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92" r:id="rId4"/>
    <p:sldId id="301" r:id="rId5"/>
    <p:sldId id="302" r:id="rId6"/>
    <p:sldId id="311" r:id="rId7"/>
    <p:sldId id="267" r:id="rId8"/>
    <p:sldId id="307" r:id="rId9"/>
    <p:sldId id="308" r:id="rId10"/>
    <p:sldId id="279" r:id="rId11"/>
    <p:sldId id="281" r:id="rId12"/>
    <p:sldId id="304" r:id="rId13"/>
    <p:sldId id="305" r:id="rId14"/>
    <p:sldId id="291" r:id="rId15"/>
    <p:sldId id="284" r:id="rId16"/>
    <p:sldId id="285" r:id="rId17"/>
    <p:sldId id="293" r:id="rId18"/>
    <p:sldId id="294" r:id="rId19"/>
    <p:sldId id="295" r:id="rId20"/>
    <p:sldId id="296" r:id="rId21"/>
    <p:sldId id="297" r:id="rId22"/>
    <p:sldId id="298" r:id="rId23"/>
    <p:sldId id="290" r:id="rId24"/>
    <p:sldId id="299" r:id="rId25"/>
    <p:sldId id="303" r:id="rId26"/>
    <p:sldId id="309" r:id="rId27"/>
    <p:sldId id="3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78206E"/>
    <a:srgbClr val="156082"/>
    <a:srgbClr val="00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F20D3-53AE-46D1-A078-33C567DBE176}" v="892" dt="2024-06-21T11:28:37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8208" autoAdjust="0"/>
  </p:normalViewPr>
  <p:slideViewPr>
    <p:cSldViewPr snapToGrid="0">
      <p:cViewPr varScale="1">
        <p:scale>
          <a:sx n="81" d="100"/>
          <a:sy n="81" d="100"/>
        </p:scale>
        <p:origin x="128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t Gupta" userId="fa46b2f4-5a4b-4c9f-b536-59e22358d982" providerId="ADAL" clId="{27FF20D3-53AE-46D1-A078-33C567DBE176}"/>
    <pc:docChg chg="undo custSel addSld delSld modSld sldOrd">
      <pc:chgData name="Sharat Gupta" userId="fa46b2f4-5a4b-4c9f-b536-59e22358d982" providerId="ADAL" clId="{27FF20D3-53AE-46D1-A078-33C567DBE176}" dt="2024-06-21T11:28:47.989" v="10813" actId="478"/>
      <pc:docMkLst>
        <pc:docMk/>
      </pc:docMkLst>
      <pc:sldChg chg="modSp mod">
        <pc:chgData name="Sharat Gupta" userId="fa46b2f4-5a4b-4c9f-b536-59e22358d982" providerId="ADAL" clId="{27FF20D3-53AE-46D1-A078-33C567DBE176}" dt="2024-06-06T10:36:46.782" v="7229" actId="20577"/>
        <pc:sldMkLst>
          <pc:docMk/>
          <pc:sldMk cId="865101767" sldId="256"/>
        </pc:sldMkLst>
        <pc:spChg chg="mod">
          <ac:chgData name="Sharat Gupta" userId="fa46b2f4-5a4b-4c9f-b536-59e22358d982" providerId="ADAL" clId="{27FF20D3-53AE-46D1-A078-33C567DBE176}" dt="2024-06-06T10:36:46.782" v="7229" actId="20577"/>
          <ac:spMkLst>
            <pc:docMk/>
            <pc:sldMk cId="865101767" sldId="256"/>
            <ac:spMk id="2" creationId="{A0D66330-F922-2CA6-2EDD-CC159F354576}"/>
          </ac:spMkLst>
        </pc:spChg>
      </pc:sldChg>
      <pc:sldChg chg="addSp delSp modSp del mod">
        <pc:chgData name="Sharat Gupta" userId="fa46b2f4-5a4b-4c9f-b536-59e22358d982" providerId="ADAL" clId="{27FF20D3-53AE-46D1-A078-33C567DBE176}" dt="2024-06-06T10:14:16.842" v="7213" actId="47"/>
        <pc:sldMkLst>
          <pc:docMk/>
          <pc:sldMk cId="858647312" sldId="257"/>
        </pc:sldMkLst>
        <pc:spChg chg="add mod">
          <ac:chgData name="Sharat Gupta" userId="fa46b2f4-5a4b-4c9f-b536-59e22358d982" providerId="ADAL" clId="{27FF20D3-53AE-46D1-A078-33C567DBE176}" dt="2024-06-06T10:12:00.997" v="7167" actId="21"/>
          <ac:spMkLst>
            <pc:docMk/>
            <pc:sldMk cId="858647312" sldId="257"/>
            <ac:spMk id="6" creationId="{72C6B6BC-A283-371C-57F9-036A332BC88F}"/>
          </ac:spMkLst>
        </pc:spChg>
        <pc:spChg chg="mod">
          <ac:chgData name="Sharat Gupta" userId="fa46b2f4-5a4b-4c9f-b536-59e22358d982" providerId="ADAL" clId="{27FF20D3-53AE-46D1-A078-33C567DBE176}" dt="2024-06-06T10:05:31.535" v="6929" actId="20577"/>
          <ac:spMkLst>
            <pc:docMk/>
            <pc:sldMk cId="858647312" sldId="257"/>
            <ac:spMk id="11" creationId="{43FF74FA-AD36-37DA-A356-8D369020138B}"/>
          </ac:spMkLst>
        </pc:spChg>
        <pc:spChg chg="del mod">
          <ac:chgData name="Sharat Gupta" userId="fa46b2f4-5a4b-4c9f-b536-59e22358d982" providerId="ADAL" clId="{27FF20D3-53AE-46D1-A078-33C567DBE176}" dt="2024-06-06T10:14:03.508" v="7209" actId="21"/>
          <ac:spMkLst>
            <pc:docMk/>
            <pc:sldMk cId="858647312" sldId="257"/>
            <ac:spMk id="12" creationId="{25718E45-95A8-B793-2A9D-165D3C9C7E32}"/>
          </ac:spMkLst>
        </pc:spChg>
        <pc:spChg chg="mod">
          <ac:chgData name="Sharat Gupta" userId="fa46b2f4-5a4b-4c9f-b536-59e22358d982" providerId="ADAL" clId="{27FF20D3-53AE-46D1-A078-33C567DBE176}" dt="2024-06-06T10:11:49.581" v="7166" actId="20577"/>
          <ac:spMkLst>
            <pc:docMk/>
            <pc:sldMk cId="858647312" sldId="257"/>
            <ac:spMk id="13" creationId="{408E035E-2349-45A5-5B18-673D53253BE7}"/>
          </ac:spMkLst>
        </pc:spChg>
        <pc:spChg chg="del">
          <ac:chgData name="Sharat Gupta" userId="fa46b2f4-5a4b-4c9f-b536-59e22358d982" providerId="ADAL" clId="{27FF20D3-53AE-46D1-A078-33C567DBE176}" dt="2024-06-05T05:59:18.815" v="0" actId="478"/>
          <ac:spMkLst>
            <pc:docMk/>
            <pc:sldMk cId="858647312" sldId="257"/>
            <ac:spMk id="14" creationId="{93398C33-72E3-4948-FC06-8F9EA9C4DCC2}"/>
          </ac:spMkLst>
        </pc:spChg>
        <pc:graphicFrameChg chg="mod modGraphic">
          <ac:chgData name="Sharat Gupta" userId="fa46b2f4-5a4b-4c9f-b536-59e22358d982" providerId="ADAL" clId="{27FF20D3-53AE-46D1-A078-33C567DBE176}" dt="2024-06-06T10:12:22.731" v="7182" actId="20577"/>
          <ac:graphicFrameMkLst>
            <pc:docMk/>
            <pc:sldMk cId="858647312" sldId="257"/>
            <ac:graphicFrameMk id="4" creationId="{3EF9B47E-E302-BB55-DE10-ED750852AF3A}"/>
          </ac:graphicFrameMkLst>
        </pc:graphicFrameChg>
      </pc:sldChg>
      <pc:sldChg chg="addSp delSp modSp mod">
        <pc:chgData name="Sharat Gupta" userId="fa46b2f4-5a4b-4c9f-b536-59e22358d982" providerId="ADAL" clId="{27FF20D3-53AE-46D1-A078-33C567DBE176}" dt="2024-06-08T08:14:41.570" v="9950" actId="20577"/>
        <pc:sldMkLst>
          <pc:docMk/>
          <pc:sldMk cId="935212878" sldId="267"/>
        </pc:sldMkLst>
        <pc:spChg chg="mod">
          <ac:chgData name="Sharat Gupta" userId="fa46b2f4-5a4b-4c9f-b536-59e22358d982" providerId="ADAL" clId="{27FF20D3-53AE-46D1-A078-33C567DBE176}" dt="2024-06-08T08:14:41.570" v="9950" actId="20577"/>
          <ac:spMkLst>
            <pc:docMk/>
            <pc:sldMk cId="935212878" sldId="267"/>
            <ac:spMk id="4" creationId="{C1A9014A-DC00-C3E8-4A09-77AD8B65D110}"/>
          </ac:spMkLst>
        </pc:spChg>
        <pc:graphicFrameChg chg="add mod modGraphic">
          <ac:chgData name="Sharat Gupta" userId="fa46b2f4-5a4b-4c9f-b536-59e22358d982" providerId="ADAL" clId="{27FF20D3-53AE-46D1-A078-33C567DBE176}" dt="2024-06-07T11:36:33.703" v="9930" actId="20577"/>
          <ac:graphicFrameMkLst>
            <pc:docMk/>
            <pc:sldMk cId="935212878" sldId="267"/>
            <ac:graphicFrameMk id="3" creationId="{8264BA25-E135-FE30-85E5-7A2465D33CE8}"/>
          </ac:graphicFrameMkLst>
        </pc:graphicFrameChg>
        <pc:graphicFrameChg chg="mod modGraphic">
          <ac:chgData name="Sharat Gupta" userId="fa46b2f4-5a4b-4c9f-b536-59e22358d982" providerId="ADAL" clId="{27FF20D3-53AE-46D1-A078-33C567DBE176}" dt="2024-06-07T11:36:28.422" v="9925" actId="20577"/>
          <ac:graphicFrameMkLst>
            <pc:docMk/>
            <pc:sldMk cId="935212878" sldId="267"/>
            <ac:graphicFrameMk id="10" creationId="{00000000-0000-0000-0000-000000000000}"/>
          </ac:graphicFrameMkLst>
        </pc:graphicFrameChg>
        <pc:graphicFrameChg chg="mod modGraphic">
          <ac:chgData name="Sharat Gupta" userId="fa46b2f4-5a4b-4c9f-b536-59e22358d982" providerId="ADAL" clId="{27FF20D3-53AE-46D1-A078-33C567DBE176}" dt="2024-06-07T11:36:36.204" v="9933" actId="20577"/>
          <ac:graphicFrameMkLst>
            <pc:docMk/>
            <pc:sldMk cId="935212878" sldId="267"/>
            <ac:graphicFrameMk id="12" creationId="{00000000-0000-0000-0000-000000000000}"/>
          </ac:graphicFrameMkLst>
        </pc:graphicFrameChg>
        <pc:picChg chg="add del mod">
          <ac:chgData name="Sharat Gupta" userId="fa46b2f4-5a4b-4c9f-b536-59e22358d982" providerId="ADAL" clId="{27FF20D3-53AE-46D1-A078-33C567DBE176}" dt="2024-06-06T10:49:34.670" v="7385" actId="478"/>
          <ac:picMkLst>
            <pc:docMk/>
            <pc:sldMk cId="935212878" sldId="267"/>
            <ac:picMk id="5" creationId="{3E163D19-B1F3-09BE-FDE2-737AC06F7C5F}"/>
          </ac:picMkLst>
        </pc:picChg>
        <pc:picChg chg="add mod">
          <ac:chgData name="Sharat Gupta" userId="fa46b2f4-5a4b-4c9f-b536-59e22358d982" providerId="ADAL" clId="{27FF20D3-53AE-46D1-A078-33C567DBE176}" dt="2024-06-06T10:51:46.798" v="7396" actId="1076"/>
          <ac:picMkLst>
            <pc:docMk/>
            <pc:sldMk cId="935212878" sldId="267"/>
            <ac:picMk id="7" creationId="{5D6086B0-E4E1-6DD1-395C-718840AC85F7}"/>
          </ac:picMkLst>
        </pc:picChg>
        <pc:picChg chg="mod">
          <ac:chgData name="Sharat Gupta" userId="fa46b2f4-5a4b-4c9f-b536-59e22358d982" providerId="ADAL" clId="{27FF20D3-53AE-46D1-A078-33C567DBE176}" dt="2024-06-06T10:49:52.875" v="7390" actId="552"/>
          <ac:picMkLst>
            <pc:docMk/>
            <pc:sldMk cId="935212878" sldId="267"/>
            <ac:picMk id="1027" creationId="{00000000-0000-0000-0000-000000000000}"/>
          </ac:picMkLst>
        </pc:picChg>
        <pc:picChg chg="mod">
          <ac:chgData name="Sharat Gupta" userId="fa46b2f4-5a4b-4c9f-b536-59e22358d982" providerId="ADAL" clId="{27FF20D3-53AE-46D1-A078-33C567DBE176}" dt="2024-06-06T10:51:41.852" v="7395" actId="1076"/>
          <ac:picMkLst>
            <pc:docMk/>
            <pc:sldMk cId="935212878" sldId="267"/>
            <ac:picMk id="1028" creationId="{00000000-0000-0000-0000-000000000000}"/>
          </ac:picMkLst>
        </pc:picChg>
        <pc:picChg chg="mod">
          <ac:chgData name="Sharat Gupta" userId="fa46b2f4-5a4b-4c9f-b536-59e22358d982" providerId="ADAL" clId="{27FF20D3-53AE-46D1-A078-33C567DBE176}" dt="2024-06-06T10:51:41.852" v="7395" actId="1076"/>
          <ac:picMkLst>
            <pc:docMk/>
            <pc:sldMk cId="935212878" sldId="267"/>
            <ac:picMk id="1030" creationId="{00000000-0000-0000-0000-000000000000}"/>
          </ac:picMkLst>
        </pc:picChg>
        <pc:picChg chg="mod">
          <ac:chgData name="Sharat Gupta" userId="fa46b2f4-5a4b-4c9f-b536-59e22358d982" providerId="ADAL" clId="{27FF20D3-53AE-46D1-A078-33C567DBE176}" dt="2024-06-06T10:51:41.852" v="7395" actId="1076"/>
          <ac:picMkLst>
            <pc:docMk/>
            <pc:sldMk cId="935212878" sldId="267"/>
            <ac:picMk id="1031" creationId="{00000000-0000-0000-0000-000000000000}"/>
          </ac:picMkLst>
        </pc:picChg>
      </pc:sldChg>
      <pc:sldChg chg="modSp del mod">
        <pc:chgData name="Sharat Gupta" userId="fa46b2f4-5a4b-4c9f-b536-59e22358d982" providerId="ADAL" clId="{27FF20D3-53AE-46D1-A078-33C567DBE176}" dt="2024-06-08T09:48:11.143" v="10027" actId="47"/>
        <pc:sldMkLst>
          <pc:docMk/>
          <pc:sldMk cId="4238509184" sldId="276"/>
        </pc:sldMkLst>
        <pc:spChg chg="mod">
          <ac:chgData name="Sharat Gupta" userId="fa46b2f4-5a4b-4c9f-b536-59e22358d982" providerId="ADAL" clId="{27FF20D3-53AE-46D1-A078-33C567DBE176}" dt="2024-06-07T11:44:47.045" v="9938" actId="948"/>
          <ac:spMkLst>
            <pc:docMk/>
            <pc:sldMk cId="4238509184" sldId="276"/>
            <ac:spMk id="3" creationId="{DF1441FC-9907-2C17-81EC-D5EDD0B213E5}"/>
          </ac:spMkLst>
        </pc:spChg>
      </pc:sldChg>
      <pc:sldChg chg="modSp mod">
        <pc:chgData name="Sharat Gupta" userId="fa46b2f4-5a4b-4c9f-b536-59e22358d982" providerId="ADAL" clId="{27FF20D3-53AE-46D1-A078-33C567DBE176}" dt="2024-06-05T06:32:42.985" v="93" actId="2710"/>
        <pc:sldMkLst>
          <pc:docMk/>
          <pc:sldMk cId="0" sldId="277"/>
        </pc:sldMkLst>
        <pc:spChg chg="mod">
          <ac:chgData name="Sharat Gupta" userId="fa46b2f4-5a4b-4c9f-b536-59e22358d982" providerId="ADAL" clId="{27FF20D3-53AE-46D1-A078-33C567DBE176}" dt="2024-06-05T06:32:42.985" v="93" actId="2710"/>
          <ac:spMkLst>
            <pc:docMk/>
            <pc:sldMk cId="0" sldId="277"/>
            <ac:spMk id="3" creationId="{00000000-0000-0000-0000-000000000000}"/>
          </ac:spMkLst>
        </pc:spChg>
      </pc:sldChg>
      <pc:sldChg chg="addSp delSp modSp mod ord">
        <pc:chgData name="Sharat Gupta" userId="fa46b2f4-5a4b-4c9f-b536-59e22358d982" providerId="ADAL" clId="{27FF20D3-53AE-46D1-A078-33C567DBE176}" dt="2024-06-06T10:04:43.644" v="6911" actId="207"/>
        <pc:sldMkLst>
          <pc:docMk/>
          <pc:sldMk cId="935212878" sldId="279"/>
        </pc:sldMkLst>
        <pc:spChg chg="mod">
          <ac:chgData name="Sharat Gupta" userId="fa46b2f4-5a4b-4c9f-b536-59e22358d982" providerId="ADAL" clId="{27FF20D3-53AE-46D1-A078-33C567DBE176}" dt="2024-06-06T10:04:43.644" v="6911" actId="207"/>
          <ac:spMkLst>
            <pc:docMk/>
            <pc:sldMk cId="935212878" sldId="279"/>
            <ac:spMk id="4" creationId="{C1A9014A-DC00-C3E8-4A09-77AD8B65D110}"/>
          </ac:spMkLst>
        </pc:spChg>
        <pc:spChg chg="add mod">
          <ac:chgData name="Sharat Gupta" userId="fa46b2f4-5a4b-4c9f-b536-59e22358d982" providerId="ADAL" clId="{27FF20D3-53AE-46D1-A078-33C567DBE176}" dt="2024-06-05T09:25:21.578" v="2637" actId="1076"/>
          <ac:spMkLst>
            <pc:docMk/>
            <pc:sldMk cId="935212878" sldId="279"/>
            <ac:spMk id="5" creationId="{642CE6B8-B48F-6A60-556B-3A28BE4EA5CA}"/>
          </ac:spMkLst>
        </pc:spChg>
        <pc:picChg chg="add del mod">
          <ac:chgData name="Sharat Gupta" userId="fa46b2f4-5a4b-4c9f-b536-59e22358d982" providerId="ADAL" clId="{27FF20D3-53AE-46D1-A078-33C567DBE176}" dt="2024-06-05T09:24:47.062" v="2625" actId="478"/>
          <ac:picMkLst>
            <pc:docMk/>
            <pc:sldMk cId="935212878" sldId="279"/>
            <ac:picMk id="3" creationId="{56FF79FF-F037-8761-54BA-69B49E6A1C68}"/>
          </ac:picMkLst>
        </pc:picChg>
        <pc:picChg chg="add mod">
          <ac:chgData name="Sharat Gupta" userId="fa46b2f4-5a4b-4c9f-b536-59e22358d982" providerId="ADAL" clId="{27FF20D3-53AE-46D1-A078-33C567DBE176}" dt="2024-06-05T09:25:17.930" v="2636" actId="1076"/>
          <ac:picMkLst>
            <pc:docMk/>
            <pc:sldMk cId="935212878" sldId="279"/>
            <ac:picMk id="7" creationId="{1BFE9D84-A1A2-5EAE-31B9-760B19671C2A}"/>
          </ac:picMkLst>
        </pc:picChg>
        <pc:picChg chg="del">
          <ac:chgData name="Sharat Gupta" userId="fa46b2f4-5a4b-4c9f-b536-59e22358d982" providerId="ADAL" clId="{27FF20D3-53AE-46D1-A078-33C567DBE176}" dt="2024-06-05T08:50:54.141" v="1724" actId="478"/>
          <ac:picMkLst>
            <pc:docMk/>
            <pc:sldMk cId="935212878" sldId="279"/>
            <ac:picMk id="2057" creationId="{00000000-0000-0000-0000-000000000000}"/>
          </ac:picMkLst>
        </pc:picChg>
        <pc:picChg chg="add mod">
          <ac:chgData name="Sharat Gupta" userId="fa46b2f4-5a4b-4c9f-b536-59e22358d982" providerId="ADAL" clId="{27FF20D3-53AE-46D1-A078-33C567DBE176}" dt="2024-06-05T09:25:10.525" v="2633" actId="14100"/>
          <ac:picMkLst>
            <pc:docMk/>
            <pc:sldMk cId="935212878" sldId="279"/>
            <ac:picMk id="15362" creationId="{AD28A708-7752-80D1-D34E-82CC281BBF22}"/>
          </ac:picMkLst>
        </pc:picChg>
      </pc:sldChg>
      <pc:sldChg chg="addSp modSp del mod">
        <pc:chgData name="Sharat Gupta" userId="fa46b2f4-5a4b-4c9f-b536-59e22358d982" providerId="ADAL" clId="{27FF20D3-53AE-46D1-A078-33C567DBE176}" dt="2024-06-05T11:56:27.389" v="4829" actId="47"/>
        <pc:sldMkLst>
          <pc:docMk/>
          <pc:sldMk cId="935212878" sldId="280"/>
        </pc:sldMkLst>
        <pc:spChg chg="add mod">
          <ac:chgData name="Sharat Gupta" userId="fa46b2f4-5a4b-4c9f-b536-59e22358d982" providerId="ADAL" clId="{27FF20D3-53AE-46D1-A078-33C567DBE176}" dt="2024-06-05T09:17:12.338" v="2402" actId="14100"/>
          <ac:spMkLst>
            <pc:docMk/>
            <pc:sldMk cId="935212878" sldId="280"/>
            <ac:spMk id="3" creationId="{CE86CCA1-8B74-8C8F-D22B-838BD3D39886}"/>
          </ac:spMkLst>
        </pc:spChg>
        <pc:graphicFrameChg chg="modGraphic">
          <ac:chgData name="Sharat Gupta" userId="fa46b2f4-5a4b-4c9f-b536-59e22358d982" providerId="ADAL" clId="{27FF20D3-53AE-46D1-A078-33C567DBE176}" dt="2024-06-05T06:34:04.611" v="98" actId="313"/>
          <ac:graphicFrameMkLst>
            <pc:docMk/>
            <pc:sldMk cId="935212878" sldId="280"/>
            <ac:graphicFrameMk id="10" creationId="{00000000-0000-0000-0000-000000000000}"/>
          </ac:graphicFrameMkLst>
        </pc:graphicFrameChg>
      </pc:sldChg>
      <pc:sldChg chg="addSp delSp modSp mod">
        <pc:chgData name="Sharat Gupta" userId="fa46b2f4-5a4b-4c9f-b536-59e22358d982" providerId="ADAL" clId="{27FF20D3-53AE-46D1-A078-33C567DBE176}" dt="2024-06-06T11:10:16.464" v="8044" actId="14100"/>
        <pc:sldMkLst>
          <pc:docMk/>
          <pc:sldMk cId="935212878" sldId="281"/>
        </pc:sldMkLst>
        <pc:spChg chg="mod">
          <ac:chgData name="Sharat Gupta" userId="fa46b2f4-5a4b-4c9f-b536-59e22358d982" providerId="ADAL" clId="{27FF20D3-53AE-46D1-A078-33C567DBE176}" dt="2024-06-05T11:57:23.818" v="4833" actId="20577"/>
          <ac:spMkLst>
            <pc:docMk/>
            <pc:sldMk cId="935212878" sldId="281"/>
            <ac:spMk id="2" creationId="{A2804C36-2371-031C-E158-4FC8461C9848}"/>
          </ac:spMkLst>
        </pc:spChg>
        <pc:spChg chg="add del mod">
          <ac:chgData name="Sharat Gupta" userId="fa46b2f4-5a4b-4c9f-b536-59e22358d982" providerId="ADAL" clId="{27FF20D3-53AE-46D1-A078-33C567DBE176}" dt="2024-06-05T11:51:54.259" v="4819" actId="478"/>
          <ac:spMkLst>
            <pc:docMk/>
            <pc:sldMk cId="935212878" sldId="281"/>
            <ac:spMk id="3" creationId="{C014A12E-16F5-4923-301C-BC4B1F5DCE7E}"/>
          </ac:spMkLst>
        </pc:spChg>
        <pc:spChg chg="mod">
          <ac:chgData name="Sharat Gupta" userId="fa46b2f4-5a4b-4c9f-b536-59e22358d982" providerId="ADAL" clId="{27FF20D3-53AE-46D1-A078-33C567DBE176}" dt="2024-06-06T11:10:08.883" v="8042" actId="20577"/>
          <ac:spMkLst>
            <pc:docMk/>
            <pc:sldMk cId="935212878" sldId="281"/>
            <ac:spMk id="4" creationId="{C1A9014A-DC00-C3E8-4A09-77AD8B65D110}"/>
          </ac:spMkLst>
        </pc:spChg>
        <pc:spChg chg="add del mod">
          <ac:chgData name="Sharat Gupta" userId="fa46b2f4-5a4b-4c9f-b536-59e22358d982" providerId="ADAL" clId="{27FF20D3-53AE-46D1-A078-33C567DBE176}" dt="2024-06-05T11:51:54.259" v="4819" actId="478"/>
          <ac:spMkLst>
            <pc:docMk/>
            <pc:sldMk cId="935212878" sldId="281"/>
            <ac:spMk id="5" creationId="{61BD38D2-208E-88A0-ACF0-C01D5912C422}"/>
          </ac:spMkLst>
        </pc:spChg>
        <pc:graphicFrameChg chg="del mod modGraphic">
          <ac:chgData name="Sharat Gupta" userId="fa46b2f4-5a4b-4c9f-b536-59e22358d982" providerId="ADAL" clId="{27FF20D3-53AE-46D1-A078-33C567DBE176}" dt="2024-06-05T11:51:56.311" v="4820" actId="478"/>
          <ac:graphicFrameMkLst>
            <pc:docMk/>
            <pc:sldMk cId="935212878" sldId="281"/>
            <ac:graphicFrameMk id="10" creationId="{00000000-0000-0000-0000-000000000000}"/>
          </ac:graphicFrameMkLst>
        </pc:graphicFrameChg>
        <pc:picChg chg="add del mod">
          <ac:chgData name="Sharat Gupta" userId="fa46b2f4-5a4b-4c9f-b536-59e22358d982" providerId="ADAL" clId="{27FF20D3-53AE-46D1-A078-33C567DBE176}" dt="2024-06-05T11:57:18.471" v="4830" actId="478"/>
          <ac:picMkLst>
            <pc:docMk/>
            <pc:sldMk cId="935212878" sldId="281"/>
            <ac:picMk id="20482" creationId="{211C78A8-D9C9-231A-5F20-1413F861C869}"/>
          </ac:picMkLst>
        </pc:picChg>
        <pc:picChg chg="add del mod">
          <ac:chgData name="Sharat Gupta" userId="fa46b2f4-5a4b-4c9f-b536-59e22358d982" providerId="ADAL" clId="{27FF20D3-53AE-46D1-A078-33C567DBE176}" dt="2024-06-05T12:00:08.351" v="4839" actId="478"/>
          <ac:picMkLst>
            <pc:docMk/>
            <pc:sldMk cId="935212878" sldId="281"/>
            <ac:picMk id="20484" creationId="{94505450-94D7-4072-7F2B-2B197374F087}"/>
          </ac:picMkLst>
        </pc:picChg>
        <pc:picChg chg="add del mod">
          <ac:chgData name="Sharat Gupta" userId="fa46b2f4-5a4b-4c9f-b536-59e22358d982" providerId="ADAL" clId="{27FF20D3-53AE-46D1-A078-33C567DBE176}" dt="2024-06-05T12:00:14.823" v="4843" actId="478"/>
          <ac:picMkLst>
            <pc:docMk/>
            <pc:sldMk cId="935212878" sldId="281"/>
            <ac:picMk id="20486" creationId="{CD0603F2-34A1-258E-6471-F43BA466829C}"/>
          </ac:picMkLst>
        </pc:picChg>
        <pc:picChg chg="add del mod">
          <ac:chgData name="Sharat Gupta" userId="fa46b2f4-5a4b-4c9f-b536-59e22358d982" providerId="ADAL" clId="{27FF20D3-53AE-46D1-A078-33C567DBE176}" dt="2024-06-05T12:13:17.858" v="4854" actId="478"/>
          <ac:picMkLst>
            <pc:docMk/>
            <pc:sldMk cId="935212878" sldId="281"/>
            <ac:picMk id="20488" creationId="{747A685A-3354-CF6C-BDC5-34CFA87A35E2}"/>
          </ac:picMkLst>
        </pc:picChg>
        <pc:picChg chg="add mod">
          <ac:chgData name="Sharat Gupta" userId="fa46b2f4-5a4b-4c9f-b536-59e22358d982" providerId="ADAL" clId="{27FF20D3-53AE-46D1-A078-33C567DBE176}" dt="2024-06-05T12:14:04.769" v="4874" actId="12788"/>
          <ac:picMkLst>
            <pc:docMk/>
            <pc:sldMk cId="935212878" sldId="281"/>
            <ac:picMk id="20490" creationId="{03847443-7F97-3F25-7102-EE7AA68D3816}"/>
          </ac:picMkLst>
        </pc:picChg>
        <pc:picChg chg="add mod">
          <ac:chgData name="Sharat Gupta" userId="fa46b2f4-5a4b-4c9f-b536-59e22358d982" providerId="ADAL" clId="{27FF20D3-53AE-46D1-A078-33C567DBE176}" dt="2024-06-05T12:14:11.710" v="4876" actId="1076"/>
          <ac:picMkLst>
            <pc:docMk/>
            <pc:sldMk cId="935212878" sldId="281"/>
            <ac:picMk id="20492" creationId="{0B8A707E-74A0-21C7-35B0-9AB096E1679B}"/>
          </ac:picMkLst>
        </pc:picChg>
        <pc:picChg chg="add mod">
          <ac:chgData name="Sharat Gupta" userId="fa46b2f4-5a4b-4c9f-b536-59e22358d982" providerId="ADAL" clId="{27FF20D3-53AE-46D1-A078-33C567DBE176}" dt="2024-06-06T11:10:16.464" v="8044" actId="14100"/>
          <ac:picMkLst>
            <pc:docMk/>
            <pc:sldMk cId="935212878" sldId="281"/>
            <ac:picMk id="20494" creationId="{6A189ACF-2C5B-B7C8-EBD0-CF72D0F5F810}"/>
          </ac:picMkLst>
        </pc:picChg>
        <pc:picChg chg="add mod">
          <ac:chgData name="Sharat Gupta" userId="fa46b2f4-5a4b-4c9f-b536-59e22358d982" providerId="ADAL" clId="{27FF20D3-53AE-46D1-A078-33C567DBE176}" dt="2024-06-05T12:14:14.791" v="4877" actId="1076"/>
          <ac:picMkLst>
            <pc:docMk/>
            <pc:sldMk cId="935212878" sldId="281"/>
            <ac:picMk id="20496" creationId="{24CF7224-C9EF-3871-623F-F90E8B2C95FC}"/>
          </ac:picMkLst>
        </pc:picChg>
        <pc:picChg chg="del mod">
          <ac:chgData name="Sharat Gupta" userId="fa46b2f4-5a4b-4c9f-b536-59e22358d982" providerId="ADAL" clId="{27FF20D3-53AE-46D1-A078-33C567DBE176}" dt="2024-06-05T11:51:54.259" v="4819" actId="478"/>
          <ac:picMkLst>
            <pc:docMk/>
            <pc:sldMk cId="935212878" sldId="281"/>
            <ac:picMk id="36866" creationId="{00000000-0000-0000-0000-000000000000}"/>
          </ac:picMkLst>
        </pc:picChg>
        <pc:picChg chg="del mod">
          <ac:chgData name="Sharat Gupta" userId="fa46b2f4-5a4b-4c9f-b536-59e22358d982" providerId="ADAL" clId="{27FF20D3-53AE-46D1-A078-33C567DBE176}" dt="2024-06-05T11:51:54.259" v="4819" actId="478"/>
          <ac:picMkLst>
            <pc:docMk/>
            <pc:sldMk cId="935212878" sldId="281"/>
            <ac:picMk id="36867" creationId="{00000000-0000-0000-0000-000000000000}"/>
          </ac:picMkLst>
        </pc:picChg>
        <pc:picChg chg="del mod">
          <ac:chgData name="Sharat Gupta" userId="fa46b2f4-5a4b-4c9f-b536-59e22358d982" providerId="ADAL" clId="{27FF20D3-53AE-46D1-A078-33C567DBE176}" dt="2024-06-05T11:51:54.259" v="4819" actId="478"/>
          <ac:picMkLst>
            <pc:docMk/>
            <pc:sldMk cId="935212878" sldId="281"/>
            <ac:picMk id="36868" creationId="{00000000-0000-0000-0000-000000000000}"/>
          </ac:picMkLst>
        </pc:picChg>
      </pc:sldChg>
      <pc:sldChg chg="addSp delSp modSp mod">
        <pc:chgData name="Sharat Gupta" userId="fa46b2f4-5a4b-4c9f-b536-59e22358d982" providerId="ADAL" clId="{27FF20D3-53AE-46D1-A078-33C567DBE176}" dt="2024-06-06T11:23:50.310" v="8400" actId="33524"/>
        <pc:sldMkLst>
          <pc:docMk/>
          <pc:sldMk cId="935212878" sldId="284"/>
        </pc:sldMkLst>
        <pc:spChg chg="mod">
          <ac:chgData name="Sharat Gupta" userId="fa46b2f4-5a4b-4c9f-b536-59e22358d982" providerId="ADAL" clId="{27FF20D3-53AE-46D1-A078-33C567DBE176}" dt="2024-06-05T06:51:30.015" v="565" actId="1076"/>
          <ac:spMkLst>
            <pc:docMk/>
            <pc:sldMk cId="935212878" sldId="284"/>
            <ac:spMk id="2" creationId="{A2804C36-2371-031C-E158-4FC8461C9848}"/>
          </ac:spMkLst>
        </pc:spChg>
        <pc:spChg chg="mod">
          <ac:chgData name="Sharat Gupta" userId="fa46b2f4-5a4b-4c9f-b536-59e22358d982" providerId="ADAL" clId="{27FF20D3-53AE-46D1-A078-33C567DBE176}" dt="2024-06-06T11:23:50.310" v="8400" actId="33524"/>
          <ac:spMkLst>
            <pc:docMk/>
            <pc:sldMk cId="935212878" sldId="284"/>
            <ac:spMk id="4" creationId="{C1A9014A-DC00-C3E8-4A09-77AD8B65D110}"/>
          </ac:spMkLst>
        </pc:spChg>
        <pc:spChg chg="add mod">
          <ac:chgData name="Sharat Gupta" userId="fa46b2f4-5a4b-4c9f-b536-59e22358d982" providerId="ADAL" clId="{27FF20D3-53AE-46D1-A078-33C567DBE176}" dt="2024-06-05T07:03:26.485" v="690" actId="20577"/>
          <ac:spMkLst>
            <pc:docMk/>
            <pc:sldMk cId="935212878" sldId="284"/>
            <ac:spMk id="11" creationId="{9B8A1C80-9BAF-E581-B0F5-72933F13D2A4}"/>
          </ac:spMkLst>
        </pc:spChg>
        <pc:spChg chg="mod">
          <ac:chgData name="Sharat Gupta" userId="fa46b2f4-5a4b-4c9f-b536-59e22358d982" providerId="ADAL" clId="{27FF20D3-53AE-46D1-A078-33C567DBE176}" dt="2024-06-05T07:03:04.256" v="661" actId="1037"/>
          <ac:spMkLst>
            <pc:docMk/>
            <pc:sldMk cId="935212878" sldId="284"/>
            <ac:spMk id="12" creationId="{00000000-0000-0000-0000-000000000000}"/>
          </ac:spMkLst>
        </pc:spChg>
        <pc:spChg chg="add mod">
          <ac:chgData name="Sharat Gupta" userId="fa46b2f4-5a4b-4c9f-b536-59e22358d982" providerId="ADAL" clId="{27FF20D3-53AE-46D1-A078-33C567DBE176}" dt="2024-06-05T07:03:36.560" v="698" actId="14100"/>
          <ac:spMkLst>
            <pc:docMk/>
            <pc:sldMk cId="935212878" sldId="284"/>
            <ac:spMk id="13" creationId="{DDEFB81C-9799-D610-E5E9-46A425297793}"/>
          </ac:spMkLst>
        </pc:spChg>
        <pc:spChg chg="add mod">
          <ac:chgData name="Sharat Gupta" userId="fa46b2f4-5a4b-4c9f-b536-59e22358d982" providerId="ADAL" clId="{27FF20D3-53AE-46D1-A078-33C567DBE176}" dt="2024-06-06T11:16:41.512" v="8133" actId="20577"/>
          <ac:spMkLst>
            <pc:docMk/>
            <pc:sldMk cId="935212878" sldId="284"/>
            <ac:spMk id="14" creationId="{521793DF-66D3-E832-CCD7-421D696F8AB6}"/>
          </ac:spMkLst>
        </pc:spChg>
        <pc:graphicFrameChg chg="mod modGraphic">
          <ac:chgData name="Sharat Gupta" userId="fa46b2f4-5a4b-4c9f-b536-59e22358d982" providerId="ADAL" clId="{27FF20D3-53AE-46D1-A078-33C567DBE176}" dt="2024-06-05T07:42:09.061" v="853"/>
          <ac:graphicFrameMkLst>
            <pc:docMk/>
            <pc:sldMk cId="935212878" sldId="284"/>
            <ac:graphicFrameMk id="10" creationId="{00000000-0000-0000-0000-000000000000}"/>
          </ac:graphicFrameMkLst>
        </pc:graphicFrameChg>
        <pc:picChg chg="add mod">
          <ac:chgData name="Sharat Gupta" userId="fa46b2f4-5a4b-4c9f-b536-59e22358d982" providerId="ADAL" clId="{27FF20D3-53AE-46D1-A078-33C567DBE176}" dt="2024-06-05T07:41:59.263" v="754" actId="1035"/>
          <ac:picMkLst>
            <pc:docMk/>
            <pc:sldMk cId="935212878" sldId="284"/>
            <ac:picMk id="5" creationId="{C0281C68-3B6B-BB7D-A682-0C0216D09C69}"/>
          </ac:picMkLst>
        </pc:picChg>
        <pc:picChg chg="add mod">
          <ac:chgData name="Sharat Gupta" userId="fa46b2f4-5a4b-4c9f-b536-59e22358d982" providerId="ADAL" clId="{27FF20D3-53AE-46D1-A078-33C567DBE176}" dt="2024-06-05T07:02:47.512" v="640" actId="1076"/>
          <ac:picMkLst>
            <pc:docMk/>
            <pc:sldMk cId="935212878" sldId="284"/>
            <ac:picMk id="7" creationId="{B052A4F4-C02A-31E4-EEA4-AF4CA16B002C}"/>
          </ac:picMkLst>
        </pc:picChg>
        <pc:picChg chg="add mod">
          <ac:chgData name="Sharat Gupta" userId="fa46b2f4-5a4b-4c9f-b536-59e22358d982" providerId="ADAL" clId="{27FF20D3-53AE-46D1-A078-33C567DBE176}" dt="2024-06-05T07:02:47.512" v="640" actId="1076"/>
          <ac:picMkLst>
            <pc:docMk/>
            <pc:sldMk cId="935212878" sldId="284"/>
            <ac:picMk id="9" creationId="{A48DAAD9-D9CB-48FB-5F1D-51EBEAB66AB6}"/>
          </ac:picMkLst>
        </pc:picChg>
        <pc:picChg chg="add mod">
          <ac:chgData name="Sharat Gupta" userId="fa46b2f4-5a4b-4c9f-b536-59e22358d982" providerId="ADAL" clId="{27FF20D3-53AE-46D1-A078-33C567DBE176}" dt="2024-06-05T06:56:37.800" v="623" actId="1076"/>
          <ac:picMkLst>
            <pc:docMk/>
            <pc:sldMk cId="935212878" sldId="284"/>
            <ac:picMk id="1026" creationId="{F7E2A85F-B4D0-AE84-326D-15B3478A667F}"/>
          </ac:picMkLst>
        </pc:picChg>
        <pc:picChg chg="del">
          <ac:chgData name="Sharat Gupta" userId="fa46b2f4-5a4b-4c9f-b536-59e22358d982" providerId="ADAL" clId="{27FF20D3-53AE-46D1-A078-33C567DBE176}" dt="2024-06-05T06:52:55.250" v="609" actId="478"/>
          <ac:picMkLst>
            <pc:docMk/>
            <pc:sldMk cId="935212878" sldId="284"/>
            <ac:picMk id="37890" creationId="{00000000-0000-0000-0000-000000000000}"/>
          </ac:picMkLst>
        </pc:picChg>
        <pc:picChg chg="del">
          <ac:chgData name="Sharat Gupta" userId="fa46b2f4-5a4b-4c9f-b536-59e22358d982" providerId="ADAL" clId="{27FF20D3-53AE-46D1-A078-33C567DBE176}" dt="2024-06-05T06:53:07.601" v="613" actId="478"/>
          <ac:picMkLst>
            <pc:docMk/>
            <pc:sldMk cId="935212878" sldId="284"/>
            <ac:picMk id="37893" creationId="{00000000-0000-0000-0000-000000000000}"/>
          </ac:picMkLst>
        </pc:picChg>
        <pc:picChg chg="del mod">
          <ac:chgData name="Sharat Gupta" userId="fa46b2f4-5a4b-4c9f-b536-59e22358d982" providerId="ADAL" clId="{27FF20D3-53AE-46D1-A078-33C567DBE176}" dt="2024-06-05T06:56:26.554" v="620" actId="478"/>
          <ac:picMkLst>
            <pc:docMk/>
            <pc:sldMk cId="935212878" sldId="284"/>
            <ac:picMk id="37895" creationId="{00000000-0000-0000-0000-000000000000}"/>
          </ac:picMkLst>
        </pc:picChg>
        <pc:picChg chg="del">
          <ac:chgData name="Sharat Gupta" userId="fa46b2f4-5a4b-4c9f-b536-59e22358d982" providerId="ADAL" clId="{27FF20D3-53AE-46D1-A078-33C567DBE176}" dt="2024-06-05T06:56:26.554" v="620" actId="478"/>
          <ac:picMkLst>
            <pc:docMk/>
            <pc:sldMk cId="935212878" sldId="284"/>
            <ac:picMk id="37896" creationId="{00000000-0000-0000-0000-000000000000}"/>
          </ac:picMkLst>
        </pc:picChg>
        <pc:cxnChg chg="add mod">
          <ac:chgData name="Sharat Gupta" userId="fa46b2f4-5a4b-4c9f-b536-59e22358d982" providerId="ADAL" clId="{27FF20D3-53AE-46D1-A078-33C567DBE176}" dt="2024-06-06T11:16:39.315" v="8125" actId="20577"/>
          <ac:cxnSpMkLst>
            <pc:docMk/>
            <pc:sldMk cId="935212878" sldId="284"/>
            <ac:cxnSpMk id="16" creationId="{FDD07D7F-798D-3421-A8E6-219741A1417C}"/>
          </ac:cxnSpMkLst>
        </pc:cxnChg>
      </pc:sldChg>
      <pc:sldChg chg="addSp delSp modSp mod">
        <pc:chgData name="Sharat Gupta" userId="fa46b2f4-5a4b-4c9f-b536-59e22358d982" providerId="ADAL" clId="{27FF20D3-53AE-46D1-A078-33C567DBE176}" dt="2024-06-06T11:31:35.531" v="8643" actId="313"/>
        <pc:sldMkLst>
          <pc:docMk/>
          <pc:sldMk cId="935212878" sldId="285"/>
        </pc:sldMkLst>
        <pc:spChg chg="del">
          <ac:chgData name="Sharat Gupta" userId="fa46b2f4-5a4b-4c9f-b536-59e22358d982" providerId="ADAL" clId="{27FF20D3-53AE-46D1-A078-33C567DBE176}" dt="2024-06-05T07:04:14.618" v="705" actId="478"/>
          <ac:spMkLst>
            <pc:docMk/>
            <pc:sldMk cId="935212878" sldId="285"/>
            <ac:spMk id="2" creationId="{A2804C36-2371-031C-E158-4FC8461C9848}"/>
          </ac:spMkLst>
        </pc:spChg>
        <pc:spChg chg="mod">
          <ac:chgData name="Sharat Gupta" userId="fa46b2f4-5a4b-4c9f-b536-59e22358d982" providerId="ADAL" clId="{27FF20D3-53AE-46D1-A078-33C567DBE176}" dt="2024-06-06T11:31:35.531" v="8643" actId="313"/>
          <ac:spMkLst>
            <pc:docMk/>
            <pc:sldMk cId="935212878" sldId="285"/>
            <ac:spMk id="4" creationId="{C1A9014A-DC00-C3E8-4A09-77AD8B65D110}"/>
          </ac:spMkLst>
        </pc:spChg>
        <pc:spChg chg="add del mod">
          <ac:chgData name="Sharat Gupta" userId="fa46b2f4-5a4b-4c9f-b536-59e22358d982" providerId="ADAL" clId="{27FF20D3-53AE-46D1-A078-33C567DBE176}" dt="2024-06-05T07:04:18.718" v="710" actId="478"/>
          <ac:spMkLst>
            <pc:docMk/>
            <pc:sldMk cId="935212878" sldId="285"/>
            <ac:spMk id="9" creationId="{F0F92B69-160E-86F9-862D-87F154906EB2}"/>
          </ac:spMkLst>
        </pc:spChg>
        <pc:spChg chg="add mod">
          <ac:chgData name="Sharat Gupta" userId="fa46b2f4-5a4b-4c9f-b536-59e22358d982" providerId="ADAL" clId="{27FF20D3-53AE-46D1-A078-33C567DBE176}" dt="2024-06-05T07:04:16.157" v="709"/>
          <ac:spMkLst>
            <pc:docMk/>
            <pc:sldMk cId="935212878" sldId="285"/>
            <ac:spMk id="11" creationId="{054FAE86-5118-E586-2F24-57EF9655408D}"/>
          </ac:spMkLst>
        </pc:spChg>
        <pc:spChg chg="mod">
          <ac:chgData name="Sharat Gupta" userId="fa46b2f4-5a4b-4c9f-b536-59e22358d982" providerId="ADAL" clId="{27FF20D3-53AE-46D1-A078-33C567DBE176}" dt="2024-06-06T11:25:25.077" v="8409" actId="1076"/>
          <ac:spMkLst>
            <pc:docMk/>
            <pc:sldMk cId="935212878" sldId="285"/>
            <ac:spMk id="12" creationId="{00000000-0000-0000-0000-000000000000}"/>
          </ac:spMkLst>
        </pc:spChg>
        <pc:spChg chg="mod">
          <ac:chgData name="Sharat Gupta" userId="fa46b2f4-5a4b-4c9f-b536-59e22358d982" providerId="ADAL" clId="{27FF20D3-53AE-46D1-A078-33C567DBE176}" dt="2024-06-06T11:25:25.077" v="8409" actId="1076"/>
          <ac:spMkLst>
            <pc:docMk/>
            <pc:sldMk cId="935212878" sldId="285"/>
            <ac:spMk id="15" creationId="{00000000-0000-0000-0000-000000000000}"/>
          </ac:spMkLst>
        </pc:spChg>
        <pc:spChg chg="add del mod">
          <ac:chgData name="Sharat Gupta" userId="fa46b2f4-5a4b-4c9f-b536-59e22358d982" providerId="ADAL" clId="{27FF20D3-53AE-46D1-A078-33C567DBE176}" dt="2024-06-05T07:46:49.034" v="941" actId="478"/>
          <ac:spMkLst>
            <pc:docMk/>
            <pc:sldMk cId="935212878" sldId="285"/>
            <ac:spMk id="16" creationId="{BB949363-6C0F-AD4B-EF47-3C20824B7BCF}"/>
          </ac:spMkLst>
        </pc:spChg>
        <pc:spChg chg="add del mod">
          <ac:chgData name="Sharat Gupta" userId="fa46b2f4-5a4b-4c9f-b536-59e22358d982" providerId="ADAL" clId="{27FF20D3-53AE-46D1-A078-33C567DBE176}" dt="2024-06-05T07:46:51.960" v="945" actId="478"/>
          <ac:spMkLst>
            <pc:docMk/>
            <pc:sldMk cId="935212878" sldId="285"/>
            <ac:spMk id="20" creationId="{F0FA7887-51CE-BAC0-DDD1-5413701EA779}"/>
          </ac:spMkLst>
        </pc:spChg>
        <pc:spChg chg="add del mod">
          <ac:chgData name="Sharat Gupta" userId="fa46b2f4-5a4b-4c9f-b536-59e22358d982" providerId="ADAL" clId="{27FF20D3-53AE-46D1-A078-33C567DBE176}" dt="2024-06-05T07:46:50.505" v="944" actId="21"/>
          <ac:spMkLst>
            <pc:docMk/>
            <pc:sldMk cId="935212878" sldId="285"/>
            <ac:spMk id="21" creationId="{BDD05DBA-31C2-D157-FF8F-BFC811FBD4DC}"/>
          </ac:spMkLst>
        </pc:spChg>
        <pc:spChg chg="add del mod">
          <ac:chgData name="Sharat Gupta" userId="fa46b2f4-5a4b-4c9f-b536-59e22358d982" providerId="ADAL" clId="{27FF20D3-53AE-46D1-A078-33C567DBE176}" dt="2024-06-05T07:46:50.505" v="944" actId="21"/>
          <ac:spMkLst>
            <pc:docMk/>
            <pc:sldMk cId="935212878" sldId="285"/>
            <ac:spMk id="22" creationId="{3B68AE6B-A881-83C2-8662-B3584DDA9E41}"/>
          </ac:spMkLst>
        </pc:spChg>
        <pc:spChg chg="add del mod">
          <ac:chgData name="Sharat Gupta" userId="fa46b2f4-5a4b-4c9f-b536-59e22358d982" providerId="ADAL" clId="{27FF20D3-53AE-46D1-A078-33C567DBE176}" dt="2024-06-05T07:46:50.505" v="944" actId="21"/>
          <ac:spMkLst>
            <pc:docMk/>
            <pc:sldMk cId="935212878" sldId="285"/>
            <ac:spMk id="24" creationId="{0B790D19-C27A-E03E-137A-06522C5D7A63}"/>
          </ac:spMkLst>
        </pc:spChg>
        <pc:spChg chg="add del mod">
          <ac:chgData name="Sharat Gupta" userId="fa46b2f4-5a4b-4c9f-b536-59e22358d982" providerId="ADAL" clId="{27FF20D3-53AE-46D1-A078-33C567DBE176}" dt="2024-06-05T07:46:50.505" v="944" actId="21"/>
          <ac:spMkLst>
            <pc:docMk/>
            <pc:sldMk cId="935212878" sldId="285"/>
            <ac:spMk id="25" creationId="{19BFE24C-EBF7-F897-1F3C-7702C19EB85C}"/>
          </ac:spMkLst>
        </pc:spChg>
        <pc:spChg chg="add del mod">
          <ac:chgData name="Sharat Gupta" userId="fa46b2f4-5a4b-4c9f-b536-59e22358d982" providerId="ADAL" clId="{27FF20D3-53AE-46D1-A078-33C567DBE176}" dt="2024-06-05T07:46:50.505" v="944" actId="21"/>
          <ac:spMkLst>
            <pc:docMk/>
            <pc:sldMk cId="935212878" sldId="285"/>
            <ac:spMk id="27" creationId="{CFA1DEAD-5558-45F6-036E-7EA0E9E8DD54}"/>
          </ac:spMkLst>
        </pc:spChg>
        <pc:spChg chg="add del mod">
          <ac:chgData name="Sharat Gupta" userId="fa46b2f4-5a4b-4c9f-b536-59e22358d982" providerId="ADAL" clId="{27FF20D3-53AE-46D1-A078-33C567DBE176}" dt="2024-06-05T07:47:03.752" v="947" actId="478"/>
          <ac:spMkLst>
            <pc:docMk/>
            <pc:sldMk cId="935212878" sldId="285"/>
            <ac:spMk id="29" creationId="{BDD05DBA-31C2-D157-FF8F-BFC811FBD4DC}"/>
          </ac:spMkLst>
        </pc:spChg>
        <pc:spChg chg="add mod">
          <ac:chgData name="Sharat Gupta" userId="fa46b2f4-5a4b-4c9f-b536-59e22358d982" providerId="ADAL" clId="{27FF20D3-53AE-46D1-A078-33C567DBE176}" dt="2024-06-05T07:46:52.476" v="946"/>
          <ac:spMkLst>
            <pc:docMk/>
            <pc:sldMk cId="935212878" sldId="285"/>
            <ac:spMk id="30" creationId="{3B68AE6B-A881-83C2-8662-B3584DDA9E41}"/>
          </ac:spMkLst>
        </pc:spChg>
        <pc:spChg chg="add mod">
          <ac:chgData name="Sharat Gupta" userId="fa46b2f4-5a4b-4c9f-b536-59e22358d982" providerId="ADAL" clId="{27FF20D3-53AE-46D1-A078-33C567DBE176}" dt="2024-06-05T07:46:52.476" v="946"/>
          <ac:spMkLst>
            <pc:docMk/>
            <pc:sldMk cId="935212878" sldId="285"/>
            <ac:spMk id="32" creationId="{0B790D19-C27A-E03E-137A-06522C5D7A63}"/>
          </ac:spMkLst>
        </pc:spChg>
        <pc:spChg chg="add mod">
          <ac:chgData name="Sharat Gupta" userId="fa46b2f4-5a4b-4c9f-b536-59e22358d982" providerId="ADAL" clId="{27FF20D3-53AE-46D1-A078-33C567DBE176}" dt="2024-06-05T07:46:52.476" v="946"/>
          <ac:spMkLst>
            <pc:docMk/>
            <pc:sldMk cId="935212878" sldId="285"/>
            <ac:spMk id="33" creationId="{19BFE24C-EBF7-F897-1F3C-7702C19EB85C}"/>
          </ac:spMkLst>
        </pc:spChg>
        <pc:spChg chg="add mod">
          <ac:chgData name="Sharat Gupta" userId="fa46b2f4-5a4b-4c9f-b536-59e22358d982" providerId="ADAL" clId="{27FF20D3-53AE-46D1-A078-33C567DBE176}" dt="2024-06-05T07:46:52.476" v="946"/>
          <ac:spMkLst>
            <pc:docMk/>
            <pc:sldMk cId="935212878" sldId="285"/>
            <ac:spMk id="35" creationId="{CFA1DEAD-5558-45F6-036E-7EA0E9E8DD54}"/>
          </ac:spMkLst>
        </pc:spChg>
        <pc:spChg chg="add mod">
          <ac:chgData name="Sharat Gupta" userId="fa46b2f4-5a4b-4c9f-b536-59e22358d982" providerId="ADAL" clId="{27FF20D3-53AE-46D1-A078-33C567DBE176}" dt="2024-06-05T07:47:04.126" v="948"/>
          <ac:spMkLst>
            <pc:docMk/>
            <pc:sldMk cId="935212878" sldId="285"/>
            <ac:spMk id="37" creationId="{000B7FC7-9B36-67A4-6F0F-724BACD70481}"/>
          </ac:spMkLst>
        </pc:spChg>
        <pc:spChg chg="del">
          <ac:chgData name="Sharat Gupta" userId="fa46b2f4-5a4b-4c9f-b536-59e22358d982" providerId="ADAL" clId="{27FF20D3-53AE-46D1-A078-33C567DBE176}" dt="2024-06-05T07:04:14.618" v="705" actId="478"/>
          <ac:spMkLst>
            <pc:docMk/>
            <pc:sldMk cId="935212878" sldId="285"/>
            <ac:spMk id="17410" creationId="{00000000-0000-0000-0000-000000000000}"/>
          </ac:spMkLst>
        </pc:spChg>
        <pc:spChg chg="del">
          <ac:chgData name="Sharat Gupta" userId="fa46b2f4-5a4b-4c9f-b536-59e22358d982" providerId="ADAL" clId="{27FF20D3-53AE-46D1-A078-33C567DBE176}" dt="2024-06-05T07:04:14.618" v="705" actId="478"/>
          <ac:spMkLst>
            <pc:docMk/>
            <pc:sldMk cId="935212878" sldId="285"/>
            <ac:spMk id="35842" creationId="{00000000-0000-0000-0000-000000000000}"/>
          </ac:spMkLst>
        </pc:spChg>
        <pc:spChg chg="del">
          <ac:chgData name="Sharat Gupta" userId="fa46b2f4-5a4b-4c9f-b536-59e22358d982" providerId="ADAL" clId="{27FF20D3-53AE-46D1-A078-33C567DBE176}" dt="2024-06-05T07:04:14.618" v="705" actId="478"/>
          <ac:spMkLst>
            <pc:docMk/>
            <pc:sldMk cId="935212878" sldId="285"/>
            <ac:spMk id="37892" creationId="{00000000-0000-0000-0000-000000000000}"/>
          </ac:spMkLst>
        </pc:spChg>
        <pc:graphicFrameChg chg="add mod">
          <ac:chgData name="Sharat Gupta" userId="fa46b2f4-5a4b-4c9f-b536-59e22358d982" providerId="ADAL" clId="{27FF20D3-53AE-46D1-A078-33C567DBE176}" dt="2024-06-05T07:03:57.344" v="702"/>
          <ac:graphicFrameMkLst>
            <pc:docMk/>
            <pc:sldMk cId="935212878" sldId="285"/>
            <ac:graphicFrameMk id="3" creationId="{72A49DA4-771D-F764-0DCF-E4A4584ABDE2}"/>
          </ac:graphicFrameMkLst>
        </pc:graphicFrameChg>
        <pc:graphicFrameChg chg="add del mod">
          <ac:chgData name="Sharat Gupta" userId="fa46b2f4-5a4b-4c9f-b536-59e22358d982" providerId="ADAL" clId="{27FF20D3-53AE-46D1-A078-33C567DBE176}" dt="2024-06-05T07:04:14.618" v="705" actId="478"/>
          <ac:graphicFrameMkLst>
            <pc:docMk/>
            <pc:sldMk cId="935212878" sldId="285"/>
            <ac:graphicFrameMk id="6" creationId="{946F481D-E037-02A5-DBB8-6D926B7EA543}"/>
          </ac:graphicFrameMkLst>
        </pc:graphicFrameChg>
        <pc:graphicFrameChg chg="del">
          <ac:chgData name="Sharat Gupta" userId="fa46b2f4-5a4b-4c9f-b536-59e22358d982" providerId="ADAL" clId="{27FF20D3-53AE-46D1-A078-33C567DBE176}" dt="2024-06-05T07:04:01.247" v="703" actId="478"/>
          <ac:graphicFrameMkLst>
            <pc:docMk/>
            <pc:sldMk cId="935212878" sldId="285"/>
            <ac:graphicFrameMk id="10" creationId="{00000000-0000-0000-0000-000000000000}"/>
          </ac:graphicFrameMkLst>
        </pc:graphicFrameChg>
        <pc:graphicFrameChg chg="add mod">
          <ac:chgData name="Sharat Gupta" userId="fa46b2f4-5a4b-4c9f-b536-59e22358d982" providerId="ADAL" clId="{27FF20D3-53AE-46D1-A078-33C567DBE176}" dt="2024-06-05T07:04:15.026" v="706"/>
          <ac:graphicFrameMkLst>
            <pc:docMk/>
            <pc:sldMk cId="935212878" sldId="285"/>
            <ac:graphicFrameMk id="13" creationId="{86736638-659B-C1D0-8637-E6DCCB5DDDC1}"/>
          </ac:graphicFrameMkLst>
        </pc:graphicFrameChg>
        <pc:graphicFrameChg chg="add del mod">
          <ac:chgData name="Sharat Gupta" userId="fa46b2f4-5a4b-4c9f-b536-59e22358d982" providerId="ADAL" clId="{27FF20D3-53AE-46D1-A078-33C567DBE176}" dt="2024-06-05T07:46:49.034" v="941" actId="478"/>
          <ac:graphicFrameMkLst>
            <pc:docMk/>
            <pc:sldMk cId="935212878" sldId="285"/>
            <ac:graphicFrameMk id="17" creationId="{BCB5D240-DE53-02A1-A56A-27E3CE585C70}"/>
          </ac:graphicFrameMkLst>
        </pc:graphicFrameChg>
        <pc:graphicFrameChg chg="add del mod">
          <ac:chgData name="Sharat Gupta" userId="fa46b2f4-5a4b-4c9f-b536-59e22358d982" providerId="ADAL" clId="{27FF20D3-53AE-46D1-A078-33C567DBE176}" dt="2024-06-05T07:46:50.505" v="944" actId="21"/>
          <ac:graphicFrameMkLst>
            <pc:docMk/>
            <pc:sldMk cId="935212878" sldId="285"/>
            <ac:graphicFrameMk id="23" creationId="{9C40541B-136D-94D1-060D-6C233F01925F}"/>
          </ac:graphicFrameMkLst>
        </pc:graphicFrameChg>
        <pc:graphicFrameChg chg="add mod">
          <ac:chgData name="Sharat Gupta" userId="fa46b2f4-5a4b-4c9f-b536-59e22358d982" providerId="ADAL" clId="{27FF20D3-53AE-46D1-A078-33C567DBE176}" dt="2024-06-05T07:46:52.476" v="946"/>
          <ac:graphicFrameMkLst>
            <pc:docMk/>
            <pc:sldMk cId="935212878" sldId="285"/>
            <ac:graphicFrameMk id="31" creationId="{9C40541B-136D-94D1-060D-6C233F01925F}"/>
          </ac:graphicFrameMkLst>
        </pc:graphicFrameChg>
        <pc:picChg chg="add del mod">
          <ac:chgData name="Sharat Gupta" userId="fa46b2f4-5a4b-4c9f-b536-59e22358d982" providerId="ADAL" clId="{27FF20D3-53AE-46D1-A078-33C567DBE176}" dt="2024-06-06T11:25:20.777" v="8408" actId="478"/>
          <ac:picMkLst>
            <pc:docMk/>
            <pc:sldMk cId="935212878" sldId="285"/>
            <ac:picMk id="2" creationId="{D7D8A788-EF1F-C398-040F-B9FC0DBA6BF4}"/>
          </ac:picMkLst>
        </pc:picChg>
        <pc:picChg chg="add mod">
          <ac:chgData name="Sharat Gupta" userId="fa46b2f4-5a4b-4c9f-b536-59e22358d982" providerId="ADAL" clId="{27FF20D3-53AE-46D1-A078-33C567DBE176}" dt="2024-06-05T07:03:57.344" v="702"/>
          <ac:picMkLst>
            <pc:docMk/>
            <pc:sldMk cId="935212878" sldId="285"/>
            <ac:picMk id="5" creationId="{18991602-D928-AA22-73AE-1EA012883AE0}"/>
          </ac:picMkLst>
        </pc:picChg>
        <pc:picChg chg="add del mod">
          <ac:chgData name="Sharat Gupta" userId="fa46b2f4-5a4b-4c9f-b536-59e22358d982" providerId="ADAL" clId="{27FF20D3-53AE-46D1-A078-33C567DBE176}" dt="2024-06-05T07:04:14.618" v="705" actId="478"/>
          <ac:picMkLst>
            <pc:docMk/>
            <pc:sldMk cId="935212878" sldId="285"/>
            <ac:picMk id="7" creationId="{C4A430B8-F474-EA33-54E1-BAF804EC1A15}"/>
          </ac:picMkLst>
        </pc:picChg>
        <pc:picChg chg="add mod">
          <ac:chgData name="Sharat Gupta" userId="fa46b2f4-5a4b-4c9f-b536-59e22358d982" providerId="ADAL" clId="{27FF20D3-53AE-46D1-A078-33C567DBE176}" dt="2024-06-05T07:04:15.026" v="706"/>
          <ac:picMkLst>
            <pc:docMk/>
            <pc:sldMk cId="935212878" sldId="285"/>
            <ac:picMk id="14" creationId="{7FE33E99-944C-5CBC-CE1B-B3D5CC3DADC9}"/>
          </ac:picMkLst>
        </pc:picChg>
        <pc:picChg chg="add del mod">
          <ac:chgData name="Sharat Gupta" userId="fa46b2f4-5a4b-4c9f-b536-59e22358d982" providerId="ADAL" clId="{27FF20D3-53AE-46D1-A078-33C567DBE176}" dt="2024-06-05T07:46:49.034" v="941" actId="478"/>
          <ac:picMkLst>
            <pc:docMk/>
            <pc:sldMk cId="935212878" sldId="285"/>
            <ac:picMk id="18" creationId="{4B50572D-ABA0-9327-0A43-71B6D403643F}"/>
          </ac:picMkLst>
        </pc:picChg>
        <pc:picChg chg="add del mod">
          <ac:chgData name="Sharat Gupta" userId="fa46b2f4-5a4b-4c9f-b536-59e22358d982" providerId="ADAL" clId="{27FF20D3-53AE-46D1-A078-33C567DBE176}" dt="2024-06-05T07:46:50.505" v="944" actId="21"/>
          <ac:picMkLst>
            <pc:docMk/>
            <pc:sldMk cId="935212878" sldId="285"/>
            <ac:picMk id="26" creationId="{D77305A2-3E18-EE34-63AE-220E6D073316}"/>
          </ac:picMkLst>
        </pc:picChg>
        <pc:picChg chg="add mod">
          <ac:chgData name="Sharat Gupta" userId="fa46b2f4-5a4b-4c9f-b536-59e22358d982" providerId="ADAL" clId="{27FF20D3-53AE-46D1-A078-33C567DBE176}" dt="2024-06-05T07:46:52.476" v="946"/>
          <ac:picMkLst>
            <pc:docMk/>
            <pc:sldMk cId="935212878" sldId="285"/>
            <ac:picMk id="34" creationId="{D77305A2-3E18-EE34-63AE-220E6D073316}"/>
          </ac:picMkLst>
        </pc:picChg>
        <pc:picChg chg="add mod">
          <ac:chgData name="Sharat Gupta" userId="fa46b2f4-5a4b-4c9f-b536-59e22358d982" providerId="ADAL" clId="{27FF20D3-53AE-46D1-A078-33C567DBE176}" dt="2024-06-06T11:25:25.077" v="8409" actId="1076"/>
          <ac:picMkLst>
            <pc:docMk/>
            <pc:sldMk cId="935212878" sldId="285"/>
            <ac:picMk id="2050" creationId="{5CBA1B63-AC1C-1685-1E9D-0903257CE65F}"/>
          </ac:picMkLst>
        </pc:picChg>
        <pc:picChg chg="add mod">
          <ac:chgData name="Sharat Gupta" userId="fa46b2f4-5a4b-4c9f-b536-59e22358d982" providerId="ADAL" clId="{27FF20D3-53AE-46D1-A078-33C567DBE176}" dt="2024-06-06T11:25:25.077" v="8409" actId="1076"/>
          <ac:picMkLst>
            <pc:docMk/>
            <pc:sldMk cId="935212878" sldId="285"/>
            <ac:picMk id="2052" creationId="{7DC2C406-DA4D-145D-C14A-0A563BA80821}"/>
          </ac:picMkLst>
        </pc:picChg>
        <pc:picChg chg="del">
          <ac:chgData name="Sharat Gupta" userId="fa46b2f4-5a4b-4c9f-b536-59e22358d982" providerId="ADAL" clId="{27FF20D3-53AE-46D1-A078-33C567DBE176}" dt="2024-06-05T07:04:01.247" v="703" actId="478"/>
          <ac:picMkLst>
            <pc:docMk/>
            <pc:sldMk cId="935212878" sldId="285"/>
            <ac:picMk id="37890" creationId="{00000000-0000-0000-0000-000000000000}"/>
          </ac:picMkLst>
        </pc:picChg>
        <pc:picChg chg="del mod">
          <ac:chgData name="Sharat Gupta" userId="fa46b2f4-5a4b-4c9f-b536-59e22358d982" providerId="ADAL" clId="{27FF20D3-53AE-46D1-A078-33C567DBE176}" dt="2024-06-05T07:08:08.828" v="712" actId="478"/>
          <ac:picMkLst>
            <pc:docMk/>
            <pc:sldMk cId="935212878" sldId="285"/>
            <ac:picMk id="39938" creationId="{00000000-0000-0000-0000-000000000000}"/>
          </ac:picMkLst>
        </pc:picChg>
        <pc:picChg chg="del mod">
          <ac:chgData name="Sharat Gupta" userId="fa46b2f4-5a4b-4c9f-b536-59e22358d982" providerId="ADAL" clId="{27FF20D3-53AE-46D1-A078-33C567DBE176}" dt="2024-06-05T07:09:06.537" v="720" actId="478"/>
          <ac:picMkLst>
            <pc:docMk/>
            <pc:sldMk cId="935212878" sldId="285"/>
            <ac:picMk id="39939" creationId="{00000000-0000-0000-0000-000000000000}"/>
          </ac:picMkLst>
        </pc:picChg>
        <pc:cxnChg chg="add del mod">
          <ac:chgData name="Sharat Gupta" userId="fa46b2f4-5a4b-4c9f-b536-59e22358d982" providerId="ADAL" clId="{27FF20D3-53AE-46D1-A078-33C567DBE176}" dt="2024-06-05T07:46:50.505" v="944" actId="21"/>
          <ac:cxnSpMkLst>
            <pc:docMk/>
            <pc:sldMk cId="935212878" sldId="285"/>
            <ac:cxnSpMk id="28" creationId="{A4D0E06E-3C96-659E-4D1C-15F7A105D8D3}"/>
          </ac:cxnSpMkLst>
        </pc:cxnChg>
        <pc:cxnChg chg="add mod">
          <ac:chgData name="Sharat Gupta" userId="fa46b2f4-5a4b-4c9f-b536-59e22358d982" providerId="ADAL" clId="{27FF20D3-53AE-46D1-A078-33C567DBE176}" dt="2024-06-05T07:46:52.476" v="946"/>
          <ac:cxnSpMkLst>
            <pc:docMk/>
            <pc:sldMk cId="935212878" sldId="285"/>
            <ac:cxnSpMk id="36" creationId="{A4D0E06E-3C96-659E-4D1C-15F7A105D8D3}"/>
          </ac:cxnSpMkLst>
        </pc:cxnChg>
      </pc:sldChg>
      <pc:sldChg chg="del">
        <pc:chgData name="Sharat Gupta" userId="fa46b2f4-5a4b-4c9f-b536-59e22358d982" providerId="ADAL" clId="{27FF20D3-53AE-46D1-A078-33C567DBE176}" dt="2024-06-05T07:45:37.544" v="933" actId="47"/>
        <pc:sldMkLst>
          <pc:docMk/>
          <pc:sldMk cId="935212878" sldId="286"/>
        </pc:sldMkLst>
      </pc:sldChg>
      <pc:sldChg chg="del">
        <pc:chgData name="Sharat Gupta" userId="fa46b2f4-5a4b-4c9f-b536-59e22358d982" providerId="ADAL" clId="{27FF20D3-53AE-46D1-A078-33C567DBE176}" dt="2024-06-05T07:45:37.544" v="933" actId="47"/>
        <pc:sldMkLst>
          <pc:docMk/>
          <pc:sldMk cId="935212878" sldId="287"/>
        </pc:sldMkLst>
      </pc:sldChg>
      <pc:sldChg chg="del">
        <pc:chgData name="Sharat Gupta" userId="fa46b2f4-5a4b-4c9f-b536-59e22358d982" providerId="ADAL" clId="{27FF20D3-53AE-46D1-A078-33C567DBE176}" dt="2024-06-05T07:45:37.544" v="933" actId="47"/>
        <pc:sldMkLst>
          <pc:docMk/>
          <pc:sldMk cId="935212878" sldId="288"/>
        </pc:sldMkLst>
      </pc:sldChg>
      <pc:sldChg chg="del">
        <pc:chgData name="Sharat Gupta" userId="fa46b2f4-5a4b-4c9f-b536-59e22358d982" providerId="ADAL" clId="{27FF20D3-53AE-46D1-A078-33C567DBE176}" dt="2024-06-05T07:45:37.544" v="933" actId="47"/>
        <pc:sldMkLst>
          <pc:docMk/>
          <pc:sldMk cId="935212878" sldId="289"/>
        </pc:sldMkLst>
      </pc:sldChg>
      <pc:sldChg chg="addSp delSp modSp mod">
        <pc:chgData name="Sharat Gupta" userId="fa46b2f4-5a4b-4c9f-b536-59e22358d982" providerId="ADAL" clId="{27FF20D3-53AE-46D1-A078-33C567DBE176}" dt="2024-06-06T11:43:13.614" v="9423" actId="20577"/>
        <pc:sldMkLst>
          <pc:docMk/>
          <pc:sldMk cId="935212878" sldId="290"/>
        </pc:sldMkLst>
        <pc:spChg chg="mod">
          <ac:chgData name="Sharat Gupta" userId="fa46b2f4-5a4b-4c9f-b536-59e22358d982" providerId="ADAL" clId="{27FF20D3-53AE-46D1-A078-33C567DBE176}" dt="2024-06-05T11:28:56.614" v="4255" actId="404"/>
          <ac:spMkLst>
            <pc:docMk/>
            <pc:sldMk cId="935212878" sldId="290"/>
            <ac:spMk id="2" creationId="{A2804C36-2371-031C-E158-4FC8461C9848}"/>
          </ac:spMkLst>
        </pc:spChg>
        <pc:spChg chg="add mod">
          <ac:chgData name="Sharat Gupta" userId="fa46b2f4-5a4b-4c9f-b536-59e22358d982" providerId="ADAL" clId="{27FF20D3-53AE-46D1-A078-33C567DBE176}" dt="2024-06-06T11:43:13.614" v="9423" actId="20577"/>
          <ac:spMkLst>
            <pc:docMk/>
            <pc:sldMk cId="935212878" sldId="290"/>
            <ac:spMk id="3" creationId="{336AEF05-74AE-2C44-D900-67DC79787768}"/>
          </ac:spMkLst>
        </pc:spChg>
        <pc:spChg chg="mod">
          <ac:chgData name="Sharat Gupta" userId="fa46b2f4-5a4b-4c9f-b536-59e22358d982" providerId="ADAL" clId="{27FF20D3-53AE-46D1-A078-33C567DBE176}" dt="2024-06-06T11:41:58.110" v="9330" actId="1076"/>
          <ac:spMkLst>
            <pc:docMk/>
            <pc:sldMk cId="935212878" sldId="290"/>
            <ac:spMk id="4" creationId="{C1A9014A-DC00-C3E8-4A09-77AD8B65D110}"/>
          </ac:spMkLst>
        </pc:spChg>
        <pc:spChg chg="add mod">
          <ac:chgData name="Sharat Gupta" userId="fa46b2f4-5a4b-4c9f-b536-59e22358d982" providerId="ADAL" clId="{27FF20D3-53AE-46D1-A078-33C567DBE176}" dt="2024-06-06T11:42:04.542" v="9331" actId="14100"/>
          <ac:spMkLst>
            <pc:docMk/>
            <pc:sldMk cId="935212878" sldId="290"/>
            <ac:spMk id="6" creationId="{9B78A323-DDE5-C06A-9399-F411ADCE72AE}"/>
          </ac:spMkLst>
        </pc:spChg>
        <pc:picChg chg="add mod ord">
          <ac:chgData name="Sharat Gupta" userId="fa46b2f4-5a4b-4c9f-b536-59e22358d982" providerId="ADAL" clId="{27FF20D3-53AE-46D1-A078-33C567DBE176}" dt="2024-06-05T08:26:26.123" v="1357" actId="1076"/>
          <ac:picMkLst>
            <pc:docMk/>
            <pc:sldMk cId="935212878" sldId="290"/>
            <ac:picMk id="5" creationId="{FB2386CE-5D36-29B2-FDF2-1DD497E302E2}"/>
          </ac:picMkLst>
        </pc:picChg>
        <pc:picChg chg="add del">
          <ac:chgData name="Sharat Gupta" userId="fa46b2f4-5a4b-4c9f-b536-59e22358d982" providerId="ADAL" clId="{27FF20D3-53AE-46D1-A078-33C567DBE176}" dt="2024-06-05T08:23:43.378" v="1305" actId="478"/>
          <ac:picMkLst>
            <pc:docMk/>
            <pc:sldMk cId="935212878" sldId="290"/>
            <ac:picMk id="1026" creationId="{00000000-0000-0000-0000-000000000000}"/>
          </ac:picMkLst>
        </pc:picChg>
        <pc:picChg chg="add del mod">
          <ac:chgData name="Sharat Gupta" userId="fa46b2f4-5a4b-4c9f-b536-59e22358d982" providerId="ADAL" clId="{27FF20D3-53AE-46D1-A078-33C567DBE176}" dt="2024-06-05T08:22:30.581" v="1295" actId="478"/>
          <ac:picMkLst>
            <pc:docMk/>
            <pc:sldMk cId="935212878" sldId="290"/>
            <ac:picMk id="13314" creationId="{44DF502D-5B41-9115-C2C6-2ED4E8C9FF89}"/>
          </ac:picMkLst>
        </pc:picChg>
        <pc:picChg chg="add del mod">
          <ac:chgData name="Sharat Gupta" userId="fa46b2f4-5a4b-4c9f-b536-59e22358d982" providerId="ADAL" clId="{27FF20D3-53AE-46D1-A078-33C567DBE176}" dt="2024-06-05T11:17:37.204" v="3944" actId="1036"/>
          <ac:picMkLst>
            <pc:docMk/>
            <pc:sldMk cId="935212878" sldId="290"/>
            <ac:picMk id="13316" creationId="{C0D40D77-9EDB-E930-224C-3CDDCC5EC4D8}"/>
          </ac:picMkLst>
        </pc:picChg>
      </pc:sldChg>
      <pc:sldChg chg="addSp delSp modSp new mod">
        <pc:chgData name="Sharat Gupta" userId="fa46b2f4-5a4b-4c9f-b536-59e22358d982" providerId="ADAL" clId="{27FF20D3-53AE-46D1-A078-33C567DBE176}" dt="2024-06-06T11:16:18.405" v="8104" actId="33524"/>
        <pc:sldMkLst>
          <pc:docMk/>
          <pc:sldMk cId="2372233041" sldId="291"/>
        </pc:sldMkLst>
        <pc:spChg chg="del">
          <ac:chgData name="Sharat Gupta" userId="fa46b2f4-5a4b-4c9f-b536-59e22358d982" providerId="ADAL" clId="{27FF20D3-53AE-46D1-A078-33C567DBE176}" dt="2024-06-05T06:34:54.266" v="100" actId="478"/>
          <ac:spMkLst>
            <pc:docMk/>
            <pc:sldMk cId="2372233041" sldId="291"/>
            <ac:spMk id="2" creationId="{4A555CFC-CF13-EBB0-E4D0-5E29DD2F81F8}"/>
          </ac:spMkLst>
        </pc:spChg>
        <pc:spChg chg="add mod">
          <ac:chgData name="Sharat Gupta" userId="fa46b2f4-5a4b-4c9f-b536-59e22358d982" providerId="ADAL" clId="{27FF20D3-53AE-46D1-A078-33C567DBE176}" dt="2024-06-06T11:16:05.912" v="8102" actId="122"/>
          <ac:spMkLst>
            <pc:docMk/>
            <pc:sldMk cId="2372233041" sldId="291"/>
            <ac:spMk id="2" creationId="{661C0051-27C9-9FA8-60EE-9424B6B91D0F}"/>
          </ac:spMkLst>
        </pc:spChg>
        <pc:spChg chg="del">
          <ac:chgData name="Sharat Gupta" userId="fa46b2f4-5a4b-4c9f-b536-59e22358d982" providerId="ADAL" clId="{27FF20D3-53AE-46D1-A078-33C567DBE176}" dt="2024-06-05T06:34:54.266" v="100" actId="478"/>
          <ac:spMkLst>
            <pc:docMk/>
            <pc:sldMk cId="2372233041" sldId="291"/>
            <ac:spMk id="3" creationId="{415E96FE-6616-66B1-1B27-0E32A62AB134}"/>
          </ac:spMkLst>
        </pc:spChg>
        <pc:spChg chg="add mod">
          <ac:chgData name="Sharat Gupta" userId="fa46b2f4-5a4b-4c9f-b536-59e22358d982" providerId="ADAL" clId="{27FF20D3-53AE-46D1-A078-33C567DBE176}" dt="2024-06-05T09:39:00.135" v="2643" actId="1076"/>
          <ac:spMkLst>
            <pc:docMk/>
            <pc:sldMk cId="2372233041" sldId="291"/>
            <ac:spMk id="4" creationId="{196DD377-75DA-EDB3-0A71-1A264B08CAC8}"/>
          </ac:spMkLst>
        </pc:spChg>
        <pc:spChg chg="add mod">
          <ac:chgData name="Sharat Gupta" userId="fa46b2f4-5a4b-4c9f-b536-59e22358d982" providerId="ADAL" clId="{27FF20D3-53AE-46D1-A078-33C567DBE176}" dt="2024-06-05T06:50:24.335" v="544" actId="1076"/>
          <ac:spMkLst>
            <pc:docMk/>
            <pc:sldMk cId="2372233041" sldId="291"/>
            <ac:spMk id="7" creationId="{A65BAD82-1A2B-D725-BA82-5221786A965F}"/>
          </ac:spMkLst>
        </pc:spChg>
        <pc:spChg chg="add mod">
          <ac:chgData name="Sharat Gupta" userId="fa46b2f4-5a4b-4c9f-b536-59e22358d982" providerId="ADAL" clId="{27FF20D3-53AE-46D1-A078-33C567DBE176}" dt="2024-06-06T11:16:18.405" v="8104" actId="33524"/>
          <ac:spMkLst>
            <pc:docMk/>
            <pc:sldMk cId="2372233041" sldId="291"/>
            <ac:spMk id="8" creationId="{E22DFAE5-536F-32A7-78C2-AD7E2BC629C8}"/>
          </ac:spMkLst>
        </pc:spChg>
        <pc:spChg chg="add mod">
          <ac:chgData name="Sharat Gupta" userId="fa46b2f4-5a4b-4c9f-b536-59e22358d982" providerId="ADAL" clId="{27FF20D3-53AE-46D1-A078-33C567DBE176}" dt="2024-06-05T06:50:45.465" v="556" actId="14100"/>
          <ac:spMkLst>
            <pc:docMk/>
            <pc:sldMk cId="2372233041" sldId="291"/>
            <ac:spMk id="11" creationId="{B6DC297B-444F-FA33-187F-288D66B00540}"/>
          </ac:spMkLst>
        </pc:spChg>
        <pc:spChg chg="add mod">
          <ac:chgData name="Sharat Gupta" userId="fa46b2f4-5a4b-4c9f-b536-59e22358d982" providerId="ADAL" clId="{27FF20D3-53AE-46D1-A078-33C567DBE176}" dt="2024-06-05T06:51:16.415" v="564" actId="14100"/>
          <ac:spMkLst>
            <pc:docMk/>
            <pc:sldMk cId="2372233041" sldId="291"/>
            <ac:spMk id="12" creationId="{AFFC396A-507D-8C66-817B-105EE3D036B0}"/>
          </ac:spMkLst>
        </pc:spChg>
        <pc:picChg chg="add mod">
          <ac:chgData name="Sharat Gupta" userId="fa46b2f4-5a4b-4c9f-b536-59e22358d982" providerId="ADAL" clId="{27FF20D3-53AE-46D1-A078-33C567DBE176}" dt="2024-06-05T06:50:22.169" v="543" actId="14100"/>
          <ac:picMkLst>
            <pc:docMk/>
            <pc:sldMk cId="2372233041" sldId="291"/>
            <ac:picMk id="6" creationId="{9448276D-2B28-FA0C-30E4-D2ECD7BEDB5D}"/>
          </ac:picMkLst>
        </pc:picChg>
        <pc:picChg chg="add mod">
          <ac:chgData name="Sharat Gupta" userId="fa46b2f4-5a4b-4c9f-b536-59e22358d982" providerId="ADAL" clId="{27FF20D3-53AE-46D1-A078-33C567DBE176}" dt="2024-06-05T06:50:32.742" v="548" actId="1076"/>
          <ac:picMkLst>
            <pc:docMk/>
            <pc:sldMk cId="2372233041" sldId="291"/>
            <ac:picMk id="10" creationId="{7EE57B58-5A26-49DB-E5C8-FA520906B7B4}"/>
          </ac:picMkLst>
        </pc:picChg>
      </pc:sldChg>
      <pc:sldChg chg="modSp add mod">
        <pc:chgData name="Sharat Gupta" userId="fa46b2f4-5a4b-4c9f-b536-59e22358d982" providerId="ADAL" clId="{27FF20D3-53AE-46D1-A078-33C567DBE176}" dt="2024-06-05T06:40:13.866" v="177" actId="20577"/>
        <pc:sldMkLst>
          <pc:docMk/>
          <pc:sldMk cId="3906834585" sldId="292"/>
        </pc:sldMkLst>
        <pc:spChg chg="mod">
          <ac:chgData name="Sharat Gupta" userId="fa46b2f4-5a4b-4c9f-b536-59e22358d982" providerId="ADAL" clId="{27FF20D3-53AE-46D1-A078-33C567DBE176}" dt="2024-06-05T06:40:13.866" v="177" actId="20577"/>
          <ac:spMkLst>
            <pc:docMk/>
            <pc:sldMk cId="3906834585" sldId="292"/>
            <ac:spMk id="2" creationId="{00000000-0000-0000-0000-000000000000}"/>
          </ac:spMkLst>
        </pc:spChg>
        <pc:spChg chg="mod">
          <ac:chgData name="Sharat Gupta" userId="fa46b2f4-5a4b-4c9f-b536-59e22358d982" providerId="ADAL" clId="{27FF20D3-53AE-46D1-A078-33C567DBE176}" dt="2024-06-05T06:40:02.485" v="145" actId="2710"/>
          <ac:spMkLst>
            <pc:docMk/>
            <pc:sldMk cId="3906834585" sldId="292"/>
            <ac:spMk id="3" creationId="{00000000-0000-0000-0000-000000000000}"/>
          </ac:spMkLst>
        </pc:spChg>
      </pc:sldChg>
      <pc:sldChg chg="addSp delSp modSp add mod">
        <pc:chgData name="Sharat Gupta" userId="fa46b2f4-5a4b-4c9f-b536-59e22358d982" providerId="ADAL" clId="{27FF20D3-53AE-46D1-A078-33C567DBE176}" dt="2024-06-06T11:36:12.101" v="8815" actId="20577"/>
        <pc:sldMkLst>
          <pc:docMk/>
          <pc:sldMk cId="3336414411" sldId="293"/>
        </pc:sldMkLst>
        <pc:spChg chg="mod">
          <ac:chgData name="Sharat Gupta" userId="fa46b2f4-5a4b-4c9f-b536-59e22358d982" providerId="ADAL" clId="{27FF20D3-53AE-46D1-A078-33C567DBE176}" dt="2024-06-05T07:47:26.130" v="949"/>
          <ac:spMkLst>
            <pc:docMk/>
            <pc:sldMk cId="3336414411" sldId="293"/>
            <ac:spMk id="2" creationId="{A2804C36-2371-031C-E158-4FC8461C9848}"/>
          </ac:spMkLst>
        </pc:spChg>
        <pc:spChg chg="mod">
          <ac:chgData name="Sharat Gupta" userId="fa46b2f4-5a4b-4c9f-b536-59e22358d982" providerId="ADAL" clId="{27FF20D3-53AE-46D1-A078-33C567DBE176}" dt="2024-06-06T11:36:12.101" v="8815" actId="20577"/>
          <ac:spMkLst>
            <pc:docMk/>
            <pc:sldMk cId="3336414411" sldId="293"/>
            <ac:spMk id="4" creationId="{C1A9014A-DC00-C3E8-4A09-77AD8B65D110}"/>
          </ac:spMkLst>
        </pc:spChg>
        <pc:spChg chg="mod">
          <ac:chgData name="Sharat Gupta" userId="fa46b2f4-5a4b-4c9f-b536-59e22358d982" providerId="ADAL" clId="{27FF20D3-53AE-46D1-A078-33C567DBE176}" dt="2024-06-05T07:48:23.746" v="998" actId="313"/>
          <ac:spMkLst>
            <pc:docMk/>
            <pc:sldMk cId="3336414411" sldId="293"/>
            <ac:spMk id="14" creationId="{521793DF-66D3-E832-CCD7-421D696F8AB6}"/>
          </ac:spMkLst>
        </pc:spChg>
        <pc:graphicFrameChg chg="modGraphic">
          <ac:chgData name="Sharat Gupta" userId="fa46b2f4-5a4b-4c9f-b536-59e22358d982" providerId="ADAL" clId="{27FF20D3-53AE-46D1-A078-33C567DBE176}" dt="2024-06-05T07:51:54.199" v="1011" actId="20577"/>
          <ac:graphicFrameMkLst>
            <pc:docMk/>
            <pc:sldMk cId="3336414411" sldId="293"/>
            <ac:graphicFrameMk id="10" creationId="{00000000-0000-0000-0000-000000000000}"/>
          </ac:graphicFrameMkLst>
        </pc:graphicFrameChg>
        <pc:picChg chg="del">
          <ac:chgData name="Sharat Gupta" userId="fa46b2f4-5a4b-4c9f-b536-59e22358d982" providerId="ADAL" clId="{27FF20D3-53AE-46D1-A078-33C567DBE176}" dt="2024-06-05T07:51:45.226" v="1004" actId="478"/>
          <ac:picMkLst>
            <pc:docMk/>
            <pc:sldMk cId="3336414411" sldId="293"/>
            <ac:picMk id="5" creationId="{C0281C68-3B6B-BB7D-A682-0C0216D09C69}"/>
          </ac:picMkLst>
        </pc:picChg>
        <pc:picChg chg="add mod">
          <ac:chgData name="Sharat Gupta" userId="fa46b2f4-5a4b-4c9f-b536-59e22358d982" providerId="ADAL" clId="{27FF20D3-53AE-46D1-A078-33C567DBE176}" dt="2024-06-05T07:51:50.817" v="1007" actId="14100"/>
          <ac:picMkLst>
            <pc:docMk/>
            <pc:sldMk cId="3336414411" sldId="293"/>
            <ac:picMk id="6" creationId="{F9A98701-0120-A1B0-2628-759F62C15813}"/>
          </ac:picMkLst>
        </pc:picChg>
        <pc:picChg chg="del">
          <ac:chgData name="Sharat Gupta" userId="fa46b2f4-5a4b-4c9f-b536-59e22358d982" providerId="ADAL" clId="{27FF20D3-53AE-46D1-A078-33C567DBE176}" dt="2024-06-05T07:52:58.115" v="1032" actId="478"/>
          <ac:picMkLst>
            <pc:docMk/>
            <pc:sldMk cId="3336414411" sldId="293"/>
            <ac:picMk id="7" creationId="{B052A4F4-C02A-31E4-EEA4-AF4CA16B002C}"/>
          </ac:picMkLst>
        </pc:picChg>
        <pc:picChg chg="del">
          <ac:chgData name="Sharat Gupta" userId="fa46b2f4-5a4b-4c9f-b536-59e22358d982" providerId="ADAL" clId="{27FF20D3-53AE-46D1-A078-33C567DBE176}" dt="2024-06-05T07:53:18.714" v="1037" actId="478"/>
          <ac:picMkLst>
            <pc:docMk/>
            <pc:sldMk cId="3336414411" sldId="293"/>
            <ac:picMk id="9" creationId="{A48DAAD9-D9CB-48FB-5F1D-51EBEAB66AB6}"/>
          </ac:picMkLst>
        </pc:picChg>
        <pc:picChg chg="add mod">
          <ac:chgData name="Sharat Gupta" userId="fa46b2f4-5a4b-4c9f-b536-59e22358d982" providerId="ADAL" clId="{27FF20D3-53AE-46D1-A078-33C567DBE176}" dt="2024-06-05T07:53:16.522" v="1036" actId="14100"/>
          <ac:picMkLst>
            <pc:docMk/>
            <pc:sldMk cId="3336414411" sldId="293"/>
            <ac:picMk id="15" creationId="{34A570EC-C824-8B22-6399-A719543A949F}"/>
          </ac:picMkLst>
        </pc:picChg>
        <pc:picChg chg="add mod">
          <ac:chgData name="Sharat Gupta" userId="fa46b2f4-5a4b-4c9f-b536-59e22358d982" providerId="ADAL" clId="{27FF20D3-53AE-46D1-A078-33C567DBE176}" dt="2024-06-05T07:56:06.768" v="1041" actId="14100"/>
          <ac:picMkLst>
            <pc:docMk/>
            <pc:sldMk cId="3336414411" sldId="293"/>
            <ac:picMk id="18" creationId="{660F67EF-A68B-1B37-3C7D-9017C06C4F16}"/>
          </ac:picMkLst>
        </pc:picChg>
        <pc:picChg chg="del">
          <ac:chgData name="Sharat Gupta" userId="fa46b2f4-5a4b-4c9f-b536-59e22358d982" providerId="ADAL" clId="{27FF20D3-53AE-46D1-A078-33C567DBE176}" dt="2024-06-05T07:52:22.738" v="1017" actId="478"/>
          <ac:picMkLst>
            <pc:docMk/>
            <pc:sldMk cId="3336414411" sldId="293"/>
            <ac:picMk id="1026" creationId="{F7E2A85F-B4D0-AE84-326D-15B3478A667F}"/>
          </ac:picMkLst>
        </pc:picChg>
        <pc:picChg chg="add mod">
          <ac:chgData name="Sharat Gupta" userId="fa46b2f4-5a4b-4c9f-b536-59e22358d982" providerId="ADAL" clId="{27FF20D3-53AE-46D1-A078-33C567DBE176}" dt="2024-06-05T07:52:26.943" v="1031" actId="1035"/>
          <ac:picMkLst>
            <pc:docMk/>
            <pc:sldMk cId="3336414411" sldId="293"/>
            <ac:picMk id="8194" creationId="{FADB5C28-B383-7E94-F2C7-C8823365EED5}"/>
          </ac:picMkLst>
        </pc:picChg>
        <pc:cxnChg chg="mod">
          <ac:chgData name="Sharat Gupta" userId="fa46b2f4-5a4b-4c9f-b536-59e22358d982" providerId="ADAL" clId="{27FF20D3-53AE-46D1-A078-33C567DBE176}" dt="2024-06-05T07:48:45.571" v="1003" actId="208"/>
          <ac:cxnSpMkLst>
            <pc:docMk/>
            <pc:sldMk cId="3336414411" sldId="293"/>
            <ac:cxnSpMk id="16" creationId="{FDD07D7F-798D-3421-A8E6-219741A1417C}"/>
          </ac:cxnSpMkLst>
        </pc:cxnChg>
      </pc:sldChg>
      <pc:sldChg chg="addSp delSp modSp add mod">
        <pc:chgData name="Sharat Gupta" userId="fa46b2f4-5a4b-4c9f-b536-59e22358d982" providerId="ADAL" clId="{27FF20D3-53AE-46D1-A078-33C567DBE176}" dt="2024-06-06T11:31:51.778" v="8646" actId="1076"/>
        <pc:sldMkLst>
          <pc:docMk/>
          <pc:sldMk cId="692368402" sldId="294"/>
        </pc:sldMkLst>
        <pc:spChg chg="add mod">
          <ac:chgData name="Sharat Gupta" userId="fa46b2f4-5a4b-4c9f-b536-59e22358d982" providerId="ADAL" clId="{27FF20D3-53AE-46D1-A078-33C567DBE176}" dt="2024-06-06T11:31:51.778" v="8646" actId="1076"/>
          <ac:spMkLst>
            <pc:docMk/>
            <pc:sldMk cId="692368402" sldId="294"/>
            <ac:spMk id="2" creationId="{1F2CFC8D-C91C-C2A6-5707-078606458A38}"/>
          </ac:spMkLst>
        </pc:spChg>
        <pc:spChg chg="add del mod">
          <ac:chgData name="Sharat Gupta" userId="fa46b2f4-5a4b-4c9f-b536-59e22358d982" providerId="ADAL" clId="{27FF20D3-53AE-46D1-A078-33C567DBE176}" dt="2024-06-05T07:47:45.525" v="955" actId="478"/>
          <ac:spMkLst>
            <pc:docMk/>
            <pc:sldMk cId="692368402" sldId="294"/>
            <ac:spMk id="3" creationId="{FBA80B7B-DD03-AFB3-A5BF-D64B6B0403B7}"/>
          </ac:spMkLst>
        </pc:spChg>
        <pc:spChg chg="del mod">
          <ac:chgData name="Sharat Gupta" userId="fa46b2f4-5a4b-4c9f-b536-59e22358d982" providerId="ADAL" clId="{27FF20D3-53AE-46D1-A078-33C567DBE176}" dt="2024-06-06T11:31:40.992" v="8644" actId="478"/>
          <ac:spMkLst>
            <pc:docMk/>
            <pc:sldMk cId="692368402" sldId="294"/>
            <ac:spMk id="4" creationId="{C1A9014A-DC00-C3E8-4A09-77AD8B65D110}"/>
          </ac:spMkLst>
        </pc:spChg>
        <pc:spChg chg="add mod">
          <ac:chgData name="Sharat Gupta" userId="fa46b2f4-5a4b-4c9f-b536-59e22358d982" providerId="ADAL" clId="{27FF20D3-53AE-46D1-A078-33C567DBE176}" dt="2024-06-05T07:47:43.806" v="954"/>
          <ac:spMkLst>
            <pc:docMk/>
            <pc:sldMk cId="692368402" sldId="294"/>
            <ac:spMk id="5" creationId="{0F620D39-C0B3-4BA5-9B23-A68692263F29}"/>
          </ac:spMkLst>
        </pc:spChg>
        <pc:spChg chg="add mod">
          <ac:chgData name="Sharat Gupta" userId="fa46b2f4-5a4b-4c9f-b536-59e22358d982" providerId="ADAL" clId="{27FF20D3-53AE-46D1-A078-33C567DBE176}" dt="2024-06-05T07:47:42.375" v="951"/>
          <ac:spMkLst>
            <pc:docMk/>
            <pc:sldMk cId="692368402" sldId="294"/>
            <ac:spMk id="6" creationId="{87A13C3A-4A4F-034C-BBCA-D494ABB4AA16}"/>
          </ac:spMkLst>
        </pc:spChg>
        <pc:spChg chg="add mod">
          <ac:chgData name="Sharat Gupta" userId="fa46b2f4-5a4b-4c9f-b536-59e22358d982" providerId="ADAL" clId="{27FF20D3-53AE-46D1-A078-33C567DBE176}" dt="2024-06-05T07:47:42.375" v="951"/>
          <ac:spMkLst>
            <pc:docMk/>
            <pc:sldMk cId="692368402" sldId="294"/>
            <ac:spMk id="8" creationId="{6EBDB7FB-6B11-DEAF-98D2-5F6F31F0063D}"/>
          </ac:spMkLst>
        </pc:spChg>
        <pc:spChg chg="add mod">
          <ac:chgData name="Sharat Gupta" userId="fa46b2f4-5a4b-4c9f-b536-59e22358d982" providerId="ADAL" clId="{27FF20D3-53AE-46D1-A078-33C567DBE176}" dt="2024-06-05T07:47:42.375" v="951"/>
          <ac:spMkLst>
            <pc:docMk/>
            <pc:sldMk cId="692368402" sldId="294"/>
            <ac:spMk id="9" creationId="{0834010C-5DA4-044B-B2FB-98B6DFD964B5}"/>
          </ac:spMkLst>
        </pc:spChg>
        <pc:spChg chg="add mod">
          <ac:chgData name="Sharat Gupta" userId="fa46b2f4-5a4b-4c9f-b536-59e22358d982" providerId="ADAL" clId="{27FF20D3-53AE-46D1-A078-33C567DBE176}" dt="2024-06-05T07:47:42.375" v="951"/>
          <ac:spMkLst>
            <pc:docMk/>
            <pc:sldMk cId="692368402" sldId="294"/>
            <ac:spMk id="11" creationId="{9EF44A54-47E0-BB76-2E3A-2841F02C90E1}"/>
          </ac:spMkLst>
        </pc:spChg>
        <pc:spChg chg="mod">
          <ac:chgData name="Sharat Gupta" userId="fa46b2f4-5a4b-4c9f-b536-59e22358d982" providerId="ADAL" clId="{27FF20D3-53AE-46D1-A078-33C567DBE176}" dt="2024-06-05T07:57:10.667" v="1053" actId="20577"/>
          <ac:spMkLst>
            <pc:docMk/>
            <pc:sldMk cId="692368402" sldId="294"/>
            <ac:spMk id="12" creationId="{00000000-0000-0000-0000-000000000000}"/>
          </ac:spMkLst>
        </pc:spChg>
        <pc:spChg chg="add mod">
          <ac:chgData name="Sharat Gupta" userId="fa46b2f4-5a4b-4c9f-b536-59e22358d982" providerId="ADAL" clId="{27FF20D3-53AE-46D1-A078-33C567DBE176}" dt="2024-06-05T07:47:45.898" v="956"/>
          <ac:spMkLst>
            <pc:docMk/>
            <pc:sldMk cId="692368402" sldId="294"/>
            <ac:spMk id="14" creationId="{FD60078C-ED7D-1D79-5E87-8B5E34D806BE}"/>
          </ac:spMkLst>
        </pc:spChg>
        <pc:spChg chg="mod">
          <ac:chgData name="Sharat Gupta" userId="fa46b2f4-5a4b-4c9f-b536-59e22358d982" providerId="ADAL" clId="{27FF20D3-53AE-46D1-A078-33C567DBE176}" dt="2024-06-05T07:57:13.535" v="1054" actId="20577"/>
          <ac:spMkLst>
            <pc:docMk/>
            <pc:sldMk cId="692368402" sldId="294"/>
            <ac:spMk id="15" creationId="{00000000-0000-0000-0000-000000000000}"/>
          </ac:spMkLst>
        </pc:spChg>
        <pc:spChg chg="del mod">
          <ac:chgData name="Sharat Gupta" userId="fa46b2f4-5a4b-4c9f-b536-59e22358d982" providerId="ADAL" clId="{27FF20D3-53AE-46D1-A078-33C567DBE176}" dt="2024-06-05T07:47:42.005" v="950" actId="478"/>
          <ac:spMkLst>
            <pc:docMk/>
            <pc:sldMk cId="692368402" sldId="294"/>
            <ac:spMk id="16" creationId="{BB949363-6C0F-AD4B-EF47-3C20824B7BCF}"/>
          </ac:spMkLst>
        </pc:spChg>
        <pc:spChg chg="add mod">
          <ac:chgData name="Sharat Gupta" userId="fa46b2f4-5a4b-4c9f-b536-59e22358d982" providerId="ADAL" clId="{27FF20D3-53AE-46D1-A078-33C567DBE176}" dt="2024-06-05T07:47:45.898" v="956"/>
          <ac:spMkLst>
            <pc:docMk/>
            <pc:sldMk cId="692368402" sldId="294"/>
            <ac:spMk id="19" creationId="{7232F322-B826-CE8C-B124-D41828A2DAF2}"/>
          </ac:spMkLst>
        </pc:spChg>
        <pc:spChg chg="add mod">
          <ac:chgData name="Sharat Gupta" userId="fa46b2f4-5a4b-4c9f-b536-59e22358d982" providerId="ADAL" clId="{27FF20D3-53AE-46D1-A078-33C567DBE176}" dt="2024-06-05T07:47:45.898" v="956"/>
          <ac:spMkLst>
            <pc:docMk/>
            <pc:sldMk cId="692368402" sldId="294"/>
            <ac:spMk id="21" creationId="{FF659288-C7E8-BE28-5B92-F8141B9977DF}"/>
          </ac:spMkLst>
        </pc:spChg>
        <pc:spChg chg="add mod">
          <ac:chgData name="Sharat Gupta" userId="fa46b2f4-5a4b-4c9f-b536-59e22358d982" providerId="ADAL" clId="{27FF20D3-53AE-46D1-A078-33C567DBE176}" dt="2024-06-05T07:47:45.898" v="956"/>
          <ac:spMkLst>
            <pc:docMk/>
            <pc:sldMk cId="692368402" sldId="294"/>
            <ac:spMk id="22" creationId="{27C680D0-C4C1-9AEE-81FE-ABA4824C1F07}"/>
          </ac:spMkLst>
        </pc:spChg>
        <pc:spChg chg="add mod">
          <ac:chgData name="Sharat Gupta" userId="fa46b2f4-5a4b-4c9f-b536-59e22358d982" providerId="ADAL" clId="{27FF20D3-53AE-46D1-A078-33C567DBE176}" dt="2024-06-05T07:48:30.197" v="999"/>
          <ac:spMkLst>
            <pc:docMk/>
            <pc:sldMk cId="692368402" sldId="294"/>
            <ac:spMk id="24" creationId="{EFF7BEB8-EB2A-0994-91C4-2BD36A2C5DCA}"/>
          </ac:spMkLst>
        </pc:spChg>
        <pc:graphicFrameChg chg="add mod">
          <ac:chgData name="Sharat Gupta" userId="fa46b2f4-5a4b-4c9f-b536-59e22358d982" providerId="ADAL" clId="{27FF20D3-53AE-46D1-A078-33C567DBE176}" dt="2024-06-05T07:47:42.375" v="951"/>
          <ac:graphicFrameMkLst>
            <pc:docMk/>
            <pc:sldMk cId="692368402" sldId="294"/>
            <ac:graphicFrameMk id="7" creationId="{DCD81E7B-FA04-EC26-C401-EF0025FA1659}"/>
          </ac:graphicFrameMkLst>
        </pc:graphicFrameChg>
        <pc:graphicFrameChg chg="del">
          <ac:chgData name="Sharat Gupta" userId="fa46b2f4-5a4b-4c9f-b536-59e22358d982" providerId="ADAL" clId="{27FF20D3-53AE-46D1-A078-33C567DBE176}" dt="2024-06-05T07:47:42.005" v="950" actId="478"/>
          <ac:graphicFrameMkLst>
            <pc:docMk/>
            <pc:sldMk cId="692368402" sldId="294"/>
            <ac:graphicFrameMk id="17" creationId="{BCB5D240-DE53-02A1-A56A-27E3CE585C70}"/>
          </ac:graphicFrameMkLst>
        </pc:graphicFrameChg>
        <pc:graphicFrameChg chg="add del mod">
          <ac:chgData name="Sharat Gupta" userId="fa46b2f4-5a4b-4c9f-b536-59e22358d982" providerId="ADAL" clId="{27FF20D3-53AE-46D1-A078-33C567DBE176}" dt="2024-06-05T07:57:49.407" v="1055" actId="478"/>
          <ac:graphicFrameMkLst>
            <pc:docMk/>
            <pc:sldMk cId="692368402" sldId="294"/>
            <ac:graphicFrameMk id="20" creationId="{0D1DC4F2-D273-2ECC-F79C-91FE33881BCB}"/>
          </ac:graphicFrameMkLst>
        </pc:graphicFrameChg>
        <pc:graphicFrameChg chg="add mod">
          <ac:chgData name="Sharat Gupta" userId="fa46b2f4-5a4b-4c9f-b536-59e22358d982" providerId="ADAL" clId="{27FF20D3-53AE-46D1-A078-33C567DBE176}" dt="2024-06-05T07:57:49.719" v="1056"/>
          <ac:graphicFrameMkLst>
            <pc:docMk/>
            <pc:sldMk cId="692368402" sldId="294"/>
            <ac:graphicFrameMk id="26" creationId="{81ECC41F-17E2-6968-9411-FA2C2270D1EB}"/>
          </ac:graphicFrameMkLst>
        </pc:graphicFrameChg>
        <pc:picChg chg="add mod">
          <ac:chgData name="Sharat Gupta" userId="fa46b2f4-5a4b-4c9f-b536-59e22358d982" providerId="ADAL" clId="{27FF20D3-53AE-46D1-A078-33C567DBE176}" dt="2024-06-05T07:47:42.375" v="951"/>
          <ac:picMkLst>
            <pc:docMk/>
            <pc:sldMk cId="692368402" sldId="294"/>
            <ac:picMk id="10" creationId="{7D2EBD95-3678-56E4-BA3C-6A1DCFEF43EA}"/>
          </ac:picMkLst>
        </pc:picChg>
        <pc:picChg chg="del">
          <ac:chgData name="Sharat Gupta" userId="fa46b2f4-5a4b-4c9f-b536-59e22358d982" providerId="ADAL" clId="{27FF20D3-53AE-46D1-A078-33C567DBE176}" dt="2024-06-05T07:47:42.005" v="950" actId="478"/>
          <ac:picMkLst>
            <pc:docMk/>
            <pc:sldMk cId="692368402" sldId="294"/>
            <ac:picMk id="18" creationId="{4B50572D-ABA0-9327-0A43-71B6D403643F}"/>
          </ac:picMkLst>
        </pc:picChg>
        <pc:picChg chg="add del mod">
          <ac:chgData name="Sharat Gupta" userId="fa46b2f4-5a4b-4c9f-b536-59e22358d982" providerId="ADAL" clId="{27FF20D3-53AE-46D1-A078-33C567DBE176}" dt="2024-06-05T07:57:49.407" v="1055" actId="478"/>
          <ac:picMkLst>
            <pc:docMk/>
            <pc:sldMk cId="692368402" sldId="294"/>
            <ac:picMk id="23" creationId="{05427761-ECE1-859C-2662-849CA8657BB5}"/>
          </ac:picMkLst>
        </pc:picChg>
        <pc:picChg chg="add mod">
          <ac:chgData name="Sharat Gupta" userId="fa46b2f4-5a4b-4c9f-b536-59e22358d982" providerId="ADAL" clId="{27FF20D3-53AE-46D1-A078-33C567DBE176}" dt="2024-06-05T07:57:49.719" v="1056"/>
          <ac:picMkLst>
            <pc:docMk/>
            <pc:sldMk cId="692368402" sldId="294"/>
            <ac:picMk id="27" creationId="{0B8A6324-C2BC-719C-7E26-694B5BA0C4E1}"/>
          </ac:picMkLst>
        </pc:picChg>
        <pc:picChg chg="del">
          <ac:chgData name="Sharat Gupta" userId="fa46b2f4-5a4b-4c9f-b536-59e22358d982" providerId="ADAL" clId="{27FF20D3-53AE-46D1-A078-33C567DBE176}" dt="2024-06-05T07:56:38.888" v="1046" actId="478"/>
          <ac:picMkLst>
            <pc:docMk/>
            <pc:sldMk cId="692368402" sldId="294"/>
            <ac:picMk id="2050" creationId="{5CBA1B63-AC1C-1685-1E9D-0903257CE65F}"/>
          </ac:picMkLst>
        </pc:picChg>
        <pc:picChg chg="del">
          <ac:chgData name="Sharat Gupta" userId="fa46b2f4-5a4b-4c9f-b536-59e22358d982" providerId="ADAL" clId="{27FF20D3-53AE-46D1-A078-33C567DBE176}" dt="2024-06-05T07:56:45.066" v="1048" actId="478"/>
          <ac:picMkLst>
            <pc:docMk/>
            <pc:sldMk cId="692368402" sldId="294"/>
            <ac:picMk id="2052" creationId="{7DC2C406-DA4D-145D-C14A-0A563BA80821}"/>
          </ac:picMkLst>
        </pc:picChg>
        <pc:picChg chg="add mod">
          <ac:chgData name="Sharat Gupta" userId="fa46b2f4-5a4b-4c9f-b536-59e22358d982" providerId="ADAL" clId="{27FF20D3-53AE-46D1-A078-33C567DBE176}" dt="2024-06-05T07:56:41.798" v="1047" actId="1076"/>
          <ac:picMkLst>
            <pc:docMk/>
            <pc:sldMk cId="692368402" sldId="294"/>
            <ac:picMk id="7170" creationId="{BCED845D-24BB-7571-03DD-E8EDCF5C65C9}"/>
          </ac:picMkLst>
        </pc:picChg>
        <pc:picChg chg="add mod">
          <ac:chgData name="Sharat Gupta" userId="fa46b2f4-5a4b-4c9f-b536-59e22358d982" providerId="ADAL" clId="{27FF20D3-53AE-46D1-A078-33C567DBE176}" dt="2024-06-05T07:57:02.604" v="1051" actId="1076"/>
          <ac:picMkLst>
            <pc:docMk/>
            <pc:sldMk cId="692368402" sldId="294"/>
            <ac:picMk id="7172" creationId="{429BF5D4-53B6-FA48-D415-88A20A3DE2BB}"/>
          </ac:picMkLst>
        </pc:picChg>
        <pc:cxnChg chg="add mod">
          <ac:chgData name="Sharat Gupta" userId="fa46b2f4-5a4b-4c9f-b536-59e22358d982" providerId="ADAL" clId="{27FF20D3-53AE-46D1-A078-33C567DBE176}" dt="2024-06-05T07:47:42.375" v="951"/>
          <ac:cxnSpMkLst>
            <pc:docMk/>
            <pc:sldMk cId="692368402" sldId="294"/>
            <ac:cxnSpMk id="13" creationId="{0122D4E0-E751-76D7-C552-25D8875E82ED}"/>
          </ac:cxnSpMkLst>
        </pc:cxnChg>
        <pc:cxnChg chg="add mod">
          <ac:chgData name="Sharat Gupta" userId="fa46b2f4-5a4b-4c9f-b536-59e22358d982" providerId="ADAL" clId="{27FF20D3-53AE-46D1-A078-33C567DBE176}" dt="2024-06-05T07:48:34.132" v="1000" actId="208"/>
          <ac:cxnSpMkLst>
            <pc:docMk/>
            <pc:sldMk cId="692368402" sldId="294"/>
            <ac:cxnSpMk id="25" creationId="{3371EC90-B0ED-396F-A716-64198EEE276E}"/>
          </ac:cxnSpMkLst>
        </pc:cxnChg>
      </pc:sldChg>
      <pc:sldChg chg="addSp delSp modSp add mod">
        <pc:chgData name="Sharat Gupta" userId="fa46b2f4-5a4b-4c9f-b536-59e22358d982" providerId="ADAL" clId="{27FF20D3-53AE-46D1-A078-33C567DBE176}" dt="2024-06-06T11:38:18.120" v="8965" actId="20577"/>
        <pc:sldMkLst>
          <pc:docMk/>
          <pc:sldMk cId="1378346550" sldId="295"/>
        </pc:sldMkLst>
        <pc:spChg chg="mod">
          <ac:chgData name="Sharat Gupta" userId="fa46b2f4-5a4b-4c9f-b536-59e22358d982" providerId="ADAL" clId="{27FF20D3-53AE-46D1-A078-33C567DBE176}" dt="2024-06-05T07:58:53.659" v="1068" actId="20577"/>
          <ac:spMkLst>
            <pc:docMk/>
            <pc:sldMk cId="1378346550" sldId="295"/>
            <ac:spMk id="2" creationId="{A2804C36-2371-031C-E158-4FC8461C9848}"/>
          </ac:spMkLst>
        </pc:spChg>
        <pc:spChg chg="add del mod">
          <ac:chgData name="Sharat Gupta" userId="fa46b2f4-5a4b-4c9f-b536-59e22358d982" providerId="ADAL" clId="{27FF20D3-53AE-46D1-A078-33C567DBE176}" dt="2024-06-06T11:38:18.120" v="8965" actId="20577"/>
          <ac:spMkLst>
            <pc:docMk/>
            <pc:sldMk cId="1378346550" sldId="295"/>
            <ac:spMk id="4" creationId="{C1A9014A-DC00-C3E8-4A09-77AD8B65D110}"/>
          </ac:spMkLst>
        </pc:spChg>
        <pc:spChg chg="mod">
          <ac:chgData name="Sharat Gupta" userId="fa46b2f4-5a4b-4c9f-b536-59e22358d982" providerId="ADAL" clId="{27FF20D3-53AE-46D1-A078-33C567DBE176}" dt="2024-06-05T07:59:53.541" v="1185" actId="207"/>
          <ac:spMkLst>
            <pc:docMk/>
            <pc:sldMk cId="1378346550" sldId="295"/>
            <ac:spMk id="14" creationId="{521793DF-66D3-E832-CCD7-421D696F8AB6}"/>
          </ac:spMkLst>
        </pc:spChg>
        <pc:graphicFrameChg chg="mod modGraphic">
          <ac:chgData name="Sharat Gupta" userId="fa46b2f4-5a4b-4c9f-b536-59e22358d982" providerId="ADAL" clId="{27FF20D3-53AE-46D1-A078-33C567DBE176}" dt="2024-06-05T08:01:26.626" v="1190" actId="20577"/>
          <ac:graphicFrameMkLst>
            <pc:docMk/>
            <pc:sldMk cId="1378346550" sldId="295"/>
            <ac:graphicFrameMk id="10" creationId="{00000000-0000-0000-0000-000000000000}"/>
          </ac:graphicFrameMkLst>
        </pc:graphicFrameChg>
        <pc:picChg chg="del">
          <ac:chgData name="Sharat Gupta" userId="fa46b2f4-5a4b-4c9f-b536-59e22358d982" providerId="ADAL" clId="{27FF20D3-53AE-46D1-A078-33C567DBE176}" dt="2024-06-05T08:02:24.303" v="1191" actId="478"/>
          <ac:picMkLst>
            <pc:docMk/>
            <pc:sldMk cId="1378346550" sldId="295"/>
            <ac:picMk id="6" creationId="{F9A98701-0120-A1B0-2628-759F62C15813}"/>
          </ac:picMkLst>
        </pc:picChg>
        <pc:picChg chg="add mod">
          <ac:chgData name="Sharat Gupta" userId="fa46b2f4-5a4b-4c9f-b536-59e22358d982" providerId="ADAL" clId="{27FF20D3-53AE-46D1-A078-33C567DBE176}" dt="2024-06-05T08:02:38.647" v="1197" actId="1076"/>
          <ac:picMkLst>
            <pc:docMk/>
            <pc:sldMk cId="1378346550" sldId="295"/>
            <ac:picMk id="7" creationId="{E87C6EB3-48FF-0B46-A80E-F154ECF1512D}"/>
          </ac:picMkLst>
        </pc:picChg>
        <pc:picChg chg="add mod">
          <ac:chgData name="Sharat Gupta" userId="fa46b2f4-5a4b-4c9f-b536-59e22358d982" providerId="ADAL" clId="{27FF20D3-53AE-46D1-A078-33C567DBE176}" dt="2024-06-05T08:07:21.234" v="1214" actId="14100"/>
          <ac:picMkLst>
            <pc:docMk/>
            <pc:sldMk cId="1378346550" sldId="295"/>
            <ac:picMk id="9" creationId="{8AEA37B5-FA0D-5FBF-C2E1-63AABBCBFDD3}"/>
          </ac:picMkLst>
        </pc:picChg>
        <pc:picChg chg="del">
          <ac:chgData name="Sharat Gupta" userId="fa46b2f4-5a4b-4c9f-b536-59e22358d982" providerId="ADAL" clId="{27FF20D3-53AE-46D1-A078-33C567DBE176}" dt="2024-06-05T08:07:02.803" v="1210" actId="478"/>
          <ac:picMkLst>
            <pc:docMk/>
            <pc:sldMk cId="1378346550" sldId="295"/>
            <ac:picMk id="15" creationId="{34A570EC-C824-8B22-6399-A719543A949F}"/>
          </ac:picMkLst>
        </pc:picChg>
        <pc:picChg chg="del">
          <ac:chgData name="Sharat Gupta" userId="fa46b2f4-5a4b-4c9f-b536-59e22358d982" providerId="ADAL" clId="{27FF20D3-53AE-46D1-A078-33C567DBE176}" dt="2024-06-05T08:07:48.688" v="1215" actId="478"/>
          <ac:picMkLst>
            <pc:docMk/>
            <pc:sldMk cId="1378346550" sldId="295"/>
            <ac:picMk id="18" creationId="{660F67EF-A68B-1B37-3C7D-9017C06C4F16}"/>
          </ac:picMkLst>
        </pc:picChg>
        <pc:picChg chg="add mod">
          <ac:chgData name="Sharat Gupta" userId="fa46b2f4-5a4b-4c9f-b536-59e22358d982" providerId="ADAL" clId="{27FF20D3-53AE-46D1-A078-33C567DBE176}" dt="2024-06-05T08:07:59.598" v="1219" actId="14100"/>
          <ac:picMkLst>
            <pc:docMk/>
            <pc:sldMk cId="1378346550" sldId="295"/>
            <ac:picMk id="19" creationId="{9EC22A5C-B35A-2F19-46BE-291C936484CF}"/>
          </ac:picMkLst>
        </pc:picChg>
        <pc:picChg chg="del">
          <ac:chgData name="Sharat Gupta" userId="fa46b2f4-5a4b-4c9f-b536-59e22358d982" providerId="ADAL" clId="{27FF20D3-53AE-46D1-A078-33C567DBE176}" dt="2024-06-05T08:06:19.592" v="1205" actId="478"/>
          <ac:picMkLst>
            <pc:docMk/>
            <pc:sldMk cId="1378346550" sldId="295"/>
            <ac:picMk id="8194" creationId="{FADB5C28-B383-7E94-F2C7-C8823365EED5}"/>
          </ac:picMkLst>
        </pc:picChg>
        <pc:picChg chg="add mod">
          <ac:chgData name="Sharat Gupta" userId="fa46b2f4-5a4b-4c9f-b536-59e22358d982" providerId="ADAL" clId="{27FF20D3-53AE-46D1-A078-33C567DBE176}" dt="2024-06-05T08:06:42.600" v="1209" actId="1076"/>
          <ac:picMkLst>
            <pc:docMk/>
            <pc:sldMk cId="1378346550" sldId="295"/>
            <ac:picMk id="10242" creationId="{5AA242C9-F27A-EF47-2EA1-C9AA4447166B}"/>
          </ac:picMkLst>
        </pc:picChg>
        <pc:cxnChg chg="mod">
          <ac:chgData name="Sharat Gupta" userId="fa46b2f4-5a4b-4c9f-b536-59e22358d982" providerId="ADAL" clId="{27FF20D3-53AE-46D1-A078-33C567DBE176}" dt="2024-06-06T11:30:09.346" v="8602" actId="1076"/>
          <ac:cxnSpMkLst>
            <pc:docMk/>
            <pc:sldMk cId="1378346550" sldId="295"/>
            <ac:cxnSpMk id="16" creationId="{FDD07D7F-798D-3421-A8E6-219741A1417C}"/>
          </ac:cxnSpMkLst>
        </pc:cxnChg>
      </pc:sldChg>
      <pc:sldChg chg="modSp add del mod">
        <pc:chgData name="Sharat Gupta" userId="fa46b2f4-5a4b-4c9f-b536-59e22358d982" providerId="ADAL" clId="{27FF20D3-53AE-46D1-A078-33C567DBE176}" dt="2024-06-05T07:58:03.534" v="1057" actId="47"/>
        <pc:sldMkLst>
          <pc:docMk/>
          <pc:sldMk cId="1839926812" sldId="295"/>
        </pc:sldMkLst>
        <pc:spChg chg="mod">
          <ac:chgData name="Sharat Gupta" userId="fa46b2f4-5a4b-4c9f-b536-59e22358d982" providerId="ADAL" clId="{27FF20D3-53AE-46D1-A078-33C567DBE176}" dt="2024-06-05T07:46:20.575" v="940"/>
          <ac:spMkLst>
            <pc:docMk/>
            <pc:sldMk cId="1839926812" sldId="295"/>
            <ac:spMk id="2" creationId="{A2804C36-2371-031C-E158-4FC8461C9848}"/>
          </ac:spMkLst>
        </pc:spChg>
      </pc:sldChg>
      <pc:sldChg chg="add del">
        <pc:chgData name="Sharat Gupta" userId="fa46b2f4-5a4b-4c9f-b536-59e22358d982" providerId="ADAL" clId="{27FF20D3-53AE-46D1-A078-33C567DBE176}" dt="2024-06-05T07:58:03.534" v="1057" actId="47"/>
        <pc:sldMkLst>
          <pc:docMk/>
          <pc:sldMk cId="3145827569" sldId="296"/>
        </pc:sldMkLst>
      </pc:sldChg>
      <pc:sldChg chg="addSp delSp modSp add mod">
        <pc:chgData name="Sharat Gupta" userId="fa46b2f4-5a4b-4c9f-b536-59e22358d982" providerId="ADAL" clId="{27FF20D3-53AE-46D1-A078-33C567DBE176}" dt="2024-06-06T11:32:11.972" v="8648"/>
        <pc:sldMkLst>
          <pc:docMk/>
          <pc:sldMk cId="3611443369" sldId="296"/>
        </pc:sldMkLst>
        <pc:spChg chg="add mod">
          <ac:chgData name="Sharat Gupta" userId="fa46b2f4-5a4b-4c9f-b536-59e22358d982" providerId="ADAL" clId="{27FF20D3-53AE-46D1-A078-33C567DBE176}" dt="2024-06-06T11:32:11.972" v="8648"/>
          <ac:spMkLst>
            <pc:docMk/>
            <pc:sldMk cId="3611443369" sldId="296"/>
            <ac:spMk id="2" creationId="{329DA58E-F67A-2F9D-19EA-05012D0F146C}"/>
          </ac:spMkLst>
        </pc:spChg>
        <pc:spChg chg="add del mod">
          <ac:chgData name="Sharat Gupta" userId="fa46b2f4-5a4b-4c9f-b536-59e22358d982" providerId="ADAL" clId="{27FF20D3-53AE-46D1-A078-33C567DBE176}" dt="2024-06-05T08:02:52.394" v="1203" actId="478"/>
          <ac:spMkLst>
            <pc:docMk/>
            <pc:sldMk cId="3611443369" sldId="296"/>
            <ac:spMk id="3" creationId="{47865069-0DC4-39AB-6B56-7D47F86F2809}"/>
          </ac:spMkLst>
        </pc:spChg>
        <pc:spChg chg="del mod">
          <ac:chgData name="Sharat Gupta" userId="fa46b2f4-5a4b-4c9f-b536-59e22358d982" providerId="ADAL" clId="{27FF20D3-53AE-46D1-A078-33C567DBE176}" dt="2024-06-06T11:32:11.601" v="8647" actId="478"/>
          <ac:spMkLst>
            <pc:docMk/>
            <pc:sldMk cId="3611443369" sldId="296"/>
            <ac:spMk id="4" creationId="{C1A9014A-DC00-C3E8-4A09-77AD8B65D110}"/>
          </ac:spMkLst>
        </pc:spChg>
        <pc:spChg chg="add mod">
          <ac:chgData name="Sharat Gupta" userId="fa46b2f4-5a4b-4c9f-b536-59e22358d982" providerId="ADAL" clId="{27FF20D3-53AE-46D1-A078-33C567DBE176}" dt="2024-06-05T08:02:51.100" v="1202"/>
          <ac:spMkLst>
            <pc:docMk/>
            <pc:sldMk cId="3611443369" sldId="296"/>
            <ac:spMk id="5" creationId="{B2948A68-1A21-E1DA-0B80-F121642B6732}"/>
          </ac:spMkLst>
        </pc:spChg>
        <pc:spChg chg="add mod">
          <ac:chgData name="Sharat Gupta" userId="fa46b2f4-5a4b-4c9f-b536-59e22358d982" providerId="ADAL" clId="{27FF20D3-53AE-46D1-A078-33C567DBE176}" dt="2024-06-05T08:02:49.874" v="1199"/>
          <ac:spMkLst>
            <pc:docMk/>
            <pc:sldMk cId="3611443369" sldId="296"/>
            <ac:spMk id="6" creationId="{DE988F43-FCB2-E0AA-D646-FB98B0A8A577}"/>
          </ac:spMkLst>
        </pc:spChg>
        <pc:spChg chg="add mod">
          <ac:chgData name="Sharat Gupta" userId="fa46b2f4-5a4b-4c9f-b536-59e22358d982" providerId="ADAL" clId="{27FF20D3-53AE-46D1-A078-33C567DBE176}" dt="2024-06-05T08:02:49.874" v="1199"/>
          <ac:spMkLst>
            <pc:docMk/>
            <pc:sldMk cId="3611443369" sldId="296"/>
            <ac:spMk id="8" creationId="{71F560D6-BB78-C77F-691C-DAEF197D2CD2}"/>
          </ac:spMkLst>
        </pc:spChg>
        <pc:spChg chg="add mod">
          <ac:chgData name="Sharat Gupta" userId="fa46b2f4-5a4b-4c9f-b536-59e22358d982" providerId="ADAL" clId="{27FF20D3-53AE-46D1-A078-33C567DBE176}" dt="2024-06-05T08:02:49.874" v="1199"/>
          <ac:spMkLst>
            <pc:docMk/>
            <pc:sldMk cId="3611443369" sldId="296"/>
            <ac:spMk id="9" creationId="{159CEFF0-6223-CE48-5D60-49D362EC68A8}"/>
          </ac:spMkLst>
        </pc:spChg>
        <pc:spChg chg="add mod">
          <ac:chgData name="Sharat Gupta" userId="fa46b2f4-5a4b-4c9f-b536-59e22358d982" providerId="ADAL" clId="{27FF20D3-53AE-46D1-A078-33C567DBE176}" dt="2024-06-05T08:02:49.874" v="1199"/>
          <ac:spMkLst>
            <pc:docMk/>
            <pc:sldMk cId="3611443369" sldId="296"/>
            <ac:spMk id="10" creationId="{FB57EFA8-E408-7590-25F7-82E7A0947042}"/>
          </ac:spMkLst>
        </pc:spChg>
        <pc:spChg chg="del">
          <ac:chgData name="Sharat Gupta" userId="fa46b2f4-5a4b-4c9f-b536-59e22358d982" providerId="ADAL" clId="{27FF20D3-53AE-46D1-A078-33C567DBE176}" dt="2024-06-05T08:02:49.559" v="1198" actId="478"/>
          <ac:spMkLst>
            <pc:docMk/>
            <pc:sldMk cId="3611443369" sldId="296"/>
            <ac:spMk id="14" creationId="{FD60078C-ED7D-1D79-5E87-8B5E34D806BE}"/>
          </ac:spMkLst>
        </pc:spChg>
        <pc:spChg chg="add mod">
          <ac:chgData name="Sharat Gupta" userId="fa46b2f4-5a4b-4c9f-b536-59e22358d982" providerId="ADAL" clId="{27FF20D3-53AE-46D1-A078-33C567DBE176}" dt="2024-06-05T08:02:52.827" v="1204"/>
          <ac:spMkLst>
            <pc:docMk/>
            <pc:sldMk cId="3611443369" sldId="296"/>
            <ac:spMk id="16" creationId="{3972F75D-8330-2AC9-924D-AE34338B3C0E}"/>
          </ac:spMkLst>
        </pc:spChg>
        <pc:spChg chg="add mod">
          <ac:chgData name="Sharat Gupta" userId="fa46b2f4-5a4b-4c9f-b536-59e22358d982" providerId="ADAL" clId="{27FF20D3-53AE-46D1-A078-33C567DBE176}" dt="2024-06-05T08:02:52.827" v="1204"/>
          <ac:spMkLst>
            <pc:docMk/>
            <pc:sldMk cId="3611443369" sldId="296"/>
            <ac:spMk id="17" creationId="{B37B3A14-8849-8D18-8885-EFF46A9FC6F5}"/>
          </ac:spMkLst>
        </pc:spChg>
        <pc:spChg chg="del">
          <ac:chgData name="Sharat Gupta" userId="fa46b2f4-5a4b-4c9f-b536-59e22358d982" providerId="ADAL" clId="{27FF20D3-53AE-46D1-A078-33C567DBE176}" dt="2024-06-05T08:02:49.559" v="1198" actId="478"/>
          <ac:spMkLst>
            <pc:docMk/>
            <pc:sldMk cId="3611443369" sldId="296"/>
            <ac:spMk id="19" creationId="{7232F322-B826-CE8C-B124-D41828A2DAF2}"/>
          </ac:spMkLst>
        </pc:spChg>
        <pc:spChg chg="add mod">
          <ac:chgData name="Sharat Gupta" userId="fa46b2f4-5a4b-4c9f-b536-59e22358d982" providerId="ADAL" clId="{27FF20D3-53AE-46D1-A078-33C567DBE176}" dt="2024-06-05T08:02:52.827" v="1204"/>
          <ac:spMkLst>
            <pc:docMk/>
            <pc:sldMk cId="3611443369" sldId="296"/>
            <ac:spMk id="20" creationId="{B5F1AE6F-0EF5-3495-D6A3-FA031723B51A}"/>
          </ac:spMkLst>
        </pc:spChg>
        <pc:spChg chg="del">
          <ac:chgData name="Sharat Gupta" userId="fa46b2f4-5a4b-4c9f-b536-59e22358d982" providerId="ADAL" clId="{27FF20D3-53AE-46D1-A078-33C567DBE176}" dt="2024-06-05T08:02:49.559" v="1198" actId="478"/>
          <ac:spMkLst>
            <pc:docMk/>
            <pc:sldMk cId="3611443369" sldId="296"/>
            <ac:spMk id="21" creationId="{FF659288-C7E8-BE28-5B92-F8141B9977DF}"/>
          </ac:spMkLst>
        </pc:spChg>
        <pc:spChg chg="del">
          <ac:chgData name="Sharat Gupta" userId="fa46b2f4-5a4b-4c9f-b536-59e22358d982" providerId="ADAL" clId="{27FF20D3-53AE-46D1-A078-33C567DBE176}" dt="2024-06-05T08:02:49.559" v="1198" actId="478"/>
          <ac:spMkLst>
            <pc:docMk/>
            <pc:sldMk cId="3611443369" sldId="296"/>
            <ac:spMk id="22" creationId="{27C680D0-C4C1-9AEE-81FE-ABA4824C1F07}"/>
          </ac:spMkLst>
        </pc:spChg>
        <pc:spChg chg="add mod">
          <ac:chgData name="Sharat Gupta" userId="fa46b2f4-5a4b-4c9f-b536-59e22358d982" providerId="ADAL" clId="{27FF20D3-53AE-46D1-A078-33C567DBE176}" dt="2024-06-05T08:02:52.827" v="1204"/>
          <ac:spMkLst>
            <pc:docMk/>
            <pc:sldMk cId="3611443369" sldId="296"/>
            <ac:spMk id="23" creationId="{2E30069E-C830-6D3B-7313-36FD231D9809}"/>
          </ac:spMkLst>
        </pc:spChg>
        <pc:spChg chg="del">
          <ac:chgData name="Sharat Gupta" userId="fa46b2f4-5a4b-4c9f-b536-59e22358d982" providerId="ADAL" clId="{27FF20D3-53AE-46D1-A078-33C567DBE176}" dt="2024-06-05T08:02:49.559" v="1198" actId="478"/>
          <ac:spMkLst>
            <pc:docMk/>
            <pc:sldMk cId="3611443369" sldId="296"/>
            <ac:spMk id="24" creationId="{EFF7BEB8-EB2A-0994-91C4-2BD36A2C5DCA}"/>
          </ac:spMkLst>
        </pc:spChg>
        <pc:spChg chg="add mod">
          <ac:chgData name="Sharat Gupta" userId="fa46b2f4-5a4b-4c9f-b536-59e22358d982" providerId="ADAL" clId="{27FF20D3-53AE-46D1-A078-33C567DBE176}" dt="2024-06-05T08:02:52.827" v="1204"/>
          <ac:spMkLst>
            <pc:docMk/>
            <pc:sldMk cId="3611443369" sldId="296"/>
            <ac:spMk id="28" creationId="{90EE5014-236A-DE39-F087-A5B1E5F24F8A}"/>
          </ac:spMkLst>
        </pc:spChg>
        <pc:graphicFrameChg chg="add mod">
          <ac:chgData name="Sharat Gupta" userId="fa46b2f4-5a4b-4c9f-b536-59e22358d982" providerId="ADAL" clId="{27FF20D3-53AE-46D1-A078-33C567DBE176}" dt="2024-06-05T08:02:49.874" v="1199"/>
          <ac:graphicFrameMkLst>
            <pc:docMk/>
            <pc:sldMk cId="3611443369" sldId="296"/>
            <ac:graphicFrameMk id="7" creationId="{82A441CF-94CC-6D02-7765-B68194EC6DF8}"/>
          </ac:graphicFrameMkLst>
        </pc:graphicFrameChg>
        <pc:graphicFrameChg chg="add mod">
          <ac:chgData name="Sharat Gupta" userId="fa46b2f4-5a4b-4c9f-b536-59e22358d982" providerId="ADAL" clId="{27FF20D3-53AE-46D1-A078-33C567DBE176}" dt="2024-06-05T08:02:52.827" v="1204"/>
          <ac:graphicFrameMkLst>
            <pc:docMk/>
            <pc:sldMk cId="3611443369" sldId="296"/>
            <ac:graphicFrameMk id="18" creationId="{644ED6E9-ACD5-1642-FAA2-E8EDEEFFFFB7}"/>
          </ac:graphicFrameMkLst>
        </pc:graphicFrameChg>
        <pc:graphicFrameChg chg="del">
          <ac:chgData name="Sharat Gupta" userId="fa46b2f4-5a4b-4c9f-b536-59e22358d982" providerId="ADAL" clId="{27FF20D3-53AE-46D1-A078-33C567DBE176}" dt="2024-06-05T08:02:49.559" v="1198" actId="478"/>
          <ac:graphicFrameMkLst>
            <pc:docMk/>
            <pc:sldMk cId="3611443369" sldId="296"/>
            <ac:graphicFrameMk id="26" creationId="{81ECC41F-17E2-6968-9411-FA2C2270D1EB}"/>
          </ac:graphicFrameMkLst>
        </pc:graphicFrameChg>
        <pc:picChg chg="add mod">
          <ac:chgData name="Sharat Gupta" userId="fa46b2f4-5a4b-4c9f-b536-59e22358d982" providerId="ADAL" clId="{27FF20D3-53AE-46D1-A078-33C567DBE176}" dt="2024-06-05T08:02:49.874" v="1199"/>
          <ac:picMkLst>
            <pc:docMk/>
            <pc:sldMk cId="3611443369" sldId="296"/>
            <ac:picMk id="13" creationId="{6916EE85-6211-4E04-41C9-F1F1B336C8FD}"/>
          </ac:picMkLst>
        </pc:picChg>
        <pc:picChg chg="del">
          <ac:chgData name="Sharat Gupta" userId="fa46b2f4-5a4b-4c9f-b536-59e22358d982" providerId="ADAL" clId="{27FF20D3-53AE-46D1-A078-33C567DBE176}" dt="2024-06-05T08:02:49.559" v="1198" actId="478"/>
          <ac:picMkLst>
            <pc:docMk/>
            <pc:sldMk cId="3611443369" sldId="296"/>
            <ac:picMk id="27" creationId="{0B8A6324-C2BC-719C-7E26-694B5BA0C4E1}"/>
          </ac:picMkLst>
        </pc:picChg>
        <pc:picChg chg="add mod">
          <ac:chgData name="Sharat Gupta" userId="fa46b2f4-5a4b-4c9f-b536-59e22358d982" providerId="ADAL" clId="{27FF20D3-53AE-46D1-A078-33C567DBE176}" dt="2024-06-05T08:02:52.827" v="1204"/>
          <ac:picMkLst>
            <pc:docMk/>
            <pc:sldMk cId="3611443369" sldId="296"/>
            <ac:picMk id="30" creationId="{82FFE4C1-34EE-3531-BB76-90E0A61514F8}"/>
          </ac:picMkLst>
        </pc:picChg>
        <pc:picChg chg="del">
          <ac:chgData name="Sharat Gupta" userId="fa46b2f4-5a4b-4c9f-b536-59e22358d982" providerId="ADAL" clId="{27FF20D3-53AE-46D1-A078-33C567DBE176}" dt="2024-06-05T08:09:01.800" v="1220" actId="478"/>
          <ac:picMkLst>
            <pc:docMk/>
            <pc:sldMk cId="3611443369" sldId="296"/>
            <ac:picMk id="7170" creationId="{BCED845D-24BB-7571-03DD-E8EDCF5C65C9}"/>
          </ac:picMkLst>
        </pc:picChg>
        <pc:picChg chg="del">
          <ac:chgData name="Sharat Gupta" userId="fa46b2f4-5a4b-4c9f-b536-59e22358d982" providerId="ADAL" clId="{27FF20D3-53AE-46D1-A078-33C567DBE176}" dt="2024-06-05T08:10:43.151" v="1225" actId="478"/>
          <ac:picMkLst>
            <pc:docMk/>
            <pc:sldMk cId="3611443369" sldId="296"/>
            <ac:picMk id="7172" creationId="{429BF5D4-53B6-FA48-D415-88A20A3DE2BB}"/>
          </ac:picMkLst>
        </pc:picChg>
        <pc:picChg chg="add mod">
          <ac:chgData name="Sharat Gupta" userId="fa46b2f4-5a4b-4c9f-b536-59e22358d982" providerId="ADAL" clId="{27FF20D3-53AE-46D1-A078-33C567DBE176}" dt="2024-06-05T08:09:36.069" v="1224" actId="1076"/>
          <ac:picMkLst>
            <pc:docMk/>
            <pc:sldMk cId="3611443369" sldId="296"/>
            <ac:picMk id="9218" creationId="{E67D06D4-9BCD-BCF5-2011-9644ADD370FB}"/>
          </ac:picMkLst>
        </pc:picChg>
        <pc:picChg chg="add del mod">
          <ac:chgData name="Sharat Gupta" userId="fa46b2f4-5a4b-4c9f-b536-59e22358d982" providerId="ADAL" clId="{27FF20D3-53AE-46D1-A078-33C567DBE176}" dt="2024-06-05T08:11:36.838" v="1231" actId="478"/>
          <ac:picMkLst>
            <pc:docMk/>
            <pc:sldMk cId="3611443369" sldId="296"/>
            <ac:picMk id="9220" creationId="{2FCB6A97-BC23-DDD6-6A22-2FAC1C9DF765}"/>
          </ac:picMkLst>
        </pc:picChg>
        <pc:picChg chg="add mod">
          <ac:chgData name="Sharat Gupta" userId="fa46b2f4-5a4b-4c9f-b536-59e22358d982" providerId="ADAL" clId="{27FF20D3-53AE-46D1-A078-33C567DBE176}" dt="2024-06-05T08:11:54.840" v="1236" actId="1076"/>
          <ac:picMkLst>
            <pc:docMk/>
            <pc:sldMk cId="3611443369" sldId="296"/>
            <ac:picMk id="9222" creationId="{501A8205-1A50-F7FC-A520-13C23F4EDD86}"/>
          </ac:picMkLst>
        </pc:picChg>
        <pc:cxnChg chg="add mod">
          <ac:chgData name="Sharat Gupta" userId="fa46b2f4-5a4b-4c9f-b536-59e22358d982" providerId="ADAL" clId="{27FF20D3-53AE-46D1-A078-33C567DBE176}" dt="2024-06-05T08:02:49.874" v="1199"/>
          <ac:cxnSpMkLst>
            <pc:docMk/>
            <pc:sldMk cId="3611443369" sldId="296"/>
            <ac:cxnSpMk id="11" creationId="{45D7A86D-F441-141C-B7EE-BDC27F612601}"/>
          </ac:cxnSpMkLst>
        </pc:cxnChg>
        <pc:cxnChg chg="del mod">
          <ac:chgData name="Sharat Gupta" userId="fa46b2f4-5a4b-4c9f-b536-59e22358d982" providerId="ADAL" clId="{27FF20D3-53AE-46D1-A078-33C567DBE176}" dt="2024-06-05T08:02:49.559" v="1198" actId="478"/>
          <ac:cxnSpMkLst>
            <pc:docMk/>
            <pc:sldMk cId="3611443369" sldId="296"/>
            <ac:cxnSpMk id="25" creationId="{3371EC90-B0ED-396F-A716-64198EEE276E}"/>
          </ac:cxnSpMkLst>
        </pc:cxnChg>
        <pc:cxnChg chg="add mod">
          <ac:chgData name="Sharat Gupta" userId="fa46b2f4-5a4b-4c9f-b536-59e22358d982" providerId="ADAL" clId="{27FF20D3-53AE-46D1-A078-33C567DBE176}" dt="2024-06-05T08:02:52.827" v="1204"/>
          <ac:cxnSpMkLst>
            <pc:docMk/>
            <pc:sldMk cId="3611443369" sldId="296"/>
            <ac:cxnSpMk id="29" creationId="{C920F2E9-0DAA-ACCA-7FBA-764C8D261CD3}"/>
          </ac:cxnSpMkLst>
        </pc:cxnChg>
      </pc:sldChg>
      <pc:sldChg chg="add del">
        <pc:chgData name="Sharat Gupta" userId="fa46b2f4-5a4b-4c9f-b536-59e22358d982" providerId="ADAL" clId="{27FF20D3-53AE-46D1-A078-33C567DBE176}" dt="2024-06-05T08:12:06.598" v="1238"/>
        <pc:sldMkLst>
          <pc:docMk/>
          <pc:sldMk cId="1353098276" sldId="297"/>
        </pc:sldMkLst>
      </pc:sldChg>
      <pc:sldChg chg="add del">
        <pc:chgData name="Sharat Gupta" userId="fa46b2f4-5a4b-4c9f-b536-59e22358d982" providerId="ADAL" clId="{27FF20D3-53AE-46D1-A078-33C567DBE176}" dt="2024-06-05T07:58:05.087" v="1058" actId="47"/>
        <pc:sldMkLst>
          <pc:docMk/>
          <pc:sldMk cId="3993397391" sldId="297"/>
        </pc:sldMkLst>
      </pc:sldChg>
      <pc:sldChg chg="addSp delSp modSp add mod">
        <pc:chgData name="Sharat Gupta" userId="fa46b2f4-5a4b-4c9f-b536-59e22358d982" providerId="ADAL" clId="{27FF20D3-53AE-46D1-A078-33C567DBE176}" dt="2024-06-08T09:33:25.661" v="9963" actId="20577"/>
        <pc:sldMkLst>
          <pc:docMk/>
          <pc:sldMk cId="4277697665" sldId="297"/>
        </pc:sldMkLst>
        <pc:spChg chg="mod">
          <ac:chgData name="Sharat Gupta" userId="fa46b2f4-5a4b-4c9f-b536-59e22358d982" providerId="ADAL" clId="{27FF20D3-53AE-46D1-A078-33C567DBE176}" dt="2024-06-05T08:12:50.322" v="1243" actId="20577"/>
          <ac:spMkLst>
            <pc:docMk/>
            <pc:sldMk cId="4277697665" sldId="297"/>
            <ac:spMk id="2" creationId="{A2804C36-2371-031C-E158-4FC8461C9848}"/>
          </ac:spMkLst>
        </pc:spChg>
        <pc:spChg chg="mod">
          <ac:chgData name="Sharat Gupta" userId="fa46b2f4-5a4b-4c9f-b536-59e22358d982" providerId="ADAL" clId="{27FF20D3-53AE-46D1-A078-33C567DBE176}" dt="2024-06-08T09:33:25.661" v="9963" actId="20577"/>
          <ac:spMkLst>
            <pc:docMk/>
            <pc:sldMk cId="4277697665" sldId="297"/>
            <ac:spMk id="4" creationId="{C1A9014A-DC00-C3E8-4A09-77AD8B65D110}"/>
          </ac:spMkLst>
        </pc:spChg>
        <pc:graphicFrameChg chg="modGraphic">
          <ac:chgData name="Sharat Gupta" userId="fa46b2f4-5a4b-4c9f-b536-59e22358d982" providerId="ADAL" clId="{27FF20D3-53AE-46D1-A078-33C567DBE176}" dt="2024-06-05T08:17:18.843" v="1252" actId="20577"/>
          <ac:graphicFrameMkLst>
            <pc:docMk/>
            <pc:sldMk cId="4277697665" sldId="297"/>
            <ac:graphicFrameMk id="10" creationId="{00000000-0000-0000-0000-000000000000}"/>
          </ac:graphicFrameMkLst>
        </pc:graphicFrameChg>
        <pc:picChg chg="add mod">
          <ac:chgData name="Sharat Gupta" userId="fa46b2f4-5a4b-4c9f-b536-59e22358d982" providerId="ADAL" clId="{27FF20D3-53AE-46D1-A078-33C567DBE176}" dt="2024-06-05T08:17:12.504" v="1247" actId="14100"/>
          <ac:picMkLst>
            <pc:docMk/>
            <pc:sldMk cId="4277697665" sldId="297"/>
            <ac:picMk id="5" creationId="{F021DABD-1845-0F7D-81FC-FA82F09CCE7E}"/>
          </ac:picMkLst>
        </pc:picChg>
        <pc:picChg chg="del">
          <ac:chgData name="Sharat Gupta" userId="fa46b2f4-5a4b-4c9f-b536-59e22358d982" providerId="ADAL" clId="{27FF20D3-53AE-46D1-A078-33C567DBE176}" dt="2024-06-05T08:17:04.693" v="1244" actId="478"/>
          <ac:picMkLst>
            <pc:docMk/>
            <pc:sldMk cId="4277697665" sldId="297"/>
            <ac:picMk id="6" creationId="{F9A98701-0120-A1B0-2628-759F62C15813}"/>
          </ac:picMkLst>
        </pc:picChg>
        <pc:picChg chg="add mod">
          <ac:chgData name="Sharat Gupta" userId="fa46b2f4-5a4b-4c9f-b536-59e22358d982" providerId="ADAL" clId="{27FF20D3-53AE-46D1-A078-33C567DBE176}" dt="2024-06-05T08:18:34.284" v="1272" actId="14100"/>
          <ac:picMkLst>
            <pc:docMk/>
            <pc:sldMk cId="4277697665" sldId="297"/>
            <ac:picMk id="8" creationId="{7B2E509C-A4B6-378E-B9F3-47732F9495B3}"/>
          </ac:picMkLst>
        </pc:picChg>
        <pc:picChg chg="del">
          <ac:chgData name="Sharat Gupta" userId="fa46b2f4-5a4b-4c9f-b536-59e22358d982" providerId="ADAL" clId="{27FF20D3-53AE-46D1-A078-33C567DBE176}" dt="2024-06-05T08:18:19.672" v="1268" actId="478"/>
          <ac:picMkLst>
            <pc:docMk/>
            <pc:sldMk cId="4277697665" sldId="297"/>
            <ac:picMk id="15" creationId="{34A570EC-C824-8B22-6399-A719543A949F}"/>
          </ac:picMkLst>
        </pc:picChg>
        <pc:picChg chg="add mod">
          <ac:chgData name="Sharat Gupta" userId="fa46b2f4-5a4b-4c9f-b536-59e22358d982" providerId="ADAL" clId="{27FF20D3-53AE-46D1-A078-33C567DBE176}" dt="2024-06-05T08:19:00.347" v="1277" actId="14100"/>
          <ac:picMkLst>
            <pc:docMk/>
            <pc:sldMk cId="4277697665" sldId="297"/>
            <ac:picMk id="17" creationId="{664E67A6-0B06-82BC-C419-055A402CD43A}"/>
          </ac:picMkLst>
        </pc:picChg>
        <pc:picChg chg="del">
          <ac:chgData name="Sharat Gupta" userId="fa46b2f4-5a4b-4c9f-b536-59e22358d982" providerId="ADAL" clId="{27FF20D3-53AE-46D1-A078-33C567DBE176}" dt="2024-06-05T08:18:48.719" v="1273" actId="478"/>
          <ac:picMkLst>
            <pc:docMk/>
            <pc:sldMk cId="4277697665" sldId="297"/>
            <ac:picMk id="18" creationId="{660F67EF-A68B-1B37-3C7D-9017C06C4F16}"/>
          </ac:picMkLst>
        </pc:picChg>
        <pc:picChg chg="del">
          <ac:chgData name="Sharat Gupta" userId="fa46b2f4-5a4b-4c9f-b536-59e22358d982" providerId="ADAL" clId="{27FF20D3-53AE-46D1-A078-33C567DBE176}" dt="2024-06-05T08:17:52.299" v="1264" actId="478"/>
          <ac:picMkLst>
            <pc:docMk/>
            <pc:sldMk cId="4277697665" sldId="297"/>
            <ac:picMk id="8194" creationId="{FADB5C28-B383-7E94-F2C7-C8823365EED5}"/>
          </ac:picMkLst>
        </pc:picChg>
        <pc:picChg chg="add mod">
          <ac:chgData name="Sharat Gupta" userId="fa46b2f4-5a4b-4c9f-b536-59e22358d982" providerId="ADAL" clId="{27FF20D3-53AE-46D1-A078-33C567DBE176}" dt="2024-06-05T08:18:01.791" v="1267" actId="1076"/>
          <ac:picMkLst>
            <pc:docMk/>
            <pc:sldMk cId="4277697665" sldId="297"/>
            <ac:picMk id="12290" creationId="{9AD0DC77-5017-1D21-D9F1-54D03522221C}"/>
          </ac:picMkLst>
        </pc:picChg>
      </pc:sldChg>
      <pc:sldChg chg="add del">
        <pc:chgData name="Sharat Gupta" userId="fa46b2f4-5a4b-4c9f-b536-59e22358d982" providerId="ADAL" clId="{27FF20D3-53AE-46D1-A078-33C567DBE176}" dt="2024-06-05T08:12:06.598" v="1238"/>
        <pc:sldMkLst>
          <pc:docMk/>
          <pc:sldMk cId="165343479" sldId="298"/>
        </pc:sldMkLst>
      </pc:sldChg>
      <pc:sldChg chg="addSp delSp modSp add mod">
        <pc:chgData name="Sharat Gupta" userId="fa46b2f4-5a4b-4c9f-b536-59e22358d982" providerId="ADAL" clId="{27FF20D3-53AE-46D1-A078-33C567DBE176}" dt="2024-06-06T11:32:16.757" v="8650"/>
        <pc:sldMkLst>
          <pc:docMk/>
          <pc:sldMk cId="1808188157" sldId="298"/>
        </pc:sldMkLst>
        <pc:spChg chg="add mod">
          <ac:chgData name="Sharat Gupta" userId="fa46b2f4-5a4b-4c9f-b536-59e22358d982" providerId="ADAL" clId="{27FF20D3-53AE-46D1-A078-33C567DBE176}" dt="2024-06-05T08:17:31.573" v="1256"/>
          <ac:spMkLst>
            <pc:docMk/>
            <pc:sldMk cId="1808188157" sldId="298"/>
            <ac:spMk id="2" creationId="{58CFEC0D-B93D-B81B-A48F-506340B8785E}"/>
          </ac:spMkLst>
        </pc:spChg>
        <pc:spChg chg="add mod">
          <ac:chgData name="Sharat Gupta" userId="fa46b2f4-5a4b-4c9f-b536-59e22358d982" providerId="ADAL" clId="{27FF20D3-53AE-46D1-A078-33C567DBE176}" dt="2024-06-06T11:32:16.757" v="8650"/>
          <ac:spMkLst>
            <pc:docMk/>
            <pc:sldMk cId="1808188157" sldId="298"/>
            <ac:spMk id="2" creationId="{F95BA852-86E4-A344-BF99-BD06DBF0267F}"/>
          </ac:spMkLst>
        </pc:spChg>
        <pc:spChg chg="add mod">
          <ac:chgData name="Sharat Gupta" userId="fa46b2f4-5a4b-4c9f-b536-59e22358d982" providerId="ADAL" clId="{27FF20D3-53AE-46D1-A078-33C567DBE176}" dt="2024-06-05T08:17:30.280" v="1253"/>
          <ac:spMkLst>
            <pc:docMk/>
            <pc:sldMk cId="1808188157" sldId="298"/>
            <ac:spMk id="3" creationId="{BAAB4B92-2AA5-5698-52EF-D96170A5C3ED}"/>
          </ac:spMkLst>
        </pc:spChg>
        <pc:spChg chg="del mod">
          <ac:chgData name="Sharat Gupta" userId="fa46b2f4-5a4b-4c9f-b536-59e22358d982" providerId="ADAL" clId="{27FF20D3-53AE-46D1-A078-33C567DBE176}" dt="2024-06-06T11:32:16.534" v="8649" actId="478"/>
          <ac:spMkLst>
            <pc:docMk/>
            <pc:sldMk cId="1808188157" sldId="298"/>
            <ac:spMk id="4" creationId="{C1A9014A-DC00-C3E8-4A09-77AD8B65D110}"/>
          </ac:spMkLst>
        </pc:spChg>
        <pc:spChg chg="add mod">
          <ac:chgData name="Sharat Gupta" userId="fa46b2f4-5a4b-4c9f-b536-59e22358d982" providerId="ADAL" clId="{27FF20D3-53AE-46D1-A078-33C567DBE176}" dt="2024-06-05T08:17:30.280" v="1253"/>
          <ac:spMkLst>
            <pc:docMk/>
            <pc:sldMk cId="1808188157" sldId="298"/>
            <ac:spMk id="6" creationId="{16A987C4-1116-8523-9FCE-95D2A4B90EE8}"/>
          </ac:spMkLst>
        </pc:spChg>
        <pc:spChg chg="add mod">
          <ac:chgData name="Sharat Gupta" userId="fa46b2f4-5a4b-4c9f-b536-59e22358d982" providerId="ADAL" clId="{27FF20D3-53AE-46D1-A078-33C567DBE176}" dt="2024-06-05T08:17:30.280" v="1253"/>
          <ac:spMkLst>
            <pc:docMk/>
            <pc:sldMk cId="1808188157" sldId="298"/>
            <ac:spMk id="7" creationId="{E726392C-4E37-AE9D-81D1-7099645D8514}"/>
          </ac:spMkLst>
        </pc:spChg>
        <pc:spChg chg="add mod">
          <ac:chgData name="Sharat Gupta" userId="fa46b2f4-5a4b-4c9f-b536-59e22358d982" providerId="ADAL" clId="{27FF20D3-53AE-46D1-A078-33C567DBE176}" dt="2024-06-05T08:17:30.280" v="1253"/>
          <ac:spMkLst>
            <pc:docMk/>
            <pc:sldMk cId="1808188157" sldId="298"/>
            <ac:spMk id="8" creationId="{4C1B3C75-0A67-5B75-9F31-8F8EDE94D079}"/>
          </ac:spMkLst>
        </pc:spChg>
        <pc:spChg chg="add del mod">
          <ac:chgData name="Sharat Gupta" userId="fa46b2f4-5a4b-4c9f-b536-59e22358d982" providerId="ADAL" clId="{27FF20D3-53AE-46D1-A078-33C567DBE176}" dt="2024-06-05T08:17:35.669" v="1262" actId="478"/>
          <ac:spMkLst>
            <pc:docMk/>
            <pc:sldMk cId="1808188157" sldId="298"/>
            <ac:spMk id="13" creationId="{535CDDB9-1D80-FEA4-13A8-1783634DF349}"/>
          </ac:spMkLst>
        </pc:spChg>
        <pc:spChg chg="del">
          <ac:chgData name="Sharat Gupta" userId="fa46b2f4-5a4b-4c9f-b536-59e22358d982" providerId="ADAL" clId="{27FF20D3-53AE-46D1-A078-33C567DBE176}" dt="2024-06-05T08:17:32.658" v="1257" actId="478"/>
          <ac:spMkLst>
            <pc:docMk/>
            <pc:sldMk cId="1808188157" sldId="298"/>
            <ac:spMk id="14" creationId="{FD60078C-ED7D-1D79-5E87-8B5E34D806BE}"/>
          </ac:spMkLst>
        </pc:spChg>
        <pc:spChg chg="add mod">
          <ac:chgData name="Sharat Gupta" userId="fa46b2f4-5a4b-4c9f-b536-59e22358d982" providerId="ADAL" clId="{27FF20D3-53AE-46D1-A078-33C567DBE176}" dt="2024-06-05T08:17:34.072" v="1261"/>
          <ac:spMkLst>
            <pc:docMk/>
            <pc:sldMk cId="1808188157" sldId="298"/>
            <ac:spMk id="16" creationId="{8156B265-603C-FEE2-2868-CBF4A870A653}"/>
          </ac:spMkLst>
        </pc:spChg>
        <pc:spChg chg="add mod">
          <ac:chgData name="Sharat Gupta" userId="fa46b2f4-5a4b-4c9f-b536-59e22358d982" providerId="ADAL" clId="{27FF20D3-53AE-46D1-A078-33C567DBE176}" dt="2024-06-05T08:17:33.116" v="1258"/>
          <ac:spMkLst>
            <pc:docMk/>
            <pc:sldMk cId="1808188157" sldId="298"/>
            <ac:spMk id="17" creationId="{62614A58-6481-C914-22BA-0E428FD1CADC}"/>
          </ac:spMkLst>
        </pc:spChg>
        <pc:spChg chg="del">
          <ac:chgData name="Sharat Gupta" userId="fa46b2f4-5a4b-4c9f-b536-59e22358d982" providerId="ADAL" clId="{27FF20D3-53AE-46D1-A078-33C567DBE176}" dt="2024-06-05T08:17:32.658" v="1257" actId="478"/>
          <ac:spMkLst>
            <pc:docMk/>
            <pc:sldMk cId="1808188157" sldId="298"/>
            <ac:spMk id="19" creationId="{7232F322-B826-CE8C-B124-D41828A2DAF2}"/>
          </ac:spMkLst>
        </pc:spChg>
        <pc:spChg chg="add mod">
          <ac:chgData name="Sharat Gupta" userId="fa46b2f4-5a4b-4c9f-b536-59e22358d982" providerId="ADAL" clId="{27FF20D3-53AE-46D1-A078-33C567DBE176}" dt="2024-06-05T08:17:33.116" v="1258"/>
          <ac:spMkLst>
            <pc:docMk/>
            <pc:sldMk cId="1808188157" sldId="298"/>
            <ac:spMk id="20" creationId="{9701E818-E041-14DA-E881-113D4BC39836}"/>
          </ac:spMkLst>
        </pc:spChg>
        <pc:spChg chg="del">
          <ac:chgData name="Sharat Gupta" userId="fa46b2f4-5a4b-4c9f-b536-59e22358d982" providerId="ADAL" clId="{27FF20D3-53AE-46D1-A078-33C567DBE176}" dt="2024-06-05T08:17:32.658" v="1257" actId="478"/>
          <ac:spMkLst>
            <pc:docMk/>
            <pc:sldMk cId="1808188157" sldId="298"/>
            <ac:spMk id="21" creationId="{FF659288-C7E8-BE28-5B92-F8141B9977DF}"/>
          </ac:spMkLst>
        </pc:spChg>
        <pc:spChg chg="del">
          <ac:chgData name="Sharat Gupta" userId="fa46b2f4-5a4b-4c9f-b536-59e22358d982" providerId="ADAL" clId="{27FF20D3-53AE-46D1-A078-33C567DBE176}" dt="2024-06-05T08:17:32.658" v="1257" actId="478"/>
          <ac:spMkLst>
            <pc:docMk/>
            <pc:sldMk cId="1808188157" sldId="298"/>
            <ac:spMk id="22" creationId="{27C680D0-C4C1-9AEE-81FE-ABA4824C1F07}"/>
          </ac:spMkLst>
        </pc:spChg>
        <pc:spChg chg="add mod">
          <ac:chgData name="Sharat Gupta" userId="fa46b2f4-5a4b-4c9f-b536-59e22358d982" providerId="ADAL" clId="{27FF20D3-53AE-46D1-A078-33C567DBE176}" dt="2024-06-05T08:17:33.116" v="1258"/>
          <ac:spMkLst>
            <pc:docMk/>
            <pc:sldMk cId="1808188157" sldId="298"/>
            <ac:spMk id="23" creationId="{8C34CFA1-D30B-25E3-02B1-C3AE62607C4E}"/>
          </ac:spMkLst>
        </pc:spChg>
        <pc:spChg chg="del">
          <ac:chgData name="Sharat Gupta" userId="fa46b2f4-5a4b-4c9f-b536-59e22358d982" providerId="ADAL" clId="{27FF20D3-53AE-46D1-A078-33C567DBE176}" dt="2024-06-05T08:17:32.658" v="1257" actId="478"/>
          <ac:spMkLst>
            <pc:docMk/>
            <pc:sldMk cId="1808188157" sldId="298"/>
            <ac:spMk id="24" creationId="{EFF7BEB8-EB2A-0994-91C4-2BD36A2C5DCA}"/>
          </ac:spMkLst>
        </pc:spChg>
        <pc:spChg chg="add mod">
          <ac:chgData name="Sharat Gupta" userId="fa46b2f4-5a4b-4c9f-b536-59e22358d982" providerId="ADAL" clId="{27FF20D3-53AE-46D1-A078-33C567DBE176}" dt="2024-06-05T08:17:33.116" v="1258"/>
          <ac:spMkLst>
            <pc:docMk/>
            <pc:sldMk cId="1808188157" sldId="298"/>
            <ac:spMk id="28" creationId="{195CBE88-428E-46A8-3D80-3BDA84370BB8}"/>
          </ac:spMkLst>
        </pc:spChg>
        <pc:spChg chg="add mod">
          <ac:chgData name="Sharat Gupta" userId="fa46b2f4-5a4b-4c9f-b536-59e22358d982" providerId="ADAL" clId="{27FF20D3-53AE-46D1-A078-33C567DBE176}" dt="2024-06-05T08:17:36.261" v="1263"/>
          <ac:spMkLst>
            <pc:docMk/>
            <pc:sldMk cId="1808188157" sldId="298"/>
            <ac:spMk id="31" creationId="{CD247379-AEB8-04F2-DBD2-D9F3F4A002F1}"/>
          </ac:spMkLst>
        </pc:spChg>
        <pc:spChg chg="add mod">
          <ac:chgData name="Sharat Gupta" userId="fa46b2f4-5a4b-4c9f-b536-59e22358d982" providerId="ADAL" clId="{27FF20D3-53AE-46D1-A078-33C567DBE176}" dt="2024-06-05T08:17:36.261" v="1263"/>
          <ac:spMkLst>
            <pc:docMk/>
            <pc:sldMk cId="1808188157" sldId="298"/>
            <ac:spMk id="32" creationId="{BF56297C-1234-79D5-2689-F8A6055FDE5E}"/>
          </ac:spMkLst>
        </pc:spChg>
        <pc:spChg chg="add mod">
          <ac:chgData name="Sharat Gupta" userId="fa46b2f4-5a4b-4c9f-b536-59e22358d982" providerId="ADAL" clId="{27FF20D3-53AE-46D1-A078-33C567DBE176}" dt="2024-06-05T08:17:36.261" v="1263"/>
          <ac:spMkLst>
            <pc:docMk/>
            <pc:sldMk cId="1808188157" sldId="298"/>
            <ac:spMk id="34" creationId="{C443084C-99FF-AF96-8317-2F19B735CD6A}"/>
          </ac:spMkLst>
        </pc:spChg>
        <pc:spChg chg="add mod">
          <ac:chgData name="Sharat Gupta" userId="fa46b2f4-5a4b-4c9f-b536-59e22358d982" providerId="ADAL" clId="{27FF20D3-53AE-46D1-A078-33C567DBE176}" dt="2024-06-05T08:17:36.261" v="1263"/>
          <ac:spMkLst>
            <pc:docMk/>
            <pc:sldMk cId="1808188157" sldId="298"/>
            <ac:spMk id="35" creationId="{77909193-083D-B6F4-BA0D-9D7704C6B70C}"/>
          </ac:spMkLst>
        </pc:spChg>
        <pc:spChg chg="add mod">
          <ac:chgData name="Sharat Gupta" userId="fa46b2f4-5a4b-4c9f-b536-59e22358d982" providerId="ADAL" clId="{27FF20D3-53AE-46D1-A078-33C567DBE176}" dt="2024-06-05T08:17:36.261" v="1263"/>
          <ac:spMkLst>
            <pc:docMk/>
            <pc:sldMk cId="1808188157" sldId="298"/>
            <ac:spMk id="36" creationId="{94C2C18C-8CF9-0C46-9CB7-2E947BC740C0}"/>
          </ac:spMkLst>
        </pc:spChg>
        <pc:graphicFrameChg chg="add mod">
          <ac:chgData name="Sharat Gupta" userId="fa46b2f4-5a4b-4c9f-b536-59e22358d982" providerId="ADAL" clId="{27FF20D3-53AE-46D1-A078-33C567DBE176}" dt="2024-06-05T08:17:30.280" v="1253"/>
          <ac:graphicFrameMkLst>
            <pc:docMk/>
            <pc:sldMk cId="1808188157" sldId="298"/>
            <ac:graphicFrameMk id="5" creationId="{97FEF19A-9B3C-FF95-D7E1-961748B35A83}"/>
          </ac:graphicFrameMkLst>
        </pc:graphicFrameChg>
        <pc:graphicFrameChg chg="add mod">
          <ac:chgData name="Sharat Gupta" userId="fa46b2f4-5a4b-4c9f-b536-59e22358d982" providerId="ADAL" clId="{27FF20D3-53AE-46D1-A078-33C567DBE176}" dt="2024-06-05T08:17:33.116" v="1258"/>
          <ac:graphicFrameMkLst>
            <pc:docMk/>
            <pc:sldMk cId="1808188157" sldId="298"/>
            <ac:graphicFrameMk id="18" creationId="{926B006C-D2FD-F0C8-B389-73A7DF883C41}"/>
          </ac:graphicFrameMkLst>
        </pc:graphicFrameChg>
        <pc:graphicFrameChg chg="del">
          <ac:chgData name="Sharat Gupta" userId="fa46b2f4-5a4b-4c9f-b536-59e22358d982" providerId="ADAL" clId="{27FF20D3-53AE-46D1-A078-33C567DBE176}" dt="2024-06-05T08:17:32.658" v="1257" actId="478"/>
          <ac:graphicFrameMkLst>
            <pc:docMk/>
            <pc:sldMk cId="1808188157" sldId="298"/>
            <ac:graphicFrameMk id="26" creationId="{81ECC41F-17E2-6968-9411-FA2C2270D1EB}"/>
          </ac:graphicFrameMkLst>
        </pc:graphicFrameChg>
        <pc:graphicFrameChg chg="add mod">
          <ac:chgData name="Sharat Gupta" userId="fa46b2f4-5a4b-4c9f-b536-59e22358d982" providerId="ADAL" clId="{27FF20D3-53AE-46D1-A078-33C567DBE176}" dt="2024-06-05T08:17:36.261" v="1263"/>
          <ac:graphicFrameMkLst>
            <pc:docMk/>
            <pc:sldMk cId="1808188157" sldId="298"/>
            <ac:graphicFrameMk id="33" creationId="{C201A893-5E77-1B0E-DA37-5ADD82DEA6AA}"/>
          </ac:graphicFrameMkLst>
        </pc:graphicFrameChg>
        <pc:picChg chg="add mod">
          <ac:chgData name="Sharat Gupta" userId="fa46b2f4-5a4b-4c9f-b536-59e22358d982" providerId="ADAL" clId="{27FF20D3-53AE-46D1-A078-33C567DBE176}" dt="2024-06-05T08:17:30.280" v="1253"/>
          <ac:picMkLst>
            <pc:docMk/>
            <pc:sldMk cId="1808188157" sldId="298"/>
            <ac:picMk id="10" creationId="{979298E0-9D4F-6EEF-F4B7-DB67FA96AF32}"/>
          </ac:picMkLst>
        </pc:picChg>
        <pc:picChg chg="del">
          <ac:chgData name="Sharat Gupta" userId="fa46b2f4-5a4b-4c9f-b536-59e22358d982" providerId="ADAL" clId="{27FF20D3-53AE-46D1-A078-33C567DBE176}" dt="2024-06-05T08:17:32.658" v="1257" actId="478"/>
          <ac:picMkLst>
            <pc:docMk/>
            <pc:sldMk cId="1808188157" sldId="298"/>
            <ac:picMk id="27" creationId="{0B8A6324-C2BC-719C-7E26-694B5BA0C4E1}"/>
          </ac:picMkLst>
        </pc:picChg>
        <pc:picChg chg="add mod">
          <ac:chgData name="Sharat Gupta" userId="fa46b2f4-5a4b-4c9f-b536-59e22358d982" providerId="ADAL" clId="{27FF20D3-53AE-46D1-A078-33C567DBE176}" dt="2024-06-05T08:17:33.116" v="1258"/>
          <ac:picMkLst>
            <pc:docMk/>
            <pc:sldMk cId="1808188157" sldId="298"/>
            <ac:picMk id="30" creationId="{68CDC163-0863-FC86-128E-9A1DE0A483AE}"/>
          </ac:picMkLst>
        </pc:picChg>
        <pc:picChg chg="add mod">
          <ac:chgData name="Sharat Gupta" userId="fa46b2f4-5a4b-4c9f-b536-59e22358d982" providerId="ADAL" clId="{27FF20D3-53AE-46D1-A078-33C567DBE176}" dt="2024-06-05T08:17:36.261" v="1263"/>
          <ac:picMkLst>
            <pc:docMk/>
            <pc:sldMk cId="1808188157" sldId="298"/>
            <ac:picMk id="38" creationId="{A6620F0A-62A2-496F-63AB-46C67DC9ACD6}"/>
          </ac:picMkLst>
        </pc:picChg>
        <pc:picChg chg="del">
          <ac:chgData name="Sharat Gupta" userId="fa46b2f4-5a4b-4c9f-b536-59e22358d982" providerId="ADAL" clId="{27FF20D3-53AE-46D1-A078-33C567DBE176}" dt="2024-06-05T08:19:07.615" v="1278" actId="478"/>
          <ac:picMkLst>
            <pc:docMk/>
            <pc:sldMk cId="1808188157" sldId="298"/>
            <ac:picMk id="7170" creationId="{BCED845D-24BB-7571-03DD-E8EDCF5C65C9}"/>
          </ac:picMkLst>
        </pc:picChg>
        <pc:picChg chg="del">
          <ac:chgData name="Sharat Gupta" userId="fa46b2f4-5a4b-4c9f-b536-59e22358d982" providerId="ADAL" clId="{27FF20D3-53AE-46D1-A078-33C567DBE176}" dt="2024-06-05T08:19:07.615" v="1278" actId="478"/>
          <ac:picMkLst>
            <pc:docMk/>
            <pc:sldMk cId="1808188157" sldId="298"/>
            <ac:picMk id="7172" creationId="{429BF5D4-53B6-FA48-D415-88A20A3DE2BB}"/>
          </ac:picMkLst>
        </pc:picChg>
        <pc:picChg chg="add mod">
          <ac:chgData name="Sharat Gupta" userId="fa46b2f4-5a4b-4c9f-b536-59e22358d982" providerId="ADAL" clId="{27FF20D3-53AE-46D1-A078-33C567DBE176}" dt="2024-06-05T08:19:23.623" v="1281" actId="1076"/>
          <ac:picMkLst>
            <pc:docMk/>
            <pc:sldMk cId="1808188157" sldId="298"/>
            <ac:picMk id="11266" creationId="{DF953773-D9D5-7C54-A8FC-AE82A0820105}"/>
          </ac:picMkLst>
        </pc:picChg>
        <pc:picChg chg="add mod">
          <ac:chgData name="Sharat Gupta" userId="fa46b2f4-5a4b-4c9f-b536-59e22358d982" providerId="ADAL" clId="{27FF20D3-53AE-46D1-A078-33C567DBE176}" dt="2024-06-05T08:19:38.975" v="1284" actId="1076"/>
          <ac:picMkLst>
            <pc:docMk/>
            <pc:sldMk cId="1808188157" sldId="298"/>
            <ac:picMk id="11268" creationId="{6D6E4B2D-57AF-9820-BEE0-98879FCC06D7}"/>
          </ac:picMkLst>
        </pc:picChg>
        <pc:cxnChg chg="add mod">
          <ac:chgData name="Sharat Gupta" userId="fa46b2f4-5a4b-4c9f-b536-59e22358d982" providerId="ADAL" clId="{27FF20D3-53AE-46D1-A078-33C567DBE176}" dt="2024-06-05T08:17:30.280" v="1253"/>
          <ac:cxnSpMkLst>
            <pc:docMk/>
            <pc:sldMk cId="1808188157" sldId="298"/>
            <ac:cxnSpMk id="9" creationId="{90F0B45F-2470-619A-E128-AB19E9458F21}"/>
          </ac:cxnSpMkLst>
        </pc:cxnChg>
        <pc:cxnChg chg="del mod">
          <ac:chgData name="Sharat Gupta" userId="fa46b2f4-5a4b-4c9f-b536-59e22358d982" providerId="ADAL" clId="{27FF20D3-53AE-46D1-A078-33C567DBE176}" dt="2024-06-05T08:17:32.658" v="1257" actId="478"/>
          <ac:cxnSpMkLst>
            <pc:docMk/>
            <pc:sldMk cId="1808188157" sldId="298"/>
            <ac:cxnSpMk id="25" creationId="{3371EC90-B0ED-396F-A716-64198EEE276E}"/>
          </ac:cxnSpMkLst>
        </pc:cxnChg>
        <pc:cxnChg chg="add mod">
          <ac:chgData name="Sharat Gupta" userId="fa46b2f4-5a4b-4c9f-b536-59e22358d982" providerId="ADAL" clId="{27FF20D3-53AE-46D1-A078-33C567DBE176}" dt="2024-06-05T08:17:33.116" v="1258"/>
          <ac:cxnSpMkLst>
            <pc:docMk/>
            <pc:sldMk cId="1808188157" sldId="298"/>
            <ac:cxnSpMk id="29" creationId="{398A358D-3CAC-4035-18D7-E1786E783C2B}"/>
          </ac:cxnSpMkLst>
        </pc:cxnChg>
        <pc:cxnChg chg="add mod">
          <ac:chgData name="Sharat Gupta" userId="fa46b2f4-5a4b-4c9f-b536-59e22358d982" providerId="ADAL" clId="{27FF20D3-53AE-46D1-A078-33C567DBE176}" dt="2024-06-05T08:17:36.261" v="1263"/>
          <ac:cxnSpMkLst>
            <pc:docMk/>
            <pc:sldMk cId="1808188157" sldId="298"/>
            <ac:cxnSpMk id="37" creationId="{7AF60A4A-7208-83F1-7E5E-470642588D82}"/>
          </ac:cxnSpMkLst>
        </pc:cxnChg>
      </pc:sldChg>
      <pc:sldChg chg="add del">
        <pc:chgData name="Sharat Gupta" userId="fa46b2f4-5a4b-4c9f-b536-59e22358d982" providerId="ADAL" clId="{27FF20D3-53AE-46D1-A078-33C567DBE176}" dt="2024-06-05T07:58:05.974" v="1059" actId="47"/>
        <pc:sldMkLst>
          <pc:docMk/>
          <pc:sldMk cId="2562986989" sldId="298"/>
        </pc:sldMkLst>
      </pc:sldChg>
      <pc:sldChg chg="addSp delSp modSp add mod">
        <pc:chgData name="Sharat Gupta" userId="fa46b2f4-5a4b-4c9f-b536-59e22358d982" providerId="ADAL" clId="{27FF20D3-53AE-46D1-A078-33C567DBE176}" dt="2024-06-06T11:43:49.631" v="9488" actId="1076"/>
        <pc:sldMkLst>
          <pc:docMk/>
          <pc:sldMk cId="3184188476" sldId="299"/>
        </pc:sldMkLst>
        <pc:spChg chg="mod">
          <ac:chgData name="Sharat Gupta" userId="fa46b2f4-5a4b-4c9f-b536-59e22358d982" providerId="ADAL" clId="{27FF20D3-53AE-46D1-A078-33C567DBE176}" dt="2024-06-05T11:29:13.108" v="4275" actId="404"/>
          <ac:spMkLst>
            <pc:docMk/>
            <pc:sldMk cId="3184188476" sldId="299"/>
            <ac:spMk id="2" creationId="{A2804C36-2371-031C-E158-4FC8461C9848}"/>
          </ac:spMkLst>
        </pc:spChg>
        <pc:spChg chg="add mod">
          <ac:chgData name="Sharat Gupta" userId="fa46b2f4-5a4b-4c9f-b536-59e22358d982" providerId="ADAL" clId="{27FF20D3-53AE-46D1-A078-33C567DBE176}" dt="2024-06-05T08:39:02.172" v="1391" actId="1076"/>
          <ac:spMkLst>
            <pc:docMk/>
            <pc:sldMk cId="3184188476" sldId="299"/>
            <ac:spMk id="3" creationId="{2A30372B-F4F6-34CE-FAC0-72DA1E4420B0}"/>
          </ac:spMkLst>
        </pc:spChg>
        <pc:spChg chg="del">
          <ac:chgData name="Sharat Gupta" userId="fa46b2f4-5a4b-4c9f-b536-59e22358d982" providerId="ADAL" clId="{27FF20D3-53AE-46D1-A078-33C567DBE176}" dt="2024-06-05T08:41:32.341" v="1394" actId="478"/>
          <ac:spMkLst>
            <pc:docMk/>
            <pc:sldMk cId="3184188476" sldId="299"/>
            <ac:spMk id="4" creationId="{C1A9014A-DC00-C3E8-4A09-77AD8B65D110}"/>
          </ac:spMkLst>
        </pc:spChg>
        <pc:spChg chg="add mod">
          <ac:chgData name="Sharat Gupta" userId="fa46b2f4-5a4b-4c9f-b536-59e22358d982" providerId="ADAL" clId="{27FF20D3-53AE-46D1-A078-33C567DBE176}" dt="2024-06-06T11:43:49.631" v="9488" actId="1076"/>
          <ac:spMkLst>
            <pc:docMk/>
            <pc:sldMk cId="3184188476" sldId="299"/>
            <ac:spMk id="7" creationId="{95337172-F6D5-8A0A-6230-FDD0CECB4B4F}"/>
          </ac:spMkLst>
        </pc:spChg>
        <pc:picChg chg="del mod">
          <ac:chgData name="Sharat Gupta" userId="fa46b2f4-5a4b-4c9f-b536-59e22358d982" providerId="ADAL" clId="{27FF20D3-53AE-46D1-A078-33C567DBE176}" dt="2024-06-05T08:38:21.011" v="1366" actId="478"/>
          <ac:picMkLst>
            <pc:docMk/>
            <pc:sldMk cId="3184188476" sldId="299"/>
            <ac:picMk id="5" creationId="{FB2386CE-5D36-29B2-FDF2-1DD497E302E2}"/>
          </ac:picMkLst>
        </pc:picChg>
        <pc:picChg chg="del">
          <ac:chgData name="Sharat Gupta" userId="fa46b2f4-5a4b-4c9f-b536-59e22358d982" providerId="ADAL" clId="{27FF20D3-53AE-46D1-A078-33C567DBE176}" dt="2024-06-05T08:38:09.025" v="1361" actId="478"/>
          <ac:picMkLst>
            <pc:docMk/>
            <pc:sldMk cId="3184188476" sldId="299"/>
            <ac:picMk id="13316" creationId="{C0D40D77-9EDB-E930-224C-3CDDCC5EC4D8}"/>
          </ac:picMkLst>
        </pc:picChg>
        <pc:picChg chg="add mod">
          <ac:chgData name="Sharat Gupta" userId="fa46b2f4-5a4b-4c9f-b536-59e22358d982" providerId="ADAL" clId="{27FF20D3-53AE-46D1-A078-33C567DBE176}" dt="2024-06-05T08:39:32.077" v="1392" actId="14100"/>
          <ac:picMkLst>
            <pc:docMk/>
            <pc:sldMk cId="3184188476" sldId="299"/>
            <ac:picMk id="14338" creationId="{0168F1A3-DDA4-4A5F-C65A-3D05683C9451}"/>
          </ac:picMkLst>
        </pc:picChg>
      </pc:sldChg>
      <pc:sldChg chg="new del">
        <pc:chgData name="Sharat Gupta" userId="fa46b2f4-5a4b-4c9f-b536-59e22358d982" providerId="ADAL" clId="{27FF20D3-53AE-46D1-A078-33C567DBE176}" dt="2024-06-05T08:43:48.876" v="1531" actId="47"/>
        <pc:sldMkLst>
          <pc:docMk/>
          <pc:sldMk cId="3331683183" sldId="300"/>
        </pc:sldMkLst>
      </pc:sldChg>
      <pc:sldChg chg="addSp delSp modSp add mod">
        <pc:chgData name="Sharat Gupta" userId="fa46b2f4-5a4b-4c9f-b536-59e22358d982" providerId="ADAL" clId="{27FF20D3-53AE-46D1-A078-33C567DBE176}" dt="2024-06-06T10:37:43.822" v="7259" actId="122"/>
        <pc:sldMkLst>
          <pc:docMk/>
          <pc:sldMk cId="4057764072" sldId="301"/>
        </pc:sldMkLst>
        <pc:spChg chg="mod">
          <ac:chgData name="Sharat Gupta" userId="fa46b2f4-5a4b-4c9f-b536-59e22358d982" providerId="ADAL" clId="{27FF20D3-53AE-46D1-A078-33C567DBE176}" dt="2024-06-06T10:37:43.822" v="7259" actId="122"/>
          <ac:spMkLst>
            <pc:docMk/>
            <pc:sldMk cId="4057764072" sldId="301"/>
            <ac:spMk id="2" creationId="{00000000-0000-0000-0000-000000000000}"/>
          </ac:spMkLst>
        </pc:spChg>
        <pc:spChg chg="del">
          <ac:chgData name="Sharat Gupta" userId="fa46b2f4-5a4b-4c9f-b536-59e22358d982" providerId="ADAL" clId="{27FF20D3-53AE-46D1-A078-33C567DBE176}" dt="2024-06-05T08:43:59.798" v="1551" actId="478"/>
          <ac:spMkLst>
            <pc:docMk/>
            <pc:sldMk cId="4057764072" sldId="301"/>
            <ac:spMk id="3" creationId="{00000000-0000-0000-0000-000000000000}"/>
          </ac:spMkLst>
        </pc:spChg>
        <pc:spChg chg="add del mod">
          <ac:chgData name="Sharat Gupta" userId="fa46b2f4-5a4b-4c9f-b536-59e22358d982" providerId="ADAL" clId="{27FF20D3-53AE-46D1-A078-33C567DBE176}" dt="2024-06-05T08:44:02.393" v="1552" actId="478"/>
          <ac:spMkLst>
            <pc:docMk/>
            <pc:sldMk cId="4057764072" sldId="301"/>
            <ac:spMk id="5" creationId="{759E9D94-00D8-BE37-15B0-8D7D95FDADDF}"/>
          </ac:spMkLst>
        </pc:spChg>
        <pc:spChg chg="add mod">
          <ac:chgData name="Sharat Gupta" userId="fa46b2f4-5a4b-4c9f-b536-59e22358d982" providerId="ADAL" clId="{27FF20D3-53AE-46D1-A078-33C567DBE176}" dt="2024-06-05T08:46:54.740" v="1678" actId="1076"/>
          <ac:spMkLst>
            <pc:docMk/>
            <pc:sldMk cId="4057764072" sldId="301"/>
            <ac:spMk id="7" creationId="{A580DA86-958C-E223-1132-84ACBE44C02A}"/>
          </ac:spMkLst>
        </pc:spChg>
      </pc:sldChg>
      <pc:sldChg chg="addSp modSp add mod">
        <pc:chgData name="Sharat Gupta" userId="fa46b2f4-5a4b-4c9f-b536-59e22358d982" providerId="ADAL" clId="{27FF20D3-53AE-46D1-A078-33C567DBE176}" dt="2024-06-05T12:21:57.105" v="5158" actId="1076"/>
        <pc:sldMkLst>
          <pc:docMk/>
          <pc:sldMk cId="1577051046" sldId="302"/>
        </pc:sldMkLst>
        <pc:spChg chg="mod">
          <ac:chgData name="Sharat Gupta" userId="fa46b2f4-5a4b-4c9f-b536-59e22358d982" providerId="ADAL" clId="{27FF20D3-53AE-46D1-A078-33C567DBE176}" dt="2024-06-05T12:21:55.180" v="5157" actId="14100"/>
          <ac:spMkLst>
            <pc:docMk/>
            <pc:sldMk cId="1577051046" sldId="302"/>
            <ac:spMk id="2" creationId="{00000000-0000-0000-0000-000000000000}"/>
          </ac:spMkLst>
        </pc:spChg>
        <pc:spChg chg="add">
          <ac:chgData name="Sharat Gupta" userId="fa46b2f4-5a4b-4c9f-b536-59e22358d982" providerId="ADAL" clId="{27FF20D3-53AE-46D1-A078-33C567DBE176}" dt="2024-06-05T08:53:35.605" v="1831"/>
          <ac:spMkLst>
            <pc:docMk/>
            <pc:sldMk cId="1577051046" sldId="302"/>
            <ac:spMk id="3" creationId="{B289B2C4-62BF-F0A3-C38C-4D0C4ABE68AA}"/>
          </ac:spMkLst>
        </pc:spChg>
        <pc:spChg chg="mod">
          <ac:chgData name="Sharat Gupta" userId="fa46b2f4-5a4b-4c9f-b536-59e22358d982" providerId="ADAL" clId="{27FF20D3-53AE-46D1-A078-33C567DBE176}" dt="2024-06-05T12:21:57.105" v="5158" actId="1076"/>
          <ac:spMkLst>
            <pc:docMk/>
            <pc:sldMk cId="1577051046" sldId="302"/>
            <ac:spMk id="7" creationId="{A580DA86-958C-E223-1132-84ACBE44C02A}"/>
          </ac:spMkLst>
        </pc:spChg>
      </pc:sldChg>
      <pc:sldChg chg="addSp delSp modSp add mod">
        <pc:chgData name="Sharat Gupta" userId="fa46b2f4-5a4b-4c9f-b536-59e22358d982" providerId="ADAL" clId="{27FF20D3-53AE-46D1-A078-33C567DBE176}" dt="2024-06-06T11:49:03.157" v="9911" actId="207"/>
        <pc:sldMkLst>
          <pc:docMk/>
          <pc:sldMk cId="4153945445" sldId="303"/>
        </pc:sldMkLst>
        <pc:spChg chg="mod">
          <ac:chgData name="Sharat Gupta" userId="fa46b2f4-5a4b-4c9f-b536-59e22358d982" providerId="ADAL" clId="{27FF20D3-53AE-46D1-A078-33C567DBE176}" dt="2024-06-05T11:36:12.809" v="4278"/>
          <ac:spMkLst>
            <pc:docMk/>
            <pc:sldMk cId="4153945445" sldId="303"/>
            <ac:spMk id="2" creationId="{A2804C36-2371-031C-E158-4FC8461C9848}"/>
          </ac:spMkLst>
        </pc:spChg>
        <pc:spChg chg="del">
          <ac:chgData name="Sharat Gupta" userId="fa46b2f4-5a4b-4c9f-b536-59e22358d982" providerId="ADAL" clId="{27FF20D3-53AE-46D1-A078-33C567DBE176}" dt="2024-06-05T09:01:59.727" v="2360" actId="478"/>
          <ac:spMkLst>
            <pc:docMk/>
            <pc:sldMk cId="4153945445" sldId="303"/>
            <ac:spMk id="3" creationId="{2A30372B-F4F6-34CE-FAC0-72DA1E4420B0}"/>
          </ac:spMkLst>
        </pc:spChg>
        <pc:spChg chg="add mod">
          <ac:chgData name="Sharat Gupta" userId="fa46b2f4-5a4b-4c9f-b536-59e22358d982" providerId="ADAL" clId="{27FF20D3-53AE-46D1-A078-33C567DBE176}" dt="2024-06-06T09:37:13.323" v="5539" actId="208"/>
          <ac:spMkLst>
            <pc:docMk/>
            <pc:sldMk cId="4153945445" sldId="303"/>
            <ac:spMk id="3" creationId="{F8CE640F-DC4E-C047-0E1D-20FA445589DF}"/>
          </ac:spMkLst>
        </pc:spChg>
        <pc:spChg chg="add mod">
          <ac:chgData name="Sharat Gupta" userId="fa46b2f4-5a4b-4c9f-b536-59e22358d982" providerId="ADAL" clId="{27FF20D3-53AE-46D1-A078-33C567DBE176}" dt="2024-06-06T10:04:02.613" v="6898" actId="207"/>
          <ac:spMkLst>
            <pc:docMk/>
            <pc:sldMk cId="4153945445" sldId="303"/>
            <ac:spMk id="4" creationId="{3F80F1C6-4F47-7C48-371C-B12A216869E2}"/>
          </ac:spMkLst>
        </pc:spChg>
        <pc:spChg chg="del">
          <ac:chgData name="Sharat Gupta" userId="fa46b2f4-5a4b-4c9f-b536-59e22358d982" providerId="ADAL" clId="{27FF20D3-53AE-46D1-A078-33C567DBE176}" dt="2024-06-05T09:01:58.049" v="2359" actId="478"/>
          <ac:spMkLst>
            <pc:docMk/>
            <pc:sldMk cId="4153945445" sldId="303"/>
            <ac:spMk id="7" creationId="{95337172-F6D5-8A0A-6230-FDD0CECB4B4F}"/>
          </ac:spMkLst>
        </pc:spChg>
        <pc:spChg chg="add mod">
          <ac:chgData name="Sharat Gupta" userId="fa46b2f4-5a4b-4c9f-b536-59e22358d982" providerId="ADAL" clId="{27FF20D3-53AE-46D1-A078-33C567DBE176}" dt="2024-06-06T11:49:03.157" v="9911" actId="207"/>
          <ac:spMkLst>
            <pc:docMk/>
            <pc:sldMk cId="4153945445" sldId="303"/>
            <ac:spMk id="15" creationId="{A4880719-E7AE-3901-CC74-649C67B7192B}"/>
          </ac:spMkLst>
        </pc:spChg>
        <pc:picChg chg="add del mod">
          <ac:chgData name="Sharat Gupta" userId="fa46b2f4-5a4b-4c9f-b536-59e22358d982" providerId="ADAL" clId="{27FF20D3-53AE-46D1-A078-33C567DBE176}" dt="2024-06-05T12:33:48.354" v="5162" actId="478"/>
          <ac:picMkLst>
            <pc:docMk/>
            <pc:sldMk cId="4153945445" sldId="303"/>
            <ac:picMk id="8" creationId="{9C94DAB2-FDCF-1BD7-5BF4-4AA1E8A05ECA}"/>
          </ac:picMkLst>
        </pc:picChg>
        <pc:picChg chg="add mod">
          <ac:chgData name="Sharat Gupta" userId="fa46b2f4-5a4b-4c9f-b536-59e22358d982" providerId="ADAL" clId="{27FF20D3-53AE-46D1-A078-33C567DBE176}" dt="2024-06-05T12:36:23.863" v="5175" actId="1076"/>
          <ac:picMkLst>
            <pc:docMk/>
            <pc:sldMk cId="4153945445" sldId="303"/>
            <ac:picMk id="10" creationId="{A8CF4C3D-BE69-BA39-400F-56C82CB9A398}"/>
          </ac:picMkLst>
        </pc:picChg>
        <pc:picChg chg="add mod">
          <ac:chgData name="Sharat Gupta" userId="fa46b2f4-5a4b-4c9f-b536-59e22358d982" providerId="ADAL" clId="{27FF20D3-53AE-46D1-A078-33C567DBE176}" dt="2024-06-05T12:38:10.216" v="5315" actId="14100"/>
          <ac:picMkLst>
            <pc:docMk/>
            <pc:sldMk cId="4153945445" sldId="303"/>
            <ac:picMk id="12" creationId="{81B7F450-66E3-2A1E-A8A6-71A3D861F023}"/>
          </ac:picMkLst>
        </pc:picChg>
        <pc:picChg chg="add mod">
          <ac:chgData name="Sharat Gupta" userId="fa46b2f4-5a4b-4c9f-b536-59e22358d982" providerId="ADAL" clId="{27FF20D3-53AE-46D1-A078-33C567DBE176}" dt="2024-06-05T12:36:23.863" v="5175" actId="1076"/>
          <ac:picMkLst>
            <pc:docMk/>
            <pc:sldMk cId="4153945445" sldId="303"/>
            <ac:picMk id="14" creationId="{8C4C662A-9967-CDA4-A171-7B014DEF76FB}"/>
          </ac:picMkLst>
        </pc:picChg>
        <pc:picChg chg="del">
          <ac:chgData name="Sharat Gupta" userId="fa46b2f4-5a4b-4c9f-b536-59e22358d982" providerId="ADAL" clId="{27FF20D3-53AE-46D1-A078-33C567DBE176}" dt="2024-06-05T09:01:55.949" v="2358" actId="478"/>
          <ac:picMkLst>
            <pc:docMk/>
            <pc:sldMk cId="4153945445" sldId="303"/>
            <ac:picMk id="14338" creationId="{0168F1A3-DDA4-4A5F-C65A-3D05683C9451}"/>
          </ac:picMkLst>
        </pc:picChg>
      </pc:sldChg>
      <pc:sldChg chg="addSp delSp modSp add mod">
        <pc:chgData name="Sharat Gupta" userId="fa46b2f4-5a4b-4c9f-b536-59e22358d982" providerId="ADAL" clId="{27FF20D3-53AE-46D1-A078-33C567DBE176}" dt="2024-06-21T11:21:52.371" v="10760" actId="14100"/>
        <pc:sldMkLst>
          <pc:docMk/>
          <pc:sldMk cId="2626424442" sldId="304"/>
        </pc:sldMkLst>
        <pc:spChg chg="mod">
          <ac:chgData name="Sharat Gupta" userId="fa46b2f4-5a4b-4c9f-b536-59e22358d982" providerId="ADAL" clId="{27FF20D3-53AE-46D1-A078-33C567DBE176}" dt="2024-06-05T09:39:32.308" v="2681" actId="20577"/>
          <ac:spMkLst>
            <pc:docMk/>
            <pc:sldMk cId="2626424442" sldId="304"/>
            <ac:spMk id="2" creationId="{A2804C36-2371-031C-E158-4FC8461C9848}"/>
          </ac:spMkLst>
        </pc:spChg>
        <pc:spChg chg="del">
          <ac:chgData name="Sharat Gupta" userId="fa46b2f4-5a4b-4c9f-b536-59e22358d982" providerId="ADAL" clId="{27FF20D3-53AE-46D1-A078-33C567DBE176}" dt="2024-06-05T09:28:05.872" v="2642" actId="478"/>
          <ac:spMkLst>
            <pc:docMk/>
            <pc:sldMk cId="2626424442" sldId="304"/>
            <ac:spMk id="4" creationId="{C1A9014A-DC00-C3E8-4A09-77AD8B65D110}"/>
          </ac:spMkLst>
        </pc:spChg>
        <pc:spChg chg="del">
          <ac:chgData name="Sharat Gupta" userId="fa46b2f4-5a4b-4c9f-b536-59e22358d982" providerId="ADAL" clId="{27FF20D3-53AE-46D1-A078-33C567DBE176}" dt="2024-06-05T09:28:05.872" v="2642" actId="478"/>
          <ac:spMkLst>
            <pc:docMk/>
            <pc:sldMk cId="2626424442" sldId="304"/>
            <ac:spMk id="5" creationId="{642CE6B8-B48F-6A60-556B-3A28BE4EA5CA}"/>
          </ac:spMkLst>
        </pc:spChg>
        <pc:spChg chg="add mod">
          <ac:chgData name="Sharat Gupta" userId="fa46b2f4-5a4b-4c9f-b536-59e22358d982" providerId="ADAL" clId="{27FF20D3-53AE-46D1-A078-33C567DBE176}" dt="2024-06-21T11:21:36.796" v="10752" actId="14100"/>
          <ac:spMkLst>
            <pc:docMk/>
            <pc:sldMk cId="2626424442" sldId="304"/>
            <ac:spMk id="14" creationId="{BA5D8C08-8F8F-9E83-3F05-79062740B5BA}"/>
          </ac:spMkLst>
        </pc:spChg>
        <pc:spChg chg="add mod">
          <ac:chgData name="Sharat Gupta" userId="fa46b2f4-5a4b-4c9f-b536-59e22358d982" providerId="ADAL" clId="{27FF20D3-53AE-46D1-A078-33C567DBE176}" dt="2024-06-21T11:21:52.371" v="10760" actId="14100"/>
          <ac:spMkLst>
            <pc:docMk/>
            <pc:sldMk cId="2626424442" sldId="304"/>
            <ac:spMk id="15" creationId="{B614DA7D-7E3D-7E2E-A632-47B95293FAF1}"/>
          </ac:spMkLst>
        </pc:spChg>
        <pc:spChg chg="add mod">
          <ac:chgData name="Sharat Gupta" userId="fa46b2f4-5a4b-4c9f-b536-59e22358d982" providerId="ADAL" clId="{27FF20D3-53AE-46D1-A078-33C567DBE176}" dt="2024-06-05T09:56:10.161" v="2962" actId="1076"/>
          <ac:spMkLst>
            <pc:docMk/>
            <pc:sldMk cId="2626424442" sldId="304"/>
            <ac:spMk id="16" creationId="{08791D5E-4250-6B7D-F5A9-BCD5D21482FB}"/>
          </ac:spMkLst>
        </pc:spChg>
        <pc:spChg chg="add mod">
          <ac:chgData name="Sharat Gupta" userId="fa46b2f4-5a4b-4c9f-b536-59e22358d982" providerId="ADAL" clId="{27FF20D3-53AE-46D1-A078-33C567DBE176}" dt="2024-06-05T09:56:10.161" v="2962" actId="1076"/>
          <ac:spMkLst>
            <pc:docMk/>
            <pc:sldMk cId="2626424442" sldId="304"/>
            <ac:spMk id="17" creationId="{60C308E8-F0BE-E22B-5580-920E54E73E9A}"/>
          </ac:spMkLst>
        </pc:spChg>
        <pc:picChg chg="add mod">
          <ac:chgData name="Sharat Gupta" userId="fa46b2f4-5a4b-4c9f-b536-59e22358d982" providerId="ADAL" clId="{27FF20D3-53AE-46D1-A078-33C567DBE176}" dt="2024-06-05T09:56:10.161" v="2962" actId="1076"/>
          <ac:picMkLst>
            <pc:docMk/>
            <pc:sldMk cId="2626424442" sldId="304"/>
            <ac:picMk id="6" creationId="{FDCE5755-3106-13DD-48B5-430EEB02002F}"/>
          </ac:picMkLst>
        </pc:picChg>
        <pc:picChg chg="del">
          <ac:chgData name="Sharat Gupta" userId="fa46b2f4-5a4b-4c9f-b536-59e22358d982" providerId="ADAL" clId="{27FF20D3-53AE-46D1-A078-33C567DBE176}" dt="2024-06-05T09:28:05.872" v="2642" actId="478"/>
          <ac:picMkLst>
            <pc:docMk/>
            <pc:sldMk cId="2626424442" sldId="304"/>
            <ac:picMk id="7" creationId="{1BFE9D84-A1A2-5EAE-31B9-760B19671C2A}"/>
          </ac:picMkLst>
        </pc:picChg>
        <pc:picChg chg="add mod">
          <ac:chgData name="Sharat Gupta" userId="fa46b2f4-5a4b-4c9f-b536-59e22358d982" providerId="ADAL" clId="{27FF20D3-53AE-46D1-A078-33C567DBE176}" dt="2024-06-05T09:56:10.161" v="2962" actId="1076"/>
          <ac:picMkLst>
            <pc:docMk/>
            <pc:sldMk cId="2626424442" sldId="304"/>
            <ac:picMk id="9" creationId="{21C73D0E-F754-192E-FE96-6E9F5E753811}"/>
          </ac:picMkLst>
        </pc:picChg>
        <pc:picChg chg="add mod">
          <ac:chgData name="Sharat Gupta" userId="fa46b2f4-5a4b-4c9f-b536-59e22358d982" providerId="ADAL" clId="{27FF20D3-53AE-46D1-A078-33C567DBE176}" dt="2024-06-05T09:42:30.074" v="2701" actId="1076"/>
          <ac:picMkLst>
            <pc:docMk/>
            <pc:sldMk cId="2626424442" sldId="304"/>
            <ac:picMk id="11" creationId="{7BD6F63C-0EB1-3959-5EDB-BE21D350D2CE}"/>
          </ac:picMkLst>
        </pc:picChg>
        <pc:picChg chg="add mod">
          <ac:chgData name="Sharat Gupta" userId="fa46b2f4-5a4b-4c9f-b536-59e22358d982" providerId="ADAL" clId="{27FF20D3-53AE-46D1-A078-33C567DBE176}" dt="2024-06-05T09:42:29.032" v="2700" actId="1076"/>
          <ac:picMkLst>
            <pc:docMk/>
            <pc:sldMk cId="2626424442" sldId="304"/>
            <ac:picMk id="13" creationId="{EF810EF3-5372-F274-5FC3-E4B1C8F4A5A3}"/>
          </ac:picMkLst>
        </pc:picChg>
        <pc:picChg chg="del">
          <ac:chgData name="Sharat Gupta" userId="fa46b2f4-5a4b-4c9f-b536-59e22358d982" providerId="ADAL" clId="{27FF20D3-53AE-46D1-A078-33C567DBE176}" dt="2024-06-05T09:28:05.872" v="2642" actId="478"/>
          <ac:picMkLst>
            <pc:docMk/>
            <pc:sldMk cId="2626424442" sldId="304"/>
            <ac:picMk id="15362" creationId="{AD28A708-7752-80D1-D34E-82CC281BBF22}"/>
          </ac:picMkLst>
        </pc:picChg>
      </pc:sldChg>
      <pc:sldChg chg="addSp delSp modSp add mod">
        <pc:chgData name="Sharat Gupta" userId="fa46b2f4-5a4b-4c9f-b536-59e22358d982" providerId="ADAL" clId="{27FF20D3-53AE-46D1-A078-33C567DBE176}" dt="2024-06-06T11:12:22.672" v="8051" actId="313"/>
        <pc:sldMkLst>
          <pc:docMk/>
          <pc:sldMk cId="1063354168" sldId="305"/>
        </pc:sldMkLst>
        <pc:spChg chg="mod">
          <ac:chgData name="Sharat Gupta" userId="fa46b2f4-5a4b-4c9f-b536-59e22358d982" providerId="ADAL" clId="{27FF20D3-53AE-46D1-A078-33C567DBE176}" dt="2024-06-05T09:57:34.634" v="2975" actId="20577"/>
          <ac:spMkLst>
            <pc:docMk/>
            <pc:sldMk cId="1063354168" sldId="305"/>
            <ac:spMk id="2" creationId="{A2804C36-2371-031C-E158-4FC8461C9848}"/>
          </ac:spMkLst>
        </pc:spChg>
        <pc:spChg chg="add del mod">
          <ac:chgData name="Sharat Gupta" userId="fa46b2f4-5a4b-4c9f-b536-59e22358d982" providerId="ADAL" clId="{27FF20D3-53AE-46D1-A078-33C567DBE176}" dt="2024-06-05T10:02:56.824" v="2985" actId="478"/>
          <ac:spMkLst>
            <pc:docMk/>
            <pc:sldMk cId="1063354168" sldId="305"/>
            <ac:spMk id="5" creationId="{2E4B9A68-2506-5AE3-1F3D-29BB57906D20}"/>
          </ac:spMkLst>
        </pc:spChg>
        <pc:spChg chg="add mod">
          <ac:chgData name="Sharat Gupta" userId="fa46b2f4-5a4b-4c9f-b536-59e22358d982" providerId="ADAL" clId="{27FF20D3-53AE-46D1-A078-33C567DBE176}" dt="2024-06-06T11:12:22.672" v="8051" actId="313"/>
          <ac:spMkLst>
            <pc:docMk/>
            <pc:sldMk cId="1063354168" sldId="305"/>
            <ac:spMk id="7" creationId="{8E632610-74A8-2E35-B4B6-9D92D1532BD8}"/>
          </ac:spMkLst>
        </pc:spChg>
        <pc:spChg chg="del">
          <ac:chgData name="Sharat Gupta" userId="fa46b2f4-5a4b-4c9f-b536-59e22358d982" providerId="ADAL" clId="{27FF20D3-53AE-46D1-A078-33C567DBE176}" dt="2024-06-05T09:44:32.538" v="2712" actId="478"/>
          <ac:spMkLst>
            <pc:docMk/>
            <pc:sldMk cId="1063354168" sldId="305"/>
            <ac:spMk id="14" creationId="{BA5D8C08-8F8F-9E83-3F05-79062740B5BA}"/>
          </ac:spMkLst>
        </pc:spChg>
        <pc:spChg chg="del">
          <ac:chgData name="Sharat Gupta" userId="fa46b2f4-5a4b-4c9f-b536-59e22358d982" providerId="ADAL" clId="{27FF20D3-53AE-46D1-A078-33C567DBE176}" dt="2024-06-05T09:44:32.538" v="2712" actId="478"/>
          <ac:spMkLst>
            <pc:docMk/>
            <pc:sldMk cId="1063354168" sldId="305"/>
            <ac:spMk id="15" creationId="{B614DA7D-7E3D-7E2E-A632-47B95293FAF1}"/>
          </ac:spMkLst>
        </pc:spChg>
        <pc:spChg chg="add del mod">
          <ac:chgData name="Sharat Gupta" userId="fa46b2f4-5a4b-4c9f-b536-59e22358d982" providerId="ADAL" clId="{27FF20D3-53AE-46D1-A078-33C567DBE176}" dt="2024-06-05T10:17:02.500" v="3073" actId="33524"/>
          <ac:spMkLst>
            <pc:docMk/>
            <pc:sldMk cId="1063354168" sldId="305"/>
            <ac:spMk id="25" creationId="{9FFFF8F1-51D5-7599-85C2-9D5CA86D4C8A}"/>
          </ac:spMkLst>
        </pc:spChg>
        <pc:spChg chg="add mod">
          <ac:chgData name="Sharat Gupta" userId="fa46b2f4-5a4b-4c9f-b536-59e22358d982" providerId="ADAL" clId="{27FF20D3-53AE-46D1-A078-33C567DBE176}" dt="2024-06-05T10:17:10.876" v="3083" actId="20577"/>
          <ac:spMkLst>
            <pc:docMk/>
            <pc:sldMk cId="1063354168" sldId="305"/>
            <ac:spMk id="26" creationId="{3DFC4CA6-68CA-F4DA-DC39-ECB85D2F7A88}"/>
          </ac:spMkLst>
        </pc:spChg>
        <pc:spChg chg="add mod">
          <ac:chgData name="Sharat Gupta" userId="fa46b2f4-5a4b-4c9f-b536-59e22358d982" providerId="ADAL" clId="{27FF20D3-53AE-46D1-A078-33C567DBE176}" dt="2024-06-06T11:11:23.396" v="8048" actId="14100"/>
          <ac:spMkLst>
            <pc:docMk/>
            <pc:sldMk cId="1063354168" sldId="305"/>
            <ac:spMk id="27" creationId="{25A65811-B550-24C8-654C-9F4905CC0400}"/>
          </ac:spMkLst>
        </pc:spChg>
        <pc:spChg chg="add mod">
          <ac:chgData name="Sharat Gupta" userId="fa46b2f4-5a4b-4c9f-b536-59e22358d982" providerId="ADAL" clId="{27FF20D3-53AE-46D1-A078-33C567DBE176}" dt="2024-06-06T11:11:19.598" v="8047" actId="14100"/>
          <ac:spMkLst>
            <pc:docMk/>
            <pc:sldMk cId="1063354168" sldId="305"/>
            <ac:spMk id="28" creationId="{5AEE3A39-4B95-60EE-E45D-F07B70FD33DC}"/>
          </ac:spMkLst>
        </pc:spChg>
        <pc:picChg chg="add del mod">
          <ac:chgData name="Sharat Gupta" userId="fa46b2f4-5a4b-4c9f-b536-59e22358d982" providerId="ADAL" clId="{27FF20D3-53AE-46D1-A078-33C567DBE176}" dt="2024-06-05T10:02:55.316" v="2984" actId="478"/>
          <ac:picMkLst>
            <pc:docMk/>
            <pc:sldMk cId="1063354168" sldId="305"/>
            <ac:picMk id="4" creationId="{0301652C-1B72-750C-44CF-7C534EB53AF1}"/>
          </ac:picMkLst>
        </pc:picChg>
        <pc:picChg chg="del">
          <ac:chgData name="Sharat Gupta" userId="fa46b2f4-5a4b-4c9f-b536-59e22358d982" providerId="ADAL" clId="{27FF20D3-53AE-46D1-A078-33C567DBE176}" dt="2024-06-05T09:44:32.538" v="2712" actId="478"/>
          <ac:picMkLst>
            <pc:docMk/>
            <pc:sldMk cId="1063354168" sldId="305"/>
            <ac:picMk id="6" creationId="{FDCE5755-3106-13DD-48B5-430EEB02002F}"/>
          </ac:picMkLst>
        </pc:picChg>
        <pc:picChg chg="del">
          <ac:chgData name="Sharat Gupta" userId="fa46b2f4-5a4b-4c9f-b536-59e22358d982" providerId="ADAL" clId="{27FF20D3-53AE-46D1-A078-33C567DBE176}" dt="2024-06-05T09:44:32.538" v="2712" actId="478"/>
          <ac:picMkLst>
            <pc:docMk/>
            <pc:sldMk cId="1063354168" sldId="305"/>
            <ac:picMk id="9" creationId="{21C73D0E-F754-192E-FE96-6E9F5E753811}"/>
          </ac:picMkLst>
        </pc:picChg>
        <pc:picChg chg="add del mod">
          <ac:chgData name="Sharat Gupta" userId="fa46b2f4-5a4b-4c9f-b536-59e22358d982" providerId="ADAL" clId="{27FF20D3-53AE-46D1-A078-33C567DBE176}" dt="2024-06-05T10:02:54.114" v="2983" actId="478"/>
          <ac:picMkLst>
            <pc:docMk/>
            <pc:sldMk cId="1063354168" sldId="305"/>
            <ac:picMk id="10" creationId="{B478AE31-0D0B-8CD4-EBF9-A6A8B51E7E49}"/>
          </ac:picMkLst>
        </pc:picChg>
        <pc:picChg chg="del">
          <ac:chgData name="Sharat Gupta" userId="fa46b2f4-5a4b-4c9f-b536-59e22358d982" providerId="ADAL" clId="{27FF20D3-53AE-46D1-A078-33C567DBE176}" dt="2024-06-05T09:44:32.538" v="2712" actId="478"/>
          <ac:picMkLst>
            <pc:docMk/>
            <pc:sldMk cId="1063354168" sldId="305"/>
            <ac:picMk id="11" creationId="{7BD6F63C-0EB1-3959-5EDB-BE21D350D2CE}"/>
          </ac:picMkLst>
        </pc:picChg>
        <pc:picChg chg="del">
          <ac:chgData name="Sharat Gupta" userId="fa46b2f4-5a4b-4c9f-b536-59e22358d982" providerId="ADAL" clId="{27FF20D3-53AE-46D1-A078-33C567DBE176}" dt="2024-06-05T09:44:32.538" v="2712" actId="478"/>
          <ac:picMkLst>
            <pc:docMk/>
            <pc:sldMk cId="1063354168" sldId="305"/>
            <ac:picMk id="13" creationId="{EF810EF3-5372-F274-5FC3-E4B1C8F4A5A3}"/>
          </ac:picMkLst>
        </pc:picChg>
        <pc:picChg chg="add del">
          <ac:chgData name="Sharat Gupta" userId="fa46b2f4-5a4b-4c9f-b536-59e22358d982" providerId="ADAL" clId="{27FF20D3-53AE-46D1-A078-33C567DBE176}" dt="2024-06-05T09:59:25.538" v="2981" actId="22"/>
          <ac:picMkLst>
            <pc:docMk/>
            <pc:sldMk cId="1063354168" sldId="305"/>
            <ac:picMk id="16" creationId="{EC40F500-79F6-D946-7E5C-22C28CEE1C93}"/>
          </ac:picMkLst>
        </pc:picChg>
        <pc:picChg chg="add del mod">
          <ac:chgData name="Sharat Gupta" userId="fa46b2f4-5a4b-4c9f-b536-59e22358d982" providerId="ADAL" clId="{27FF20D3-53AE-46D1-A078-33C567DBE176}" dt="2024-06-05T10:14:52.752" v="3012" actId="478"/>
          <ac:picMkLst>
            <pc:docMk/>
            <pc:sldMk cId="1063354168" sldId="305"/>
            <ac:picMk id="18" creationId="{819A870F-BBAD-C9F8-DEC6-21213D390CC9}"/>
          </ac:picMkLst>
        </pc:picChg>
        <pc:picChg chg="add del mod modCrop">
          <ac:chgData name="Sharat Gupta" userId="fa46b2f4-5a4b-4c9f-b536-59e22358d982" providerId="ADAL" clId="{27FF20D3-53AE-46D1-A078-33C567DBE176}" dt="2024-06-05T10:14:38.056" v="3006" actId="478"/>
          <ac:picMkLst>
            <pc:docMk/>
            <pc:sldMk cId="1063354168" sldId="305"/>
            <ac:picMk id="20" creationId="{075B9E60-578C-BAA6-3DC3-BB1557C7C7FB}"/>
          </ac:picMkLst>
        </pc:picChg>
        <pc:picChg chg="add mod">
          <ac:chgData name="Sharat Gupta" userId="fa46b2f4-5a4b-4c9f-b536-59e22358d982" providerId="ADAL" clId="{27FF20D3-53AE-46D1-A078-33C567DBE176}" dt="2024-06-05T10:16:32.690" v="3030" actId="1076"/>
          <ac:picMkLst>
            <pc:docMk/>
            <pc:sldMk cId="1063354168" sldId="305"/>
            <ac:picMk id="22" creationId="{31A9C33C-8593-F6CB-62C5-654E7675109B}"/>
          </ac:picMkLst>
        </pc:picChg>
        <pc:picChg chg="add mod">
          <ac:chgData name="Sharat Gupta" userId="fa46b2f4-5a4b-4c9f-b536-59e22358d982" providerId="ADAL" clId="{27FF20D3-53AE-46D1-A078-33C567DBE176}" dt="2024-06-05T10:16:32.690" v="3030" actId="1076"/>
          <ac:picMkLst>
            <pc:docMk/>
            <pc:sldMk cId="1063354168" sldId="305"/>
            <ac:picMk id="24" creationId="{BBFBCD30-E429-E7ED-C1AD-49825603B936}"/>
          </ac:picMkLst>
        </pc:picChg>
      </pc:sldChg>
      <pc:sldChg chg="new del">
        <pc:chgData name="Sharat Gupta" userId="fa46b2f4-5a4b-4c9f-b536-59e22358d982" providerId="ADAL" clId="{27FF20D3-53AE-46D1-A078-33C567DBE176}" dt="2024-06-05T11:51:40.210" v="4787" actId="47"/>
        <pc:sldMkLst>
          <pc:docMk/>
          <pc:sldMk cId="2421924822" sldId="306"/>
        </pc:sldMkLst>
      </pc:sldChg>
      <pc:sldChg chg="modSp add mod">
        <pc:chgData name="Sharat Gupta" userId="fa46b2f4-5a4b-4c9f-b536-59e22358d982" providerId="ADAL" clId="{27FF20D3-53AE-46D1-A078-33C567DBE176}" dt="2024-06-06T11:30:31.709" v="8603" actId="313"/>
        <pc:sldMkLst>
          <pc:docMk/>
          <pc:sldMk cId="1029873886" sldId="307"/>
        </pc:sldMkLst>
        <pc:spChg chg="mod">
          <ac:chgData name="Sharat Gupta" userId="fa46b2f4-5a4b-4c9f-b536-59e22358d982" providerId="ADAL" clId="{27FF20D3-53AE-46D1-A078-33C567DBE176}" dt="2024-06-06T11:30:31.709" v="8603" actId="313"/>
          <ac:spMkLst>
            <pc:docMk/>
            <pc:sldMk cId="1029873886" sldId="307"/>
            <ac:spMk id="2" creationId="{A2804C36-2371-031C-E158-4FC8461C9848}"/>
          </ac:spMkLst>
        </pc:spChg>
        <pc:spChg chg="mod">
          <ac:chgData name="Sharat Gupta" userId="fa46b2f4-5a4b-4c9f-b536-59e22358d982" providerId="ADAL" clId="{27FF20D3-53AE-46D1-A078-33C567DBE176}" dt="2024-06-06T10:04:50.004" v="6913" actId="207"/>
          <ac:spMkLst>
            <pc:docMk/>
            <pc:sldMk cId="1029873886" sldId="307"/>
            <ac:spMk id="4" creationId="{C1A9014A-DC00-C3E8-4A09-77AD8B65D110}"/>
          </ac:spMkLst>
        </pc:spChg>
        <pc:picChg chg="mod">
          <ac:chgData name="Sharat Gupta" userId="fa46b2f4-5a4b-4c9f-b536-59e22358d982" providerId="ADAL" clId="{27FF20D3-53AE-46D1-A078-33C567DBE176}" dt="2024-06-05T11:55:24.039" v="4828" actId="1076"/>
          <ac:picMkLst>
            <pc:docMk/>
            <pc:sldMk cId="1029873886" sldId="307"/>
            <ac:picMk id="35844" creationId="{00000000-0000-0000-0000-000000000000}"/>
          </ac:picMkLst>
        </pc:picChg>
      </pc:sldChg>
      <pc:sldChg chg="modSp add mod ord">
        <pc:chgData name="Sharat Gupta" userId="fa46b2f4-5a4b-4c9f-b536-59e22358d982" providerId="ADAL" clId="{27FF20D3-53AE-46D1-A078-33C567DBE176}" dt="2024-06-06T10:54:30.321" v="7439" actId="20577"/>
        <pc:sldMkLst>
          <pc:docMk/>
          <pc:sldMk cId="3414391086" sldId="308"/>
        </pc:sldMkLst>
        <pc:spChg chg="mod">
          <ac:chgData name="Sharat Gupta" userId="fa46b2f4-5a4b-4c9f-b536-59e22358d982" providerId="ADAL" clId="{27FF20D3-53AE-46D1-A078-33C567DBE176}" dt="2024-06-06T10:54:30.321" v="7439" actId="20577"/>
          <ac:spMkLst>
            <pc:docMk/>
            <pc:sldMk cId="3414391086" sldId="308"/>
            <ac:spMk id="4" creationId="{C1A9014A-DC00-C3E8-4A09-77AD8B65D110}"/>
          </ac:spMkLst>
        </pc:spChg>
        <pc:picChg chg="mod">
          <ac:chgData name="Sharat Gupta" userId="fa46b2f4-5a4b-4c9f-b536-59e22358d982" providerId="ADAL" clId="{27FF20D3-53AE-46D1-A078-33C567DBE176}" dt="2024-06-06T10:53:12.117" v="7434" actId="1076"/>
          <ac:picMkLst>
            <pc:docMk/>
            <pc:sldMk cId="3414391086" sldId="308"/>
            <ac:picMk id="36866" creationId="{00000000-0000-0000-0000-000000000000}"/>
          </ac:picMkLst>
        </pc:picChg>
        <pc:picChg chg="mod">
          <ac:chgData name="Sharat Gupta" userId="fa46b2f4-5a4b-4c9f-b536-59e22358d982" providerId="ADAL" clId="{27FF20D3-53AE-46D1-A078-33C567DBE176}" dt="2024-06-06T10:53:41.037" v="7435" actId="1076"/>
          <ac:picMkLst>
            <pc:docMk/>
            <pc:sldMk cId="3414391086" sldId="308"/>
            <ac:picMk id="36867" creationId="{00000000-0000-0000-0000-000000000000}"/>
          </ac:picMkLst>
        </pc:picChg>
        <pc:picChg chg="mod">
          <ac:chgData name="Sharat Gupta" userId="fa46b2f4-5a4b-4c9f-b536-59e22358d982" providerId="ADAL" clId="{27FF20D3-53AE-46D1-A078-33C567DBE176}" dt="2024-06-06T10:53:47.070" v="7436" actId="1076"/>
          <ac:picMkLst>
            <pc:docMk/>
            <pc:sldMk cId="3414391086" sldId="308"/>
            <ac:picMk id="36868" creationId="{00000000-0000-0000-0000-000000000000}"/>
          </ac:picMkLst>
        </pc:picChg>
      </pc:sldChg>
      <pc:sldChg chg="addSp delSp modSp add mod">
        <pc:chgData name="Sharat Gupta" userId="fa46b2f4-5a4b-4c9f-b536-59e22358d982" providerId="ADAL" clId="{27FF20D3-53AE-46D1-A078-33C567DBE176}" dt="2024-06-21T11:26:44.983" v="10809" actId="207"/>
        <pc:sldMkLst>
          <pc:docMk/>
          <pc:sldMk cId="3572659149" sldId="309"/>
        </pc:sldMkLst>
        <pc:spChg chg="mod">
          <ac:chgData name="Sharat Gupta" userId="fa46b2f4-5a4b-4c9f-b536-59e22358d982" providerId="ADAL" clId="{27FF20D3-53AE-46D1-A078-33C567DBE176}" dt="2024-06-05T12:39:44.447" v="5341" actId="20577"/>
          <ac:spMkLst>
            <pc:docMk/>
            <pc:sldMk cId="3572659149" sldId="309"/>
            <ac:spMk id="2" creationId="{A2804C36-2371-031C-E158-4FC8461C9848}"/>
          </ac:spMkLst>
        </pc:spChg>
        <pc:spChg chg="add mod">
          <ac:chgData name="Sharat Gupta" userId="fa46b2f4-5a4b-4c9f-b536-59e22358d982" providerId="ADAL" clId="{27FF20D3-53AE-46D1-A078-33C567DBE176}" dt="2024-06-06T11:48:56.449" v="9910" actId="207"/>
          <ac:spMkLst>
            <pc:docMk/>
            <pc:sldMk cId="3572659149" sldId="309"/>
            <ac:spMk id="3" creationId="{A870828A-4656-8427-E7F7-2B33DADE29BD}"/>
          </ac:spMkLst>
        </pc:spChg>
        <pc:spChg chg="del">
          <ac:chgData name="Sharat Gupta" userId="fa46b2f4-5a4b-4c9f-b536-59e22358d982" providerId="ADAL" clId="{27FF20D3-53AE-46D1-A078-33C567DBE176}" dt="2024-06-05T12:39:38.382" v="5317" actId="478"/>
          <ac:spMkLst>
            <pc:docMk/>
            <pc:sldMk cId="3572659149" sldId="309"/>
            <ac:spMk id="4" creationId="{3F80F1C6-4F47-7C48-371C-B12A216869E2}"/>
          </ac:spMkLst>
        </pc:spChg>
        <pc:spChg chg="del">
          <ac:chgData name="Sharat Gupta" userId="fa46b2f4-5a4b-4c9f-b536-59e22358d982" providerId="ADAL" clId="{27FF20D3-53AE-46D1-A078-33C567DBE176}" dt="2024-06-05T12:39:38.382" v="5317" actId="478"/>
          <ac:spMkLst>
            <pc:docMk/>
            <pc:sldMk cId="3572659149" sldId="309"/>
            <ac:spMk id="6" creationId="{9B78A323-DDE5-C06A-9399-F411ADCE72AE}"/>
          </ac:spMkLst>
        </pc:spChg>
        <pc:spChg chg="add mod">
          <ac:chgData name="Sharat Gupta" userId="fa46b2f4-5a4b-4c9f-b536-59e22358d982" providerId="ADAL" clId="{27FF20D3-53AE-46D1-A078-33C567DBE176}" dt="2024-06-08T09:48:07.537" v="10026"/>
          <ac:spMkLst>
            <pc:docMk/>
            <pc:sldMk cId="3572659149" sldId="309"/>
            <ac:spMk id="7" creationId="{F452C680-8670-0409-D9AC-C1A4C197C57E}"/>
          </ac:spMkLst>
        </pc:spChg>
        <pc:spChg chg="add mod">
          <ac:chgData name="Sharat Gupta" userId="fa46b2f4-5a4b-4c9f-b536-59e22358d982" providerId="ADAL" clId="{27FF20D3-53AE-46D1-A078-33C567DBE176}" dt="2024-06-08T09:41:38.500" v="9987" actId="14100"/>
          <ac:spMkLst>
            <pc:docMk/>
            <pc:sldMk cId="3572659149" sldId="309"/>
            <ac:spMk id="9" creationId="{7DFF7D26-BB86-9ACD-DFCD-3CA197DDEA9C}"/>
          </ac:spMkLst>
        </pc:spChg>
        <pc:spChg chg="del">
          <ac:chgData name="Sharat Gupta" userId="fa46b2f4-5a4b-4c9f-b536-59e22358d982" providerId="ADAL" clId="{27FF20D3-53AE-46D1-A078-33C567DBE176}" dt="2024-06-05T12:39:38.382" v="5317" actId="478"/>
          <ac:spMkLst>
            <pc:docMk/>
            <pc:sldMk cId="3572659149" sldId="309"/>
            <ac:spMk id="15" creationId="{A4880719-E7AE-3901-CC74-649C67B7192B}"/>
          </ac:spMkLst>
        </pc:spChg>
        <pc:spChg chg="add mod">
          <ac:chgData name="Sharat Gupta" userId="fa46b2f4-5a4b-4c9f-b536-59e22358d982" providerId="ADAL" clId="{27FF20D3-53AE-46D1-A078-33C567DBE176}" dt="2024-06-06T11:47:53.844" v="9854" actId="1076"/>
          <ac:spMkLst>
            <pc:docMk/>
            <pc:sldMk cId="3572659149" sldId="309"/>
            <ac:spMk id="24" creationId="{25DBEC53-25A8-2666-EBAE-8EDBF5FD3BB8}"/>
          </ac:spMkLst>
        </pc:spChg>
        <pc:spChg chg="add mod ord">
          <ac:chgData name="Sharat Gupta" userId="fa46b2f4-5a4b-4c9f-b536-59e22358d982" providerId="ADAL" clId="{27FF20D3-53AE-46D1-A078-33C567DBE176}" dt="2024-06-06T11:47:53.844" v="9854" actId="1076"/>
          <ac:spMkLst>
            <pc:docMk/>
            <pc:sldMk cId="3572659149" sldId="309"/>
            <ac:spMk id="25" creationId="{4B118937-1121-BFB9-DCDF-9CAE4345BFBC}"/>
          </ac:spMkLst>
        </pc:spChg>
        <pc:spChg chg="add mod">
          <ac:chgData name="Sharat Gupta" userId="fa46b2f4-5a4b-4c9f-b536-59e22358d982" providerId="ADAL" clId="{27FF20D3-53AE-46D1-A078-33C567DBE176}" dt="2024-06-06T11:47:53.844" v="9854" actId="1076"/>
          <ac:spMkLst>
            <pc:docMk/>
            <pc:sldMk cId="3572659149" sldId="309"/>
            <ac:spMk id="26" creationId="{FBCD5A26-3100-D2EE-5234-EFA7021D7290}"/>
          </ac:spMkLst>
        </pc:spChg>
        <pc:spChg chg="add mod">
          <ac:chgData name="Sharat Gupta" userId="fa46b2f4-5a4b-4c9f-b536-59e22358d982" providerId="ADAL" clId="{27FF20D3-53AE-46D1-A078-33C567DBE176}" dt="2024-06-06T11:47:53.844" v="9854" actId="1076"/>
          <ac:spMkLst>
            <pc:docMk/>
            <pc:sldMk cId="3572659149" sldId="309"/>
            <ac:spMk id="27" creationId="{E7E565B7-3394-625B-FF10-27BF78C6CA14}"/>
          </ac:spMkLst>
        </pc:spChg>
        <pc:spChg chg="add mod">
          <ac:chgData name="Sharat Gupta" userId="fa46b2f4-5a4b-4c9f-b536-59e22358d982" providerId="ADAL" clId="{27FF20D3-53AE-46D1-A078-33C567DBE176}" dt="2024-06-06T11:47:53.844" v="9854" actId="1076"/>
          <ac:spMkLst>
            <pc:docMk/>
            <pc:sldMk cId="3572659149" sldId="309"/>
            <ac:spMk id="28" creationId="{EF8061B0-51AA-A12D-1B47-EA9B1EF7FDC0}"/>
          </ac:spMkLst>
        </pc:spChg>
        <pc:spChg chg="add mod">
          <ac:chgData name="Sharat Gupta" userId="fa46b2f4-5a4b-4c9f-b536-59e22358d982" providerId="ADAL" clId="{27FF20D3-53AE-46D1-A078-33C567DBE176}" dt="2024-06-06T11:47:53.844" v="9854" actId="1076"/>
          <ac:spMkLst>
            <pc:docMk/>
            <pc:sldMk cId="3572659149" sldId="309"/>
            <ac:spMk id="29" creationId="{9E02BF6B-9E34-6F73-1883-6EBECFE15D64}"/>
          </ac:spMkLst>
        </pc:spChg>
        <pc:graphicFrameChg chg="add del mod">
          <ac:chgData name="Sharat Gupta" userId="fa46b2f4-5a4b-4c9f-b536-59e22358d982" providerId="ADAL" clId="{27FF20D3-53AE-46D1-A078-33C567DBE176}" dt="2024-06-06T09:36:45.687" v="5533" actId="478"/>
          <ac:graphicFrameMkLst>
            <pc:docMk/>
            <pc:sldMk cId="3572659149" sldId="309"/>
            <ac:graphicFrameMk id="6" creationId="{E8133C54-FE10-AFF9-D9A0-72244AA233F5}"/>
          </ac:graphicFrameMkLst>
        </pc:graphicFrameChg>
        <pc:graphicFrameChg chg="add mod">
          <ac:chgData name="Sharat Gupta" userId="fa46b2f4-5a4b-4c9f-b536-59e22358d982" providerId="ADAL" clId="{27FF20D3-53AE-46D1-A078-33C567DBE176}" dt="2024-06-06T11:47:53.844" v="9854" actId="1076"/>
          <ac:graphicFrameMkLst>
            <pc:docMk/>
            <pc:sldMk cId="3572659149" sldId="309"/>
            <ac:graphicFrameMk id="8" creationId="{17BB0FA0-2DC2-A7CB-EB29-4A4DE8445074}"/>
          </ac:graphicFrameMkLst>
        </pc:graphicFrameChg>
        <pc:graphicFrameChg chg="add mod modGraphic">
          <ac:chgData name="Sharat Gupta" userId="fa46b2f4-5a4b-4c9f-b536-59e22358d982" providerId="ADAL" clId="{27FF20D3-53AE-46D1-A078-33C567DBE176}" dt="2024-06-21T11:26:44.983" v="10809" actId="207"/>
          <ac:graphicFrameMkLst>
            <pc:docMk/>
            <pc:sldMk cId="3572659149" sldId="309"/>
            <ac:graphicFrameMk id="15" creationId="{877DF106-F87C-5879-1123-302ADFBB8C92}"/>
          </ac:graphicFrameMkLst>
        </pc:graphicFrameChg>
        <pc:picChg chg="add del mod">
          <ac:chgData name="Sharat Gupta" userId="fa46b2f4-5a4b-4c9f-b536-59e22358d982" providerId="ADAL" clId="{27FF20D3-53AE-46D1-A078-33C567DBE176}" dt="2024-06-06T09:28:51.056" v="5497" actId="478"/>
          <ac:picMkLst>
            <pc:docMk/>
            <pc:sldMk cId="3572659149" sldId="309"/>
            <ac:picMk id="5" creationId="{162B32F6-2254-CB6A-7206-5E9300AEF65C}"/>
          </ac:picMkLst>
        </pc:picChg>
        <pc:picChg chg="del">
          <ac:chgData name="Sharat Gupta" userId="fa46b2f4-5a4b-4c9f-b536-59e22358d982" providerId="ADAL" clId="{27FF20D3-53AE-46D1-A078-33C567DBE176}" dt="2024-06-05T12:39:38.382" v="5317" actId="478"/>
          <ac:picMkLst>
            <pc:docMk/>
            <pc:sldMk cId="3572659149" sldId="309"/>
            <ac:picMk id="10" creationId="{A8CF4C3D-BE69-BA39-400F-56C82CB9A398}"/>
          </ac:picMkLst>
        </pc:picChg>
        <pc:picChg chg="del">
          <ac:chgData name="Sharat Gupta" userId="fa46b2f4-5a4b-4c9f-b536-59e22358d982" providerId="ADAL" clId="{27FF20D3-53AE-46D1-A078-33C567DBE176}" dt="2024-06-05T12:39:38.382" v="5317" actId="478"/>
          <ac:picMkLst>
            <pc:docMk/>
            <pc:sldMk cId="3572659149" sldId="309"/>
            <ac:picMk id="12" creationId="{81B7F450-66E3-2A1E-A8A6-71A3D861F023}"/>
          </ac:picMkLst>
        </pc:picChg>
        <pc:picChg chg="del">
          <ac:chgData name="Sharat Gupta" userId="fa46b2f4-5a4b-4c9f-b536-59e22358d982" providerId="ADAL" clId="{27FF20D3-53AE-46D1-A078-33C567DBE176}" dt="2024-06-05T12:39:38.382" v="5317" actId="478"/>
          <ac:picMkLst>
            <pc:docMk/>
            <pc:sldMk cId="3572659149" sldId="309"/>
            <ac:picMk id="14" creationId="{8C4C662A-9967-CDA4-A171-7B014DEF76FB}"/>
          </ac:picMkLst>
        </pc:picChg>
        <pc:cxnChg chg="add">
          <ac:chgData name="Sharat Gupta" userId="fa46b2f4-5a4b-4c9f-b536-59e22358d982" providerId="ADAL" clId="{27FF20D3-53AE-46D1-A078-33C567DBE176}" dt="2024-06-08T09:40:12.045" v="9972" actId="11529"/>
          <ac:cxnSpMkLst>
            <pc:docMk/>
            <pc:sldMk cId="3572659149" sldId="309"/>
            <ac:cxnSpMk id="5" creationId="{993A3E36-F5ED-9247-6745-CC43280B8D5E}"/>
          </ac:cxnSpMkLst>
        </pc:cxnChg>
        <pc:cxnChg chg="add mod ord">
          <ac:chgData name="Sharat Gupta" userId="fa46b2f4-5a4b-4c9f-b536-59e22358d982" providerId="ADAL" clId="{27FF20D3-53AE-46D1-A078-33C567DBE176}" dt="2024-06-08T09:41:32.924" v="9986" actId="167"/>
          <ac:cxnSpMkLst>
            <pc:docMk/>
            <pc:sldMk cId="3572659149" sldId="309"/>
            <ac:cxnSpMk id="6" creationId="{D10963F3-158F-1A8F-54CB-9CB4A031C9CE}"/>
          </ac:cxnSpMkLst>
        </pc:cxnChg>
        <pc:cxnChg chg="add del mod">
          <ac:chgData name="Sharat Gupta" userId="fa46b2f4-5a4b-4c9f-b536-59e22358d982" providerId="ADAL" clId="{27FF20D3-53AE-46D1-A078-33C567DBE176}" dt="2024-06-06T09:50:24.672" v="6415" actId="478"/>
          <ac:cxnSpMkLst>
            <pc:docMk/>
            <pc:sldMk cId="3572659149" sldId="309"/>
            <ac:cxnSpMk id="11" creationId="{33381BD7-67AA-375C-E19A-592CA25924C9}"/>
          </ac:cxnSpMkLst>
        </pc:cxnChg>
        <pc:cxnChg chg="add mod">
          <ac:chgData name="Sharat Gupta" userId="fa46b2f4-5a4b-4c9f-b536-59e22358d982" providerId="ADAL" clId="{27FF20D3-53AE-46D1-A078-33C567DBE176}" dt="2024-06-08T09:41:00.205" v="9979" actId="571"/>
          <ac:cxnSpMkLst>
            <pc:docMk/>
            <pc:sldMk cId="3572659149" sldId="309"/>
            <ac:cxnSpMk id="11" creationId="{9F13BD21-7B4D-E43E-4C06-BDDC9E08BAF0}"/>
          </ac:cxnSpMkLst>
        </pc:cxnChg>
        <pc:cxnChg chg="add mod">
          <ac:chgData name="Sharat Gupta" userId="fa46b2f4-5a4b-4c9f-b536-59e22358d982" providerId="ADAL" clId="{27FF20D3-53AE-46D1-A078-33C567DBE176}" dt="2024-06-06T11:47:53.844" v="9854" actId="1076"/>
          <ac:cxnSpMkLst>
            <pc:docMk/>
            <pc:sldMk cId="3572659149" sldId="309"/>
            <ac:cxnSpMk id="13" creationId="{A16689BB-801C-38B4-88F2-44737C3F35BC}"/>
          </ac:cxnSpMkLst>
        </pc:cxnChg>
        <pc:cxnChg chg="add mod">
          <ac:chgData name="Sharat Gupta" userId="fa46b2f4-5a4b-4c9f-b536-59e22358d982" providerId="ADAL" clId="{27FF20D3-53AE-46D1-A078-33C567DBE176}" dt="2024-06-06T11:47:53.844" v="9854" actId="1076"/>
          <ac:cxnSpMkLst>
            <pc:docMk/>
            <pc:sldMk cId="3572659149" sldId="309"/>
            <ac:cxnSpMk id="17" creationId="{489FBF2A-B5A9-A384-4625-3394B626E8F8}"/>
          </ac:cxnSpMkLst>
        </pc:cxnChg>
        <pc:cxnChg chg="add mod">
          <ac:chgData name="Sharat Gupta" userId="fa46b2f4-5a4b-4c9f-b536-59e22358d982" providerId="ADAL" clId="{27FF20D3-53AE-46D1-A078-33C567DBE176}" dt="2024-06-06T11:47:53.844" v="9854" actId="1076"/>
          <ac:cxnSpMkLst>
            <pc:docMk/>
            <pc:sldMk cId="3572659149" sldId="309"/>
            <ac:cxnSpMk id="19" creationId="{205059A1-1BBE-8780-2956-337AA9985A8F}"/>
          </ac:cxnSpMkLst>
        </pc:cxnChg>
        <pc:cxnChg chg="add mod">
          <ac:chgData name="Sharat Gupta" userId="fa46b2f4-5a4b-4c9f-b536-59e22358d982" providerId="ADAL" clId="{27FF20D3-53AE-46D1-A078-33C567DBE176}" dt="2024-06-06T11:47:53.844" v="9854" actId="1076"/>
          <ac:cxnSpMkLst>
            <pc:docMk/>
            <pc:sldMk cId="3572659149" sldId="309"/>
            <ac:cxnSpMk id="22" creationId="{CFC80A41-92B6-D6C6-6B15-2BEFFF6A225A}"/>
          </ac:cxnSpMkLst>
        </pc:cxnChg>
      </pc:sldChg>
      <pc:sldChg chg="add del">
        <pc:chgData name="Sharat Gupta" userId="fa46b2f4-5a4b-4c9f-b536-59e22358d982" providerId="ADAL" clId="{27FF20D3-53AE-46D1-A078-33C567DBE176}" dt="2024-06-06T11:47:40.306" v="9853" actId="47"/>
        <pc:sldMkLst>
          <pc:docMk/>
          <pc:sldMk cId="4172057334" sldId="310"/>
        </pc:sldMkLst>
      </pc:sldChg>
      <pc:sldChg chg="addSp delSp modSp add mod">
        <pc:chgData name="Sharat Gupta" userId="fa46b2f4-5a4b-4c9f-b536-59e22358d982" providerId="ADAL" clId="{27FF20D3-53AE-46D1-A078-33C567DBE176}" dt="2024-06-06T10:38:00.248" v="7261" actId="207"/>
        <pc:sldMkLst>
          <pc:docMk/>
          <pc:sldMk cId="1183453430" sldId="311"/>
        </pc:sldMkLst>
        <pc:spChg chg="mod">
          <ac:chgData name="Sharat Gupta" userId="fa46b2f4-5a4b-4c9f-b536-59e22358d982" providerId="ADAL" clId="{27FF20D3-53AE-46D1-A078-33C567DBE176}" dt="2024-06-06T10:38:00.248" v="7261" actId="207"/>
          <ac:spMkLst>
            <pc:docMk/>
            <pc:sldMk cId="1183453430" sldId="311"/>
            <ac:spMk id="2" creationId="{A2804C36-2371-031C-E158-4FC8461C9848}"/>
          </ac:spMkLst>
        </pc:spChg>
        <pc:spChg chg="mod">
          <ac:chgData name="Sharat Gupta" userId="fa46b2f4-5a4b-4c9f-b536-59e22358d982" providerId="ADAL" clId="{27FF20D3-53AE-46D1-A078-33C567DBE176}" dt="2024-06-06T10:13:32.859" v="7200" actId="1076"/>
          <ac:spMkLst>
            <pc:docMk/>
            <pc:sldMk cId="1183453430" sldId="311"/>
            <ac:spMk id="3" creationId="{99ECE896-A054-8961-1ADF-0AF9A40DF665}"/>
          </ac:spMkLst>
        </pc:spChg>
        <pc:spChg chg="add mod">
          <ac:chgData name="Sharat Gupta" userId="fa46b2f4-5a4b-4c9f-b536-59e22358d982" providerId="ADAL" clId="{27FF20D3-53AE-46D1-A078-33C567DBE176}" dt="2024-06-06T10:14:13.988" v="7212" actId="1076"/>
          <ac:spMkLst>
            <pc:docMk/>
            <pc:sldMk cId="1183453430" sldId="311"/>
            <ac:spMk id="7" creationId="{25718E45-95A8-B793-2A9D-165D3C9C7E32}"/>
          </ac:spMkLst>
        </pc:spChg>
        <pc:spChg chg="mod">
          <ac:chgData name="Sharat Gupta" userId="fa46b2f4-5a4b-4c9f-b536-59e22358d982" providerId="ADAL" clId="{27FF20D3-53AE-46D1-A078-33C567DBE176}" dt="2024-06-06T10:13:53.635" v="7206" actId="1076"/>
          <ac:spMkLst>
            <pc:docMk/>
            <pc:sldMk cId="1183453430" sldId="311"/>
            <ac:spMk id="8" creationId="{B7AD04D1-F812-5DB5-EBC6-DFC61651061D}"/>
          </ac:spMkLst>
        </pc:spChg>
        <pc:spChg chg="mod">
          <ac:chgData name="Sharat Gupta" userId="fa46b2f4-5a4b-4c9f-b536-59e22358d982" providerId="ADAL" clId="{27FF20D3-53AE-46D1-A078-33C567DBE176}" dt="2024-06-06T10:13:53.635" v="7206" actId="1076"/>
          <ac:spMkLst>
            <pc:docMk/>
            <pc:sldMk cId="1183453430" sldId="311"/>
            <ac:spMk id="9" creationId="{E0914B11-DFCF-5CB5-5F38-93E44E585080}"/>
          </ac:spMkLst>
        </pc:spChg>
        <pc:spChg chg="mod">
          <ac:chgData name="Sharat Gupta" userId="fa46b2f4-5a4b-4c9f-b536-59e22358d982" providerId="ADAL" clId="{27FF20D3-53AE-46D1-A078-33C567DBE176}" dt="2024-06-06T10:13:53.635" v="7206" actId="1076"/>
          <ac:spMkLst>
            <pc:docMk/>
            <pc:sldMk cId="1183453430" sldId="311"/>
            <ac:spMk id="10" creationId="{31E2D0AC-24F8-69B7-79B5-3F048D95146E}"/>
          </ac:spMkLst>
        </pc:spChg>
        <pc:spChg chg="mod">
          <ac:chgData name="Sharat Gupta" userId="fa46b2f4-5a4b-4c9f-b536-59e22358d982" providerId="ADAL" clId="{27FF20D3-53AE-46D1-A078-33C567DBE176}" dt="2024-06-06T10:13:26.944" v="7199" actId="1076"/>
          <ac:spMkLst>
            <pc:docMk/>
            <pc:sldMk cId="1183453430" sldId="311"/>
            <ac:spMk id="11" creationId="{43FF74FA-AD36-37DA-A356-8D369020138B}"/>
          </ac:spMkLst>
        </pc:spChg>
        <pc:spChg chg="del">
          <ac:chgData name="Sharat Gupta" userId="fa46b2f4-5a4b-4c9f-b536-59e22358d982" providerId="ADAL" clId="{27FF20D3-53AE-46D1-A078-33C567DBE176}" dt="2024-06-06T10:13:03.142" v="7186" actId="478"/>
          <ac:spMkLst>
            <pc:docMk/>
            <pc:sldMk cId="1183453430" sldId="311"/>
            <ac:spMk id="12" creationId="{25718E45-95A8-B793-2A9D-165D3C9C7E32}"/>
          </ac:spMkLst>
        </pc:spChg>
        <pc:graphicFrameChg chg="mod modGraphic">
          <ac:chgData name="Sharat Gupta" userId="fa46b2f4-5a4b-4c9f-b536-59e22358d982" providerId="ADAL" clId="{27FF20D3-53AE-46D1-A078-33C567DBE176}" dt="2024-06-06T10:14:00.938" v="7208" actId="20577"/>
          <ac:graphicFrameMkLst>
            <pc:docMk/>
            <pc:sldMk cId="1183453430" sldId="311"/>
            <ac:graphicFrameMk id="4" creationId="{3EF9B47E-E302-BB55-DE10-ED750852AF3A}"/>
          </ac:graphicFrameMkLst>
        </pc:graphicFrameChg>
      </pc:sldChg>
      <pc:sldChg chg="modSp add del mod">
        <pc:chgData name="Sharat Gupta" userId="fa46b2f4-5a4b-4c9f-b536-59e22358d982" providerId="ADAL" clId="{27FF20D3-53AE-46D1-A078-33C567DBE176}" dt="2024-06-06T10:12:44.109" v="7183" actId="47"/>
        <pc:sldMkLst>
          <pc:docMk/>
          <pc:sldMk cId="1470022720" sldId="311"/>
        </pc:sldMkLst>
        <pc:spChg chg="mod">
          <ac:chgData name="Sharat Gupta" userId="fa46b2f4-5a4b-4c9f-b536-59e22358d982" providerId="ADAL" clId="{27FF20D3-53AE-46D1-A078-33C567DBE176}" dt="2024-06-06T10:06:49.143" v="6938" actId="1076"/>
          <ac:spMkLst>
            <pc:docMk/>
            <pc:sldMk cId="1470022720" sldId="311"/>
            <ac:spMk id="6" creationId="{72C6B6BC-A283-371C-57F9-036A332BC88F}"/>
          </ac:spMkLst>
        </pc:spChg>
        <pc:spChg chg="mod">
          <ac:chgData name="Sharat Gupta" userId="fa46b2f4-5a4b-4c9f-b536-59e22358d982" providerId="ADAL" clId="{27FF20D3-53AE-46D1-A078-33C567DBE176}" dt="2024-06-06T10:06:52.451" v="6939" actId="1076"/>
          <ac:spMkLst>
            <pc:docMk/>
            <pc:sldMk cId="1470022720" sldId="311"/>
            <ac:spMk id="13" creationId="{408E035E-2349-45A5-5B18-673D53253BE7}"/>
          </ac:spMkLst>
        </pc:spChg>
        <pc:graphicFrameChg chg="mod modGraphic">
          <ac:chgData name="Sharat Gupta" userId="fa46b2f4-5a4b-4c9f-b536-59e22358d982" providerId="ADAL" clId="{27FF20D3-53AE-46D1-A078-33C567DBE176}" dt="2024-06-06T10:07:51.810" v="7042" actId="20577"/>
          <ac:graphicFrameMkLst>
            <pc:docMk/>
            <pc:sldMk cId="1470022720" sldId="311"/>
            <ac:graphicFrameMk id="4" creationId="{3EF9B47E-E302-BB55-DE10-ED750852AF3A}"/>
          </ac:graphicFrameMkLst>
        </pc:graphicFrameChg>
      </pc:sldChg>
      <pc:sldChg chg="addSp delSp modSp add mod">
        <pc:chgData name="Sharat Gupta" userId="fa46b2f4-5a4b-4c9f-b536-59e22358d982" providerId="ADAL" clId="{27FF20D3-53AE-46D1-A078-33C567DBE176}" dt="2024-06-21T11:28:47.989" v="10813" actId="478"/>
        <pc:sldMkLst>
          <pc:docMk/>
          <pc:sldMk cId="3530641329" sldId="312"/>
        </pc:sldMkLst>
        <pc:spChg chg="mod">
          <ac:chgData name="Sharat Gupta" userId="fa46b2f4-5a4b-4c9f-b536-59e22358d982" providerId="ADAL" clId="{27FF20D3-53AE-46D1-A078-33C567DBE176}" dt="2024-06-21T10:49:31.439" v="10178" actId="20577"/>
          <ac:spMkLst>
            <pc:docMk/>
            <pc:sldMk cId="3530641329" sldId="312"/>
            <ac:spMk id="2" creationId="{A2804C36-2371-031C-E158-4FC8461C9848}"/>
          </ac:spMkLst>
        </pc:spChg>
        <pc:graphicFrameChg chg="mod modGraphic">
          <ac:chgData name="Sharat Gupta" userId="fa46b2f4-5a4b-4c9f-b536-59e22358d982" providerId="ADAL" clId="{27FF20D3-53AE-46D1-A078-33C567DBE176}" dt="2024-06-21T11:28:29.236" v="10811" actId="207"/>
          <ac:graphicFrameMkLst>
            <pc:docMk/>
            <pc:sldMk cId="3530641329" sldId="312"/>
            <ac:graphicFrameMk id="4" creationId="{62871DC3-F2F3-0E00-8498-DFD67E45296F}"/>
          </ac:graphicFrameMkLst>
        </pc:graphicFrameChg>
        <pc:picChg chg="add del">
          <ac:chgData name="Sharat Gupta" userId="fa46b2f4-5a4b-4c9f-b536-59e22358d982" providerId="ADAL" clId="{27FF20D3-53AE-46D1-A078-33C567DBE176}" dt="2024-06-21T11:28:47.989" v="10813" actId="478"/>
          <ac:picMkLst>
            <pc:docMk/>
            <pc:sldMk cId="3530641329" sldId="312"/>
            <ac:picMk id="3" creationId="{D56504F0-D62A-C931-0554-ABC167B5C132}"/>
          </ac:picMkLst>
        </pc:picChg>
      </pc:sldChg>
      <pc:sldChg chg="addSp delSp modSp new del mod">
        <pc:chgData name="Sharat Gupta" userId="fa46b2f4-5a4b-4c9f-b536-59e22358d982" providerId="ADAL" clId="{27FF20D3-53AE-46D1-A078-33C567DBE176}" dt="2024-06-06T11:10:26.846" v="8045" actId="2696"/>
        <pc:sldMkLst>
          <pc:docMk/>
          <pc:sldMk cId="3652622674" sldId="312"/>
        </pc:sldMkLst>
        <pc:spChg chg="del">
          <ac:chgData name="Sharat Gupta" userId="fa46b2f4-5a4b-4c9f-b536-59e22358d982" providerId="ADAL" clId="{27FF20D3-53AE-46D1-A078-33C567DBE176}" dt="2024-06-06T11:02:29.437" v="7719" actId="478"/>
          <ac:spMkLst>
            <pc:docMk/>
            <pc:sldMk cId="3652622674" sldId="312"/>
            <ac:spMk id="2" creationId="{0B52F29C-9A3C-594E-28C9-7F2E9C0498A3}"/>
          </ac:spMkLst>
        </pc:spChg>
        <pc:spChg chg="del">
          <ac:chgData name="Sharat Gupta" userId="fa46b2f4-5a4b-4c9f-b536-59e22358d982" providerId="ADAL" clId="{27FF20D3-53AE-46D1-A078-33C567DBE176}" dt="2024-06-06T11:02:29.437" v="7719" actId="478"/>
          <ac:spMkLst>
            <pc:docMk/>
            <pc:sldMk cId="3652622674" sldId="312"/>
            <ac:spMk id="3" creationId="{044D7E8D-13C7-F9FF-5C0E-49F9F1C4A52C}"/>
          </ac:spMkLst>
        </pc:spChg>
        <pc:picChg chg="add mod">
          <ac:chgData name="Sharat Gupta" userId="fa46b2f4-5a4b-4c9f-b536-59e22358d982" providerId="ADAL" clId="{27FF20D3-53AE-46D1-A078-33C567DBE176}" dt="2024-06-06T11:02:39.194" v="7722" actId="14100"/>
          <ac:picMkLst>
            <pc:docMk/>
            <pc:sldMk cId="3652622674" sldId="312"/>
            <ac:picMk id="1026" creationId="{B772706C-E20A-51A5-D446-2DE614E90DAA}"/>
          </ac:picMkLst>
        </pc:picChg>
      </pc:sldChg>
    </pc:docChg>
  </pc:docChgLst>
  <pc:docChgLst>
    <pc:chgData name="Sharat Gupta" userId="fa46b2f4-5a4b-4c9f-b536-59e22358d982" providerId="ADAL" clId="{D880593E-A789-4625-B186-024C568039BA}"/>
    <pc:docChg chg="undo redo custSel addSld delSld modSld sldOrd">
      <pc:chgData name="Sharat Gupta" userId="fa46b2f4-5a4b-4c9f-b536-59e22358d982" providerId="ADAL" clId="{D880593E-A789-4625-B186-024C568039BA}" dt="2024-05-12T16:02:38.281" v="7642" actId="20577"/>
      <pc:docMkLst>
        <pc:docMk/>
      </pc:docMkLst>
      <pc:sldChg chg="delSp modSp mod">
        <pc:chgData name="Sharat Gupta" userId="fa46b2f4-5a4b-4c9f-b536-59e22358d982" providerId="ADAL" clId="{D880593E-A789-4625-B186-024C568039BA}" dt="2024-05-12T14:51:58.611" v="7047" actId="1076"/>
        <pc:sldMkLst>
          <pc:docMk/>
          <pc:sldMk cId="865101767" sldId="256"/>
        </pc:sldMkLst>
        <pc:spChg chg="mod">
          <ac:chgData name="Sharat Gupta" userId="fa46b2f4-5a4b-4c9f-b536-59e22358d982" providerId="ADAL" clId="{D880593E-A789-4625-B186-024C568039BA}" dt="2024-05-12T14:51:58.611" v="7047" actId="1076"/>
          <ac:spMkLst>
            <pc:docMk/>
            <pc:sldMk cId="865101767" sldId="256"/>
            <ac:spMk id="2" creationId="{A0D66330-F922-2CA6-2EDD-CC159F354576}"/>
          </ac:spMkLst>
        </pc:spChg>
        <pc:spChg chg="del">
          <ac:chgData name="Sharat Gupta" userId="fa46b2f4-5a4b-4c9f-b536-59e22358d982" providerId="ADAL" clId="{D880593E-A789-4625-B186-024C568039BA}" dt="2024-05-12T14:51:48.755" v="7045" actId="478"/>
          <ac:spMkLst>
            <pc:docMk/>
            <pc:sldMk cId="865101767" sldId="256"/>
            <ac:spMk id="3" creationId="{EE59C5D3-1E24-9B38-A34A-065A8EE1E857}"/>
          </ac:spMkLst>
        </pc:spChg>
      </pc:sldChg>
      <pc:sldChg chg="addSp delSp modSp new mod">
        <pc:chgData name="Sharat Gupta" userId="fa46b2f4-5a4b-4c9f-b536-59e22358d982" providerId="ADAL" clId="{D880593E-A789-4625-B186-024C568039BA}" dt="2024-05-12T14:10:23.045" v="3423" actId="255"/>
        <pc:sldMkLst>
          <pc:docMk/>
          <pc:sldMk cId="858647312" sldId="257"/>
        </pc:sldMkLst>
        <pc:spChg chg="mod">
          <ac:chgData name="Sharat Gupta" userId="fa46b2f4-5a4b-4c9f-b536-59e22358d982" providerId="ADAL" clId="{D880593E-A789-4625-B186-024C568039BA}" dt="2024-05-11T17:01:39.313" v="382" actId="1076"/>
          <ac:spMkLst>
            <pc:docMk/>
            <pc:sldMk cId="858647312" sldId="257"/>
            <ac:spMk id="2" creationId="{A2804C36-2371-031C-E158-4FC8461C9848}"/>
          </ac:spMkLst>
        </pc:spChg>
        <pc:spChg chg="add mod">
          <ac:chgData name="Sharat Gupta" userId="fa46b2f4-5a4b-4c9f-b536-59e22358d982" providerId="ADAL" clId="{D880593E-A789-4625-B186-024C568039BA}" dt="2024-05-12T14:10:17.225" v="3422" actId="255"/>
          <ac:spMkLst>
            <pc:docMk/>
            <pc:sldMk cId="858647312" sldId="257"/>
            <ac:spMk id="3" creationId="{99ECE896-A054-8961-1ADF-0AF9A40DF665}"/>
          </ac:spMkLst>
        </pc:spChg>
        <pc:spChg chg="del">
          <ac:chgData name="Sharat Gupta" userId="fa46b2f4-5a4b-4c9f-b536-59e22358d982" providerId="ADAL" clId="{D880593E-A789-4625-B186-024C568039BA}" dt="2024-05-11T16:54:36.267" v="5" actId="478"/>
          <ac:spMkLst>
            <pc:docMk/>
            <pc:sldMk cId="858647312" sldId="257"/>
            <ac:spMk id="3" creationId="{C5F6344B-1F55-B07C-822D-DF2338D36201}"/>
          </ac:spMkLst>
        </pc:spChg>
        <pc:spChg chg="add">
          <ac:chgData name="Sharat Gupta" userId="fa46b2f4-5a4b-4c9f-b536-59e22358d982" providerId="ADAL" clId="{D880593E-A789-4625-B186-024C568039BA}" dt="2024-05-12T08:29:02.584" v="1098"/>
          <ac:spMkLst>
            <pc:docMk/>
            <pc:sldMk cId="858647312" sldId="257"/>
            <ac:spMk id="5" creationId="{1291D2DB-5F8D-DB88-4638-99C47D74640D}"/>
          </ac:spMkLst>
        </pc:spChg>
        <pc:spChg chg="add mod">
          <ac:chgData name="Sharat Gupta" userId="fa46b2f4-5a4b-4c9f-b536-59e22358d982" providerId="ADAL" clId="{D880593E-A789-4625-B186-024C568039BA}" dt="2024-05-12T14:09:12.900" v="3407" actId="207"/>
          <ac:spMkLst>
            <pc:docMk/>
            <pc:sldMk cId="858647312" sldId="257"/>
            <ac:spMk id="5" creationId="{F399DDDC-4E28-3A26-08D0-032F8A8E59B2}"/>
          </ac:spMkLst>
        </pc:spChg>
        <pc:spChg chg="add mod">
          <ac:chgData name="Sharat Gupta" userId="fa46b2f4-5a4b-4c9f-b536-59e22358d982" providerId="ADAL" clId="{D880593E-A789-4625-B186-024C568039BA}" dt="2024-05-12T08:29:14.600" v="1101" actId="1076"/>
          <ac:spMkLst>
            <pc:docMk/>
            <pc:sldMk cId="858647312" sldId="257"/>
            <ac:spMk id="6" creationId="{EBAD8E29-18B6-5670-D742-2A5F6B00D49F}"/>
          </ac:spMkLst>
        </pc:spChg>
        <pc:spChg chg="add">
          <ac:chgData name="Sharat Gupta" userId="fa46b2f4-5a4b-4c9f-b536-59e22358d982" providerId="ADAL" clId="{D880593E-A789-4625-B186-024C568039BA}" dt="2024-05-12T08:29:19.511" v="1107"/>
          <ac:spMkLst>
            <pc:docMk/>
            <pc:sldMk cId="858647312" sldId="257"/>
            <ac:spMk id="7" creationId="{C3944BE1-2CCC-F397-CADB-D216C7B8D273}"/>
          </ac:spMkLst>
        </pc:spChg>
        <pc:spChg chg="add mod">
          <ac:chgData name="Sharat Gupta" userId="fa46b2f4-5a4b-4c9f-b536-59e22358d982" providerId="ADAL" clId="{D880593E-A789-4625-B186-024C568039BA}" dt="2024-05-12T14:10:17.225" v="3422" actId="255"/>
          <ac:spMkLst>
            <pc:docMk/>
            <pc:sldMk cId="858647312" sldId="257"/>
            <ac:spMk id="8" creationId="{B7AD04D1-F812-5DB5-EBC6-DFC61651061D}"/>
          </ac:spMkLst>
        </pc:spChg>
        <pc:spChg chg="add mod">
          <ac:chgData name="Sharat Gupta" userId="fa46b2f4-5a4b-4c9f-b536-59e22358d982" providerId="ADAL" clId="{D880593E-A789-4625-B186-024C568039BA}" dt="2024-05-12T14:10:17.225" v="3422" actId="255"/>
          <ac:spMkLst>
            <pc:docMk/>
            <pc:sldMk cId="858647312" sldId="257"/>
            <ac:spMk id="9" creationId="{E0914B11-DFCF-5CB5-5F38-93E44E585080}"/>
          </ac:spMkLst>
        </pc:spChg>
        <pc:spChg chg="add mod">
          <ac:chgData name="Sharat Gupta" userId="fa46b2f4-5a4b-4c9f-b536-59e22358d982" providerId="ADAL" clId="{D880593E-A789-4625-B186-024C568039BA}" dt="2024-05-12T14:10:17.225" v="3422" actId="255"/>
          <ac:spMkLst>
            <pc:docMk/>
            <pc:sldMk cId="858647312" sldId="257"/>
            <ac:spMk id="10" creationId="{31E2D0AC-24F8-69B7-79B5-3F048D95146E}"/>
          </ac:spMkLst>
        </pc:spChg>
        <pc:spChg chg="add mod">
          <ac:chgData name="Sharat Gupta" userId="fa46b2f4-5a4b-4c9f-b536-59e22358d982" providerId="ADAL" clId="{D880593E-A789-4625-B186-024C568039BA}" dt="2024-05-12T14:10:17.225" v="3422" actId="255"/>
          <ac:spMkLst>
            <pc:docMk/>
            <pc:sldMk cId="858647312" sldId="257"/>
            <ac:spMk id="11" creationId="{43FF74FA-AD36-37DA-A356-8D369020138B}"/>
          </ac:spMkLst>
        </pc:spChg>
        <pc:spChg chg="add mod">
          <ac:chgData name="Sharat Gupta" userId="fa46b2f4-5a4b-4c9f-b536-59e22358d982" providerId="ADAL" clId="{D880593E-A789-4625-B186-024C568039BA}" dt="2024-05-12T14:10:17.225" v="3422" actId="255"/>
          <ac:spMkLst>
            <pc:docMk/>
            <pc:sldMk cId="858647312" sldId="257"/>
            <ac:spMk id="12" creationId="{25718E45-95A8-B793-2A9D-165D3C9C7E32}"/>
          </ac:spMkLst>
        </pc:spChg>
        <pc:spChg chg="add mod">
          <ac:chgData name="Sharat Gupta" userId="fa46b2f4-5a4b-4c9f-b536-59e22358d982" providerId="ADAL" clId="{D880593E-A789-4625-B186-024C568039BA}" dt="2024-05-12T14:10:17.225" v="3422" actId="255"/>
          <ac:spMkLst>
            <pc:docMk/>
            <pc:sldMk cId="858647312" sldId="257"/>
            <ac:spMk id="13" creationId="{408E035E-2349-45A5-5B18-673D53253BE7}"/>
          </ac:spMkLst>
        </pc:spChg>
        <pc:spChg chg="add mod">
          <ac:chgData name="Sharat Gupta" userId="fa46b2f4-5a4b-4c9f-b536-59e22358d982" providerId="ADAL" clId="{D880593E-A789-4625-B186-024C568039BA}" dt="2024-05-12T14:10:23.045" v="3423" actId="255"/>
          <ac:spMkLst>
            <pc:docMk/>
            <pc:sldMk cId="858647312" sldId="257"/>
            <ac:spMk id="14" creationId="{93398C33-72E3-4948-FC06-8F9EA9C4DCC2}"/>
          </ac:spMkLst>
        </pc:spChg>
        <pc:graphicFrameChg chg="add mod modGraphic">
          <ac:chgData name="Sharat Gupta" userId="fa46b2f4-5a4b-4c9f-b536-59e22358d982" providerId="ADAL" clId="{D880593E-A789-4625-B186-024C568039BA}" dt="2024-05-12T14:09:55.272" v="3419" actId="3064"/>
          <ac:graphicFrameMkLst>
            <pc:docMk/>
            <pc:sldMk cId="858647312" sldId="257"/>
            <ac:graphicFrameMk id="4" creationId="{3EF9B47E-E302-BB55-DE10-ED750852AF3A}"/>
          </ac:graphicFrameMkLst>
        </pc:graphicFrameChg>
      </pc:sldChg>
      <pc:sldChg chg="addSp delSp modSp add mod">
        <pc:chgData name="Sharat Gupta" userId="fa46b2f4-5a4b-4c9f-b536-59e22358d982" providerId="ADAL" clId="{D880593E-A789-4625-B186-024C568039BA}" dt="2024-05-12T14:51:40.411" v="7043" actId="207"/>
        <pc:sldMkLst>
          <pc:docMk/>
          <pc:sldMk cId="3030582269" sldId="258"/>
        </pc:sldMkLst>
        <pc:spChg chg="mod">
          <ac:chgData name="Sharat Gupta" userId="fa46b2f4-5a4b-4c9f-b536-59e22358d982" providerId="ADAL" clId="{D880593E-A789-4625-B186-024C568039BA}" dt="2024-05-12T08:45:59.117" v="1305" actId="1076"/>
          <ac:spMkLst>
            <pc:docMk/>
            <pc:sldMk cId="3030582269" sldId="258"/>
            <ac:spMk id="2" creationId="{A2804C36-2371-031C-E158-4FC8461C9848}"/>
          </ac:spMkLst>
        </pc:spChg>
        <pc:spChg chg="add del mod">
          <ac:chgData name="Sharat Gupta" userId="fa46b2f4-5a4b-4c9f-b536-59e22358d982" providerId="ADAL" clId="{D880593E-A789-4625-B186-024C568039BA}" dt="2024-05-12T08:42:14.688" v="1268" actId="478"/>
          <ac:spMkLst>
            <pc:docMk/>
            <pc:sldMk cId="3030582269" sldId="258"/>
            <ac:spMk id="3" creationId="{29B0D7CE-1D92-E045-3657-9A19A02055A1}"/>
          </ac:spMkLst>
        </pc:spChg>
        <pc:spChg chg="add mod">
          <ac:chgData name="Sharat Gupta" userId="fa46b2f4-5a4b-4c9f-b536-59e22358d982" providerId="ADAL" clId="{D880593E-A789-4625-B186-024C568039BA}" dt="2024-05-12T14:51:40.411" v="7043" actId="207"/>
          <ac:spMkLst>
            <pc:docMk/>
            <pc:sldMk cId="3030582269" sldId="258"/>
            <ac:spMk id="3" creationId="{4A89C37A-55BF-3675-3681-260B35ADC061}"/>
          </ac:spMkLst>
        </pc:spChg>
        <pc:spChg chg="add del mod">
          <ac:chgData name="Sharat Gupta" userId="fa46b2f4-5a4b-4c9f-b536-59e22358d982" providerId="ADAL" clId="{D880593E-A789-4625-B186-024C568039BA}" dt="2024-05-12T08:42:01.540" v="1266" actId="478"/>
          <ac:spMkLst>
            <pc:docMk/>
            <pc:sldMk cId="3030582269" sldId="258"/>
            <ac:spMk id="4" creationId="{0A965802-8DF1-52C7-674A-1A5AD7CC3F5A}"/>
          </ac:spMkLst>
        </pc:spChg>
        <pc:spChg chg="add del mod">
          <ac:chgData name="Sharat Gupta" userId="fa46b2f4-5a4b-4c9f-b536-59e22358d982" providerId="ADAL" clId="{D880593E-A789-4625-B186-024C568039BA}" dt="2024-05-12T08:43:31.738" v="1274" actId="478"/>
          <ac:spMkLst>
            <pc:docMk/>
            <pc:sldMk cId="3030582269" sldId="258"/>
            <ac:spMk id="5" creationId="{883A2394-16E7-BB54-F124-0908F7402A36}"/>
          </ac:spMkLst>
        </pc:spChg>
        <pc:spChg chg="add del mod">
          <ac:chgData name="Sharat Gupta" userId="fa46b2f4-5a4b-4c9f-b536-59e22358d982" providerId="ADAL" clId="{D880593E-A789-4625-B186-024C568039BA}" dt="2024-05-12T08:43:32.984" v="1275" actId="478"/>
          <ac:spMkLst>
            <pc:docMk/>
            <pc:sldMk cId="3030582269" sldId="258"/>
            <ac:spMk id="6" creationId="{E73D5A6D-3590-E160-0A1A-B96C388CCD72}"/>
          </ac:spMkLst>
        </pc:spChg>
        <pc:spChg chg="add del mod">
          <ac:chgData name="Sharat Gupta" userId="fa46b2f4-5a4b-4c9f-b536-59e22358d982" providerId="ADAL" clId="{D880593E-A789-4625-B186-024C568039BA}" dt="2024-05-12T08:42:16.773" v="1270" actId="478"/>
          <ac:spMkLst>
            <pc:docMk/>
            <pc:sldMk cId="3030582269" sldId="258"/>
            <ac:spMk id="7" creationId="{F97C5F2C-4B89-C17F-4623-4E1BE56BB1CA}"/>
          </ac:spMkLst>
        </pc:spChg>
        <pc:spChg chg="add mod">
          <ac:chgData name="Sharat Gupta" userId="fa46b2f4-5a4b-4c9f-b536-59e22358d982" providerId="ADAL" clId="{D880593E-A789-4625-B186-024C568039BA}" dt="2024-05-11T17:03:27.424" v="487" actId="571"/>
          <ac:spMkLst>
            <pc:docMk/>
            <pc:sldMk cId="3030582269" sldId="258"/>
            <ac:spMk id="8" creationId="{A2EDC488-FCA7-5C8F-88C9-E0ECF2A5F6B4}"/>
          </ac:spMkLst>
        </pc:spChg>
        <pc:spChg chg="add del mod">
          <ac:chgData name="Sharat Gupta" userId="fa46b2f4-5a4b-4c9f-b536-59e22358d982" providerId="ADAL" clId="{D880593E-A789-4625-B186-024C568039BA}" dt="2024-05-12T08:42:15.989" v="1269" actId="478"/>
          <ac:spMkLst>
            <pc:docMk/>
            <pc:sldMk cId="3030582269" sldId="258"/>
            <ac:spMk id="9" creationId="{2E76756B-6573-208A-735B-9A23705A99FA}"/>
          </ac:spMkLst>
        </pc:spChg>
        <pc:spChg chg="add del mod">
          <ac:chgData name="Sharat Gupta" userId="fa46b2f4-5a4b-4c9f-b536-59e22358d982" providerId="ADAL" clId="{D880593E-A789-4625-B186-024C568039BA}" dt="2024-05-12T08:42:17.370" v="1271" actId="478"/>
          <ac:spMkLst>
            <pc:docMk/>
            <pc:sldMk cId="3030582269" sldId="258"/>
            <ac:spMk id="10" creationId="{EBA62B6B-4153-2B18-C04A-9C15B36553A2}"/>
          </ac:spMkLst>
        </pc:spChg>
        <pc:spChg chg="add del mod">
          <ac:chgData name="Sharat Gupta" userId="fa46b2f4-5a4b-4c9f-b536-59e22358d982" providerId="ADAL" clId="{D880593E-A789-4625-B186-024C568039BA}" dt="2024-05-12T08:42:18.725" v="1272" actId="478"/>
          <ac:spMkLst>
            <pc:docMk/>
            <pc:sldMk cId="3030582269" sldId="258"/>
            <ac:spMk id="11" creationId="{25FC43AC-34A6-FFB6-AED4-FE41F891082E}"/>
          </ac:spMkLst>
        </pc:spChg>
        <pc:spChg chg="add del mod">
          <ac:chgData name="Sharat Gupta" userId="fa46b2f4-5a4b-4c9f-b536-59e22358d982" providerId="ADAL" clId="{D880593E-A789-4625-B186-024C568039BA}" dt="2024-05-12T08:45:49.783" v="1303" actId="478"/>
          <ac:spMkLst>
            <pc:docMk/>
            <pc:sldMk cId="3030582269" sldId="258"/>
            <ac:spMk id="12" creationId="{DCD42E60-9486-E082-FCA7-4597463C8361}"/>
          </ac:spMkLst>
        </pc:spChg>
        <pc:spChg chg="add del mod">
          <ac:chgData name="Sharat Gupta" userId="fa46b2f4-5a4b-4c9f-b536-59e22358d982" providerId="ADAL" clId="{D880593E-A789-4625-B186-024C568039BA}" dt="2024-05-12T08:45:48.982" v="1302" actId="478"/>
          <ac:spMkLst>
            <pc:docMk/>
            <pc:sldMk cId="3030582269" sldId="258"/>
            <ac:spMk id="13" creationId="{07BC76A2-84E6-2BAF-ACF3-9DA04966FB23}"/>
          </ac:spMkLst>
        </pc:spChg>
        <pc:spChg chg="add mod">
          <ac:chgData name="Sharat Gupta" userId="fa46b2f4-5a4b-4c9f-b536-59e22358d982" providerId="ADAL" clId="{D880593E-A789-4625-B186-024C568039BA}" dt="2024-05-12T14:17:42.260" v="4003" actId="1076"/>
          <ac:spMkLst>
            <pc:docMk/>
            <pc:sldMk cId="3030582269" sldId="258"/>
            <ac:spMk id="14" creationId="{3BCC88E5-2638-5286-1255-2B6E8B26DA28}"/>
          </ac:spMkLst>
        </pc:spChg>
        <pc:picChg chg="add del mod">
          <ac:chgData name="Sharat Gupta" userId="fa46b2f4-5a4b-4c9f-b536-59e22358d982" providerId="ADAL" clId="{D880593E-A789-4625-B186-024C568039BA}" dt="2024-05-12T08:39:40.547" v="1192" actId="478"/>
          <ac:picMkLst>
            <pc:docMk/>
            <pc:sldMk cId="3030582269" sldId="258"/>
            <ac:picMk id="8" creationId="{2A99818B-2086-4D33-B272-ED9114305133}"/>
          </ac:picMkLst>
        </pc:picChg>
        <pc:picChg chg="add mod">
          <ac:chgData name="Sharat Gupta" userId="fa46b2f4-5a4b-4c9f-b536-59e22358d982" providerId="ADAL" clId="{D880593E-A789-4625-B186-024C568039BA}" dt="2024-05-12T14:17:42.260" v="4003" actId="1076"/>
          <ac:picMkLst>
            <pc:docMk/>
            <pc:sldMk cId="3030582269" sldId="258"/>
            <ac:picMk id="2050" creationId="{E2A4C8AA-E152-7EA8-4FB7-EB10AE5E3D07}"/>
          </ac:picMkLst>
        </pc:picChg>
      </pc:sldChg>
      <pc:sldChg chg="new del">
        <pc:chgData name="Sharat Gupta" userId="fa46b2f4-5a4b-4c9f-b536-59e22358d982" providerId="ADAL" clId="{D880593E-A789-4625-B186-024C568039BA}" dt="2024-05-11T16:54:32.479" v="3" actId="47"/>
        <pc:sldMkLst>
          <pc:docMk/>
          <pc:sldMk cId="3238057792" sldId="258"/>
        </pc:sldMkLst>
      </pc:sldChg>
      <pc:sldChg chg="new del">
        <pc:chgData name="Sharat Gupta" userId="fa46b2f4-5a4b-4c9f-b536-59e22358d982" providerId="ADAL" clId="{D880593E-A789-4625-B186-024C568039BA}" dt="2024-05-11T16:54:33.101" v="4" actId="47"/>
        <pc:sldMkLst>
          <pc:docMk/>
          <pc:sldMk cId="723304438" sldId="259"/>
        </pc:sldMkLst>
      </pc:sldChg>
      <pc:sldChg chg="addSp delSp modSp add mod">
        <pc:chgData name="Sharat Gupta" userId="fa46b2f4-5a4b-4c9f-b536-59e22358d982" providerId="ADAL" clId="{D880593E-A789-4625-B186-024C568039BA}" dt="2024-05-12T15:56:54.298" v="7268" actId="207"/>
        <pc:sldMkLst>
          <pc:docMk/>
          <pc:sldMk cId="3955452524" sldId="259"/>
        </pc:sldMkLst>
        <pc:spChg chg="mod">
          <ac:chgData name="Sharat Gupta" userId="fa46b2f4-5a4b-4c9f-b536-59e22358d982" providerId="ADAL" clId="{D880593E-A789-4625-B186-024C568039BA}" dt="2024-05-12T08:58:38.329" v="1422" actId="20577"/>
          <ac:spMkLst>
            <pc:docMk/>
            <pc:sldMk cId="3955452524" sldId="259"/>
            <ac:spMk id="2" creationId="{A2804C36-2371-031C-E158-4FC8461C9848}"/>
          </ac:spMkLst>
        </pc:spChg>
        <pc:spChg chg="add del mod">
          <ac:chgData name="Sharat Gupta" userId="fa46b2f4-5a4b-4c9f-b536-59e22358d982" providerId="ADAL" clId="{D880593E-A789-4625-B186-024C568039BA}" dt="2024-05-12T08:58:14.030" v="1403" actId="478"/>
          <ac:spMkLst>
            <pc:docMk/>
            <pc:sldMk cId="3955452524" sldId="259"/>
            <ac:spMk id="3" creationId="{420D1A00-C31C-6B24-7DCA-63AD0B5CA6E3}"/>
          </ac:spMkLst>
        </pc:spChg>
        <pc:spChg chg="add mod">
          <ac:chgData name="Sharat Gupta" userId="fa46b2f4-5a4b-4c9f-b536-59e22358d982" providerId="ADAL" clId="{D880593E-A789-4625-B186-024C568039BA}" dt="2024-05-12T15:56:54.298" v="7268" actId="207"/>
          <ac:spMkLst>
            <pc:docMk/>
            <pc:sldMk cId="3955452524" sldId="259"/>
            <ac:spMk id="3" creationId="{5E9C564D-5F3C-5A28-7BB3-B81A1D9CC975}"/>
          </ac:spMkLst>
        </pc:spChg>
        <pc:spChg chg="add del mod">
          <ac:chgData name="Sharat Gupta" userId="fa46b2f4-5a4b-4c9f-b536-59e22358d982" providerId="ADAL" clId="{D880593E-A789-4625-B186-024C568039BA}" dt="2024-05-12T08:58:24.918" v="1408"/>
          <ac:spMkLst>
            <pc:docMk/>
            <pc:sldMk cId="3955452524" sldId="259"/>
            <ac:spMk id="4" creationId="{0DE74E08-4B33-9126-8B1E-776077011E51}"/>
          </ac:spMkLst>
        </pc:spChg>
        <pc:spChg chg="add del mod">
          <ac:chgData name="Sharat Gupta" userId="fa46b2f4-5a4b-4c9f-b536-59e22358d982" providerId="ADAL" clId="{D880593E-A789-4625-B186-024C568039BA}" dt="2024-05-12T08:57:25.436" v="1398" actId="478"/>
          <ac:spMkLst>
            <pc:docMk/>
            <pc:sldMk cId="3955452524" sldId="259"/>
            <ac:spMk id="5" creationId="{C3DD93C3-047D-E279-A4F7-68EC42145753}"/>
          </ac:spMkLst>
        </pc:spChg>
        <pc:spChg chg="add del mod">
          <ac:chgData name="Sharat Gupta" userId="fa46b2f4-5a4b-4c9f-b536-59e22358d982" providerId="ADAL" clId="{D880593E-A789-4625-B186-024C568039BA}" dt="2024-05-12T08:57:25.436" v="1398" actId="478"/>
          <ac:spMkLst>
            <pc:docMk/>
            <pc:sldMk cId="3955452524" sldId="259"/>
            <ac:spMk id="6" creationId="{1D3CCDA4-8378-C398-CBB9-E2AE9D3FBCB7}"/>
          </ac:spMkLst>
        </pc:spChg>
        <pc:spChg chg="add del mod">
          <ac:chgData name="Sharat Gupta" userId="fa46b2f4-5a4b-4c9f-b536-59e22358d982" providerId="ADAL" clId="{D880593E-A789-4625-B186-024C568039BA}" dt="2024-05-12T08:57:23.087" v="1397" actId="478"/>
          <ac:spMkLst>
            <pc:docMk/>
            <pc:sldMk cId="3955452524" sldId="259"/>
            <ac:spMk id="7" creationId="{B105F3F6-6035-67E8-C252-874D5E6147C2}"/>
          </ac:spMkLst>
        </pc:spChg>
        <pc:spChg chg="add del mod">
          <ac:chgData name="Sharat Gupta" userId="fa46b2f4-5a4b-4c9f-b536-59e22358d982" providerId="ADAL" clId="{D880593E-A789-4625-B186-024C568039BA}" dt="2024-05-12T08:57:23.087" v="1397" actId="478"/>
          <ac:spMkLst>
            <pc:docMk/>
            <pc:sldMk cId="3955452524" sldId="259"/>
            <ac:spMk id="8" creationId="{7A3DF585-B981-1157-6B7D-288B4C6C8F4B}"/>
          </ac:spMkLst>
        </pc:spChg>
        <pc:spChg chg="add del mod">
          <ac:chgData name="Sharat Gupta" userId="fa46b2f4-5a4b-4c9f-b536-59e22358d982" providerId="ADAL" clId="{D880593E-A789-4625-B186-024C568039BA}" dt="2024-05-12T08:57:23.087" v="1397" actId="478"/>
          <ac:spMkLst>
            <pc:docMk/>
            <pc:sldMk cId="3955452524" sldId="259"/>
            <ac:spMk id="9" creationId="{01EF7C69-F702-2111-49BE-708BDAD2305E}"/>
          </ac:spMkLst>
        </pc:spChg>
        <pc:spChg chg="add del mod">
          <ac:chgData name="Sharat Gupta" userId="fa46b2f4-5a4b-4c9f-b536-59e22358d982" providerId="ADAL" clId="{D880593E-A789-4625-B186-024C568039BA}" dt="2024-05-12T08:57:23.087" v="1397" actId="478"/>
          <ac:spMkLst>
            <pc:docMk/>
            <pc:sldMk cId="3955452524" sldId="259"/>
            <ac:spMk id="10" creationId="{96C44FE3-321E-FBCB-C43D-525285AC02C6}"/>
          </ac:spMkLst>
        </pc:spChg>
        <pc:spChg chg="add mod">
          <ac:chgData name="Sharat Gupta" userId="fa46b2f4-5a4b-4c9f-b536-59e22358d982" providerId="ADAL" clId="{D880593E-A789-4625-B186-024C568039BA}" dt="2024-05-12T14:24:29.566" v="4764" actId="1076"/>
          <ac:spMkLst>
            <pc:docMk/>
            <pc:sldMk cId="3955452524" sldId="259"/>
            <ac:spMk id="11" creationId="{3D8BEFAD-57EF-674E-848E-C4985E3FC302}"/>
          </ac:spMkLst>
        </pc:spChg>
        <pc:picChg chg="add mod">
          <ac:chgData name="Sharat Gupta" userId="fa46b2f4-5a4b-4c9f-b536-59e22358d982" providerId="ADAL" clId="{D880593E-A789-4625-B186-024C568039BA}" dt="2024-05-12T14:24:29.566" v="4764" actId="1076"/>
          <ac:picMkLst>
            <pc:docMk/>
            <pc:sldMk cId="3955452524" sldId="259"/>
            <ac:picMk id="5122" creationId="{7023CAFD-175A-EB5D-3091-C9751BC858D1}"/>
          </ac:picMkLst>
        </pc:picChg>
      </pc:sldChg>
      <pc:sldChg chg="addSp delSp modSp add mod">
        <pc:chgData name="Sharat Gupta" userId="fa46b2f4-5a4b-4c9f-b536-59e22358d982" providerId="ADAL" clId="{D880593E-A789-4625-B186-024C568039BA}" dt="2024-05-12T14:51:20.667" v="7034" actId="207"/>
        <pc:sldMkLst>
          <pc:docMk/>
          <pc:sldMk cId="1729988389" sldId="260"/>
        </pc:sldMkLst>
        <pc:spChg chg="mod">
          <ac:chgData name="Sharat Gupta" userId="fa46b2f4-5a4b-4c9f-b536-59e22358d982" providerId="ADAL" clId="{D880593E-A789-4625-B186-024C568039BA}" dt="2024-05-11T16:57:31.366" v="129" actId="20577"/>
          <ac:spMkLst>
            <pc:docMk/>
            <pc:sldMk cId="1729988389" sldId="260"/>
            <ac:spMk id="2" creationId="{A2804C36-2371-031C-E158-4FC8461C9848}"/>
          </ac:spMkLst>
        </pc:spChg>
        <pc:spChg chg="add mod">
          <ac:chgData name="Sharat Gupta" userId="fa46b2f4-5a4b-4c9f-b536-59e22358d982" providerId="ADAL" clId="{D880593E-A789-4625-B186-024C568039BA}" dt="2024-05-12T14:51:20.667" v="7034" actId="207"/>
          <ac:spMkLst>
            <pc:docMk/>
            <pc:sldMk cId="1729988389" sldId="260"/>
            <ac:spMk id="3" creationId="{00D1EFB1-47B9-5DF7-4B55-19C36B09FFD0}"/>
          </ac:spMkLst>
        </pc:spChg>
        <pc:spChg chg="add del mod">
          <ac:chgData name="Sharat Gupta" userId="fa46b2f4-5a4b-4c9f-b536-59e22358d982" providerId="ADAL" clId="{D880593E-A789-4625-B186-024C568039BA}" dt="2024-05-11T17:05:59.947" v="634" actId="478"/>
          <ac:spMkLst>
            <pc:docMk/>
            <pc:sldMk cId="1729988389" sldId="260"/>
            <ac:spMk id="3" creationId="{FED6B961-39E7-D2F0-836A-72E35023F8ED}"/>
          </ac:spMkLst>
        </pc:spChg>
        <pc:spChg chg="add del mod">
          <ac:chgData name="Sharat Gupta" userId="fa46b2f4-5a4b-4c9f-b536-59e22358d982" providerId="ADAL" clId="{D880593E-A789-4625-B186-024C568039BA}" dt="2024-05-11T17:05:59.947" v="634" actId="478"/>
          <ac:spMkLst>
            <pc:docMk/>
            <pc:sldMk cId="1729988389" sldId="260"/>
            <ac:spMk id="4" creationId="{F13E1F0B-239F-9BAC-027A-ADE07039B17E}"/>
          </ac:spMkLst>
        </pc:spChg>
        <pc:spChg chg="add del mod">
          <ac:chgData name="Sharat Gupta" userId="fa46b2f4-5a4b-4c9f-b536-59e22358d982" providerId="ADAL" clId="{D880593E-A789-4625-B186-024C568039BA}" dt="2024-05-11T17:05:34.334" v="627" actId="478"/>
          <ac:spMkLst>
            <pc:docMk/>
            <pc:sldMk cId="1729988389" sldId="260"/>
            <ac:spMk id="5" creationId="{6AA5BEBB-01A5-0318-17E1-2F8DABF21C41}"/>
          </ac:spMkLst>
        </pc:spChg>
        <pc:spChg chg="add del mod">
          <ac:chgData name="Sharat Gupta" userId="fa46b2f4-5a4b-4c9f-b536-59e22358d982" providerId="ADAL" clId="{D880593E-A789-4625-B186-024C568039BA}" dt="2024-05-11T17:05:59.947" v="634" actId="478"/>
          <ac:spMkLst>
            <pc:docMk/>
            <pc:sldMk cId="1729988389" sldId="260"/>
            <ac:spMk id="6" creationId="{B945BF45-0904-5F55-864C-761AC49B3F28}"/>
          </ac:spMkLst>
        </pc:spChg>
        <pc:spChg chg="add del mod">
          <ac:chgData name="Sharat Gupta" userId="fa46b2f4-5a4b-4c9f-b536-59e22358d982" providerId="ADAL" clId="{D880593E-A789-4625-B186-024C568039BA}" dt="2024-05-11T17:05:59.947" v="634" actId="478"/>
          <ac:spMkLst>
            <pc:docMk/>
            <pc:sldMk cId="1729988389" sldId="260"/>
            <ac:spMk id="7" creationId="{3CA9B010-2D1F-BFAE-BE75-4B1EFF5ED336}"/>
          </ac:spMkLst>
        </pc:spChg>
        <pc:spChg chg="add del mod">
          <ac:chgData name="Sharat Gupta" userId="fa46b2f4-5a4b-4c9f-b536-59e22358d982" providerId="ADAL" clId="{D880593E-A789-4625-B186-024C568039BA}" dt="2024-05-11T17:05:59.947" v="634" actId="478"/>
          <ac:spMkLst>
            <pc:docMk/>
            <pc:sldMk cId="1729988389" sldId="260"/>
            <ac:spMk id="8" creationId="{1123E6CF-D30A-CD00-FA89-A28DA99DAC8C}"/>
          </ac:spMkLst>
        </pc:spChg>
        <pc:spChg chg="add del mod">
          <ac:chgData name="Sharat Gupta" userId="fa46b2f4-5a4b-4c9f-b536-59e22358d982" providerId="ADAL" clId="{D880593E-A789-4625-B186-024C568039BA}" dt="2024-05-11T17:05:59.947" v="634" actId="478"/>
          <ac:spMkLst>
            <pc:docMk/>
            <pc:sldMk cId="1729988389" sldId="260"/>
            <ac:spMk id="9" creationId="{98D0766D-1E16-E5DB-25DA-E0889F819379}"/>
          </ac:spMkLst>
        </pc:spChg>
        <pc:spChg chg="add del mod">
          <ac:chgData name="Sharat Gupta" userId="fa46b2f4-5a4b-4c9f-b536-59e22358d982" providerId="ADAL" clId="{D880593E-A789-4625-B186-024C568039BA}" dt="2024-05-11T17:05:59.947" v="634" actId="478"/>
          <ac:spMkLst>
            <pc:docMk/>
            <pc:sldMk cId="1729988389" sldId="260"/>
            <ac:spMk id="10" creationId="{A0D88CB4-FB2B-BAF7-0BFF-21E5935C4880}"/>
          </ac:spMkLst>
        </pc:spChg>
        <pc:graphicFrameChg chg="add mod ord modGraphic">
          <ac:chgData name="Sharat Gupta" userId="fa46b2f4-5a4b-4c9f-b536-59e22358d982" providerId="ADAL" clId="{D880593E-A789-4625-B186-024C568039BA}" dt="2024-05-12T14:35:20.102" v="5685"/>
          <ac:graphicFrameMkLst>
            <pc:docMk/>
            <pc:sldMk cId="1729988389" sldId="260"/>
            <ac:graphicFrameMk id="11" creationId="{E0AED56D-D375-573A-B0A8-559D27C3944D}"/>
          </ac:graphicFrameMkLst>
        </pc:graphicFrameChg>
        <pc:picChg chg="add mod">
          <ac:chgData name="Sharat Gupta" userId="fa46b2f4-5a4b-4c9f-b536-59e22358d982" providerId="ADAL" clId="{D880593E-A789-4625-B186-024C568039BA}" dt="2024-05-12T14:34:55.590" v="5640" actId="12788"/>
          <ac:picMkLst>
            <pc:docMk/>
            <pc:sldMk cId="1729988389" sldId="260"/>
            <ac:picMk id="12290" creationId="{C1CEF4DA-0CB5-9AF4-4ABB-03F78DB3706A}"/>
          </ac:picMkLst>
        </pc:picChg>
        <pc:picChg chg="add mod">
          <ac:chgData name="Sharat Gupta" userId="fa46b2f4-5a4b-4c9f-b536-59e22358d982" providerId="ADAL" clId="{D880593E-A789-4625-B186-024C568039BA}" dt="2024-05-12T14:35:26.108" v="5686" actId="1076"/>
          <ac:picMkLst>
            <pc:docMk/>
            <pc:sldMk cId="1729988389" sldId="260"/>
            <ac:picMk id="12292" creationId="{4C7D9F48-9F26-0731-B47D-B51A491450F4}"/>
          </ac:picMkLst>
        </pc:picChg>
        <pc:picChg chg="add mod">
          <ac:chgData name="Sharat Gupta" userId="fa46b2f4-5a4b-4c9f-b536-59e22358d982" providerId="ADAL" clId="{D880593E-A789-4625-B186-024C568039BA}" dt="2024-05-12T14:35:26.108" v="5686" actId="1076"/>
          <ac:picMkLst>
            <pc:docMk/>
            <pc:sldMk cId="1729988389" sldId="260"/>
            <ac:picMk id="12294" creationId="{C4EC7DF8-E317-834D-3F3B-1C9CADA19AD3}"/>
          </ac:picMkLst>
        </pc:picChg>
        <pc:picChg chg="add mod">
          <ac:chgData name="Sharat Gupta" userId="fa46b2f4-5a4b-4c9f-b536-59e22358d982" providerId="ADAL" clId="{D880593E-A789-4625-B186-024C568039BA}" dt="2024-05-12T14:34:55.590" v="5640" actId="12788"/>
          <ac:picMkLst>
            <pc:docMk/>
            <pc:sldMk cId="1729988389" sldId="260"/>
            <ac:picMk id="12296" creationId="{183CA5B7-F069-217E-89E9-2C7413E22793}"/>
          </ac:picMkLst>
        </pc:picChg>
      </pc:sldChg>
      <pc:sldChg chg="addSp delSp modSp add mod">
        <pc:chgData name="Sharat Gupta" userId="fa46b2f4-5a4b-4c9f-b536-59e22358d982" providerId="ADAL" clId="{D880593E-A789-4625-B186-024C568039BA}" dt="2024-05-12T14:48:04.898" v="6725" actId="207"/>
        <pc:sldMkLst>
          <pc:docMk/>
          <pc:sldMk cId="3397547620" sldId="261"/>
        </pc:sldMkLst>
        <pc:spChg chg="mod">
          <ac:chgData name="Sharat Gupta" userId="fa46b2f4-5a4b-4c9f-b536-59e22358d982" providerId="ADAL" clId="{D880593E-A789-4625-B186-024C568039BA}" dt="2024-05-11T16:57:44.158" v="158" actId="20577"/>
          <ac:spMkLst>
            <pc:docMk/>
            <pc:sldMk cId="3397547620" sldId="261"/>
            <ac:spMk id="2" creationId="{A2804C36-2371-031C-E158-4FC8461C9848}"/>
          </ac:spMkLst>
        </pc:spChg>
        <pc:spChg chg="add mod">
          <ac:chgData name="Sharat Gupta" userId="fa46b2f4-5a4b-4c9f-b536-59e22358d982" providerId="ADAL" clId="{D880593E-A789-4625-B186-024C568039BA}" dt="2024-05-12T14:48:04.898" v="6725" actId="207"/>
          <ac:spMkLst>
            <pc:docMk/>
            <pc:sldMk cId="3397547620" sldId="261"/>
            <ac:spMk id="3" creationId="{33FFEAEA-2E9C-1766-610D-00BDC7CF352A}"/>
          </ac:spMkLst>
        </pc:spChg>
        <pc:spChg chg="add del mod">
          <ac:chgData name="Sharat Gupta" userId="fa46b2f4-5a4b-4c9f-b536-59e22358d982" providerId="ADAL" clId="{D880593E-A789-4625-B186-024C568039BA}" dt="2024-05-12T10:16:48.520" v="3129" actId="478"/>
          <ac:spMkLst>
            <pc:docMk/>
            <pc:sldMk cId="3397547620" sldId="261"/>
            <ac:spMk id="3" creationId="{8CC91F1B-62C5-E05A-D7E9-51F525B1C383}"/>
          </ac:spMkLst>
        </pc:spChg>
        <pc:spChg chg="add del mod">
          <ac:chgData name="Sharat Gupta" userId="fa46b2f4-5a4b-4c9f-b536-59e22358d982" providerId="ADAL" clId="{D880593E-A789-4625-B186-024C568039BA}" dt="2024-05-12T10:16:48.520" v="3129" actId="478"/>
          <ac:spMkLst>
            <pc:docMk/>
            <pc:sldMk cId="3397547620" sldId="261"/>
            <ac:spMk id="4" creationId="{E2EB7171-CC16-9C8B-A0EC-A0046B12861F}"/>
          </ac:spMkLst>
        </pc:spChg>
        <pc:spChg chg="add del mod">
          <ac:chgData name="Sharat Gupta" userId="fa46b2f4-5a4b-4c9f-b536-59e22358d982" providerId="ADAL" clId="{D880593E-A789-4625-B186-024C568039BA}" dt="2024-05-12T10:16:48.520" v="3129" actId="478"/>
          <ac:spMkLst>
            <pc:docMk/>
            <pc:sldMk cId="3397547620" sldId="261"/>
            <ac:spMk id="5" creationId="{F2BF1014-0F1B-F424-7AA0-F678291B075C}"/>
          </ac:spMkLst>
        </pc:spChg>
        <pc:spChg chg="add del mod">
          <ac:chgData name="Sharat Gupta" userId="fa46b2f4-5a4b-4c9f-b536-59e22358d982" providerId="ADAL" clId="{D880593E-A789-4625-B186-024C568039BA}" dt="2024-05-12T10:16:48.520" v="3129" actId="478"/>
          <ac:spMkLst>
            <pc:docMk/>
            <pc:sldMk cId="3397547620" sldId="261"/>
            <ac:spMk id="6" creationId="{7F9BB046-782C-1102-0A2C-91675F460943}"/>
          </ac:spMkLst>
        </pc:spChg>
        <pc:spChg chg="add del mod">
          <ac:chgData name="Sharat Gupta" userId="fa46b2f4-5a4b-4c9f-b536-59e22358d982" providerId="ADAL" clId="{D880593E-A789-4625-B186-024C568039BA}" dt="2024-05-12T10:16:48.520" v="3129" actId="478"/>
          <ac:spMkLst>
            <pc:docMk/>
            <pc:sldMk cId="3397547620" sldId="261"/>
            <ac:spMk id="7" creationId="{4E0239DE-5C9B-6408-4579-82F631C0D2BD}"/>
          </ac:spMkLst>
        </pc:spChg>
        <pc:spChg chg="add del mod">
          <ac:chgData name="Sharat Gupta" userId="fa46b2f4-5a4b-4c9f-b536-59e22358d982" providerId="ADAL" clId="{D880593E-A789-4625-B186-024C568039BA}" dt="2024-05-12T10:16:48.520" v="3129" actId="478"/>
          <ac:spMkLst>
            <pc:docMk/>
            <pc:sldMk cId="3397547620" sldId="261"/>
            <ac:spMk id="8" creationId="{79D1C3AF-AE1B-8C7D-7C31-66BBA33A4EB0}"/>
          </ac:spMkLst>
        </pc:spChg>
        <pc:spChg chg="add del mod">
          <ac:chgData name="Sharat Gupta" userId="fa46b2f4-5a4b-4c9f-b536-59e22358d982" providerId="ADAL" clId="{D880593E-A789-4625-B186-024C568039BA}" dt="2024-05-12T10:16:48.520" v="3129" actId="478"/>
          <ac:spMkLst>
            <pc:docMk/>
            <pc:sldMk cId="3397547620" sldId="261"/>
            <ac:spMk id="9" creationId="{E302EC71-0223-3E59-B57E-D42F6C1E01A1}"/>
          </ac:spMkLst>
        </pc:spChg>
        <pc:spChg chg="add del mod">
          <ac:chgData name="Sharat Gupta" userId="fa46b2f4-5a4b-4c9f-b536-59e22358d982" providerId="ADAL" clId="{D880593E-A789-4625-B186-024C568039BA}" dt="2024-05-11T17:15:01.989" v="1094" actId="478"/>
          <ac:spMkLst>
            <pc:docMk/>
            <pc:sldMk cId="3397547620" sldId="261"/>
            <ac:spMk id="10" creationId="{3878E7B1-8956-E678-D691-C41B58E355EA}"/>
          </ac:spMkLst>
        </pc:spChg>
        <pc:spChg chg="add del mod">
          <ac:chgData name="Sharat Gupta" userId="fa46b2f4-5a4b-4c9f-b536-59e22358d982" providerId="ADAL" clId="{D880593E-A789-4625-B186-024C568039BA}" dt="2024-05-12T10:16:48.520" v="3129" actId="478"/>
          <ac:spMkLst>
            <pc:docMk/>
            <pc:sldMk cId="3397547620" sldId="261"/>
            <ac:spMk id="11" creationId="{0DA4A674-2686-CDBD-F4DA-C59C704A78C5}"/>
          </ac:spMkLst>
        </pc:spChg>
        <pc:spChg chg="add mod">
          <ac:chgData name="Sharat Gupta" userId="fa46b2f4-5a4b-4c9f-b536-59e22358d982" providerId="ADAL" clId="{D880593E-A789-4625-B186-024C568039BA}" dt="2024-05-12T10:21:13.508" v="3320" actId="1076"/>
          <ac:spMkLst>
            <pc:docMk/>
            <pc:sldMk cId="3397547620" sldId="261"/>
            <ac:spMk id="13" creationId="{5DC06096-FFAC-1827-3CDF-CAB56281E220}"/>
          </ac:spMkLst>
        </pc:spChg>
        <pc:spChg chg="add mod">
          <ac:chgData name="Sharat Gupta" userId="fa46b2f4-5a4b-4c9f-b536-59e22358d982" providerId="ADAL" clId="{D880593E-A789-4625-B186-024C568039BA}" dt="2024-05-12T10:21:13.508" v="3320" actId="1076"/>
          <ac:spMkLst>
            <pc:docMk/>
            <pc:sldMk cId="3397547620" sldId="261"/>
            <ac:spMk id="14" creationId="{DB0BF127-EEBC-2B2A-67AD-25E133728DCC}"/>
          </ac:spMkLst>
        </pc:spChg>
        <pc:graphicFrameChg chg="add mod modGraphic">
          <ac:chgData name="Sharat Gupta" userId="fa46b2f4-5a4b-4c9f-b536-59e22358d982" providerId="ADAL" clId="{D880593E-A789-4625-B186-024C568039BA}" dt="2024-05-12T10:21:13.508" v="3320" actId="1076"/>
          <ac:graphicFrameMkLst>
            <pc:docMk/>
            <pc:sldMk cId="3397547620" sldId="261"/>
            <ac:graphicFrameMk id="10" creationId="{9E22BF12-FA0F-3559-0044-C1593110444A}"/>
          </ac:graphicFrameMkLst>
        </pc:graphicFrameChg>
        <pc:graphicFrameChg chg="add mod modGraphic">
          <ac:chgData name="Sharat Gupta" userId="fa46b2f4-5a4b-4c9f-b536-59e22358d982" providerId="ADAL" clId="{D880593E-A789-4625-B186-024C568039BA}" dt="2024-05-12T10:21:13.508" v="3320" actId="1076"/>
          <ac:graphicFrameMkLst>
            <pc:docMk/>
            <pc:sldMk cId="3397547620" sldId="261"/>
            <ac:graphicFrameMk id="12" creationId="{4386FB84-D511-BBB2-CDD1-0D3F68299543}"/>
          </ac:graphicFrameMkLst>
        </pc:graphicFrameChg>
        <pc:picChg chg="add mod">
          <ac:chgData name="Sharat Gupta" userId="fa46b2f4-5a4b-4c9f-b536-59e22358d982" providerId="ADAL" clId="{D880593E-A789-4625-B186-024C568039BA}" dt="2024-05-12T10:17:31.863" v="3135" actId="1076"/>
          <ac:picMkLst>
            <pc:docMk/>
            <pc:sldMk cId="3397547620" sldId="261"/>
            <ac:picMk id="16386" creationId="{57F3C62A-73FF-FF53-CF6C-DE631CB3A4A1}"/>
          </ac:picMkLst>
        </pc:picChg>
      </pc:sldChg>
      <pc:sldChg chg="addSp delSp modSp add mod">
        <pc:chgData name="Sharat Gupta" userId="fa46b2f4-5a4b-4c9f-b536-59e22358d982" providerId="ADAL" clId="{D880593E-A789-4625-B186-024C568039BA}" dt="2024-05-12T14:51:09.452" v="7032" actId="207"/>
        <pc:sldMkLst>
          <pc:docMk/>
          <pc:sldMk cId="3201937597" sldId="262"/>
        </pc:sldMkLst>
        <pc:spChg chg="mod">
          <ac:chgData name="Sharat Gupta" userId="fa46b2f4-5a4b-4c9f-b536-59e22358d982" providerId="ADAL" clId="{D880593E-A789-4625-B186-024C568039BA}" dt="2024-05-11T16:57:57.954" v="179" actId="20577"/>
          <ac:spMkLst>
            <pc:docMk/>
            <pc:sldMk cId="3201937597" sldId="262"/>
            <ac:spMk id="2" creationId="{A2804C36-2371-031C-E158-4FC8461C9848}"/>
          </ac:spMkLst>
        </pc:spChg>
        <pc:spChg chg="add del mod">
          <ac:chgData name="Sharat Gupta" userId="fa46b2f4-5a4b-4c9f-b536-59e22358d982" providerId="ADAL" clId="{D880593E-A789-4625-B186-024C568039BA}" dt="2024-05-12T14:40:43.130" v="6120" actId="1076"/>
          <ac:spMkLst>
            <pc:docMk/>
            <pc:sldMk cId="3201937597" sldId="262"/>
            <ac:spMk id="3" creationId="{794886C8-C9ED-1C2C-D47F-0CA13B10F497}"/>
          </ac:spMkLst>
        </pc:spChg>
        <pc:spChg chg="add mod">
          <ac:chgData name="Sharat Gupta" userId="fa46b2f4-5a4b-4c9f-b536-59e22358d982" providerId="ADAL" clId="{D880593E-A789-4625-B186-024C568039BA}" dt="2024-05-11T17:09:04.164" v="854" actId="20577"/>
          <ac:spMkLst>
            <pc:docMk/>
            <pc:sldMk cId="3201937597" sldId="262"/>
            <ac:spMk id="4" creationId="{74B651B0-E319-EC0D-8628-2298CF7FFDB1}"/>
          </ac:spMkLst>
        </pc:spChg>
        <pc:spChg chg="add del mod">
          <ac:chgData name="Sharat Gupta" userId="fa46b2f4-5a4b-4c9f-b536-59e22358d982" providerId="ADAL" clId="{D880593E-A789-4625-B186-024C568039BA}" dt="2024-05-12T10:07:25.183" v="2957" actId="478"/>
          <ac:spMkLst>
            <pc:docMk/>
            <pc:sldMk cId="3201937597" sldId="262"/>
            <ac:spMk id="5" creationId="{33B1240F-6413-D7EA-1D94-B0FCC98CBC06}"/>
          </ac:spMkLst>
        </pc:spChg>
        <pc:spChg chg="add mod">
          <ac:chgData name="Sharat Gupta" userId="fa46b2f4-5a4b-4c9f-b536-59e22358d982" providerId="ADAL" clId="{D880593E-A789-4625-B186-024C568039BA}" dt="2024-05-12T14:43:57.851" v="6245" actId="14100"/>
          <ac:spMkLst>
            <pc:docMk/>
            <pc:sldMk cId="3201937597" sldId="262"/>
            <ac:spMk id="5" creationId="{96740072-9F8D-65F9-FC15-0FC0C33D5F3A}"/>
          </ac:spMkLst>
        </pc:spChg>
        <pc:spChg chg="add del mod">
          <ac:chgData name="Sharat Gupta" userId="fa46b2f4-5a4b-4c9f-b536-59e22358d982" providerId="ADAL" clId="{D880593E-A789-4625-B186-024C568039BA}" dt="2024-05-12T14:42:48.406" v="6214"/>
          <ac:spMkLst>
            <pc:docMk/>
            <pc:sldMk cId="3201937597" sldId="262"/>
            <ac:spMk id="5" creationId="{BB600778-D414-7B48-9A3B-E6DFE4B058B2}"/>
          </ac:spMkLst>
        </pc:spChg>
        <pc:spChg chg="add del mod">
          <ac:chgData name="Sharat Gupta" userId="fa46b2f4-5a4b-4c9f-b536-59e22358d982" providerId="ADAL" clId="{D880593E-A789-4625-B186-024C568039BA}" dt="2024-05-12T14:42:48.406" v="6212" actId="478"/>
          <ac:spMkLst>
            <pc:docMk/>
            <pc:sldMk cId="3201937597" sldId="262"/>
            <ac:spMk id="6" creationId="{1D0A5F9E-BA4E-DA97-1249-628F02CAF7FE}"/>
          </ac:spMkLst>
        </pc:spChg>
        <pc:spChg chg="add del mod">
          <ac:chgData name="Sharat Gupta" userId="fa46b2f4-5a4b-4c9f-b536-59e22358d982" providerId="ADAL" clId="{D880593E-A789-4625-B186-024C568039BA}" dt="2024-05-12T10:07:27.840" v="2958" actId="478"/>
          <ac:spMkLst>
            <pc:docMk/>
            <pc:sldMk cId="3201937597" sldId="262"/>
            <ac:spMk id="6" creationId="{8DA53871-9F6E-1DB3-101F-115DEF758840}"/>
          </ac:spMkLst>
        </pc:spChg>
        <pc:spChg chg="add mod">
          <ac:chgData name="Sharat Gupta" userId="fa46b2f4-5a4b-4c9f-b536-59e22358d982" providerId="ADAL" clId="{D880593E-A789-4625-B186-024C568039BA}" dt="2024-05-12T14:44:12.243" v="6253" actId="1076"/>
          <ac:spMkLst>
            <pc:docMk/>
            <pc:sldMk cId="3201937597" sldId="262"/>
            <ac:spMk id="6" creationId="{925DF0B2-40A0-41BB-058E-88990BCF4968}"/>
          </ac:spMkLst>
        </pc:spChg>
        <pc:spChg chg="add mod">
          <ac:chgData name="Sharat Gupta" userId="fa46b2f4-5a4b-4c9f-b536-59e22358d982" providerId="ADAL" clId="{D880593E-A789-4625-B186-024C568039BA}" dt="2024-05-12T14:43:48.559" v="6243" actId="207"/>
          <ac:spMkLst>
            <pc:docMk/>
            <pc:sldMk cId="3201937597" sldId="262"/>
            <ac:spMk id="7" creationId="{A6E99BF6-9AD3-1686-6742-5E039CA260D3}"/>
          </ac:spMkLst>
        </pc:spChg>
        <pc:spChg chg="add mod">
          <ac:chgData name="Sharat Gupta" userId="fa46b2f4-5a4b-4c9f-b536-59e22358d982" providerId="ADAL" clId="{D880593E-A789-4625-B186-024C568039BA}" dt="2024-05-12T14:44:17.115" v="6255" actId="1035"/>
          <ac:spMkLst>
            <pc:docMk/>
            <pc:sldMk cId="3201937597" sldId="262"/>
            <ac:spMk id="8" creationId="{7B86041D-02D3-267B-C85F-3BADF7D046D9}"/>
          </ac:spMkLst>
        </pc:spChg>
        <pc:spChg chg="add mod">
          <ac:chgData name="Sharat Gupta" userId="fa46b2f4-5a4b-4c9f-b536-59e22358d982" providerId="ADAL" clId="{D880593E-A789-4625-B186-024C568039BA}" dt="2024-05-12T14:44:20.996" v="6256" actId="571"/>
          <ac:spMkLst>
            <pc:docMk/>
            <pc:sldMk cId="3201937597" sldId="262"/>
            <ac:spMk id="9" creationId="{508C4141-A1B4-ECEB-0DA0-35D68C23473D}"/>
          </ac:spMkLst>
        </pc:spChg>
        <pc:spChg chg="add mod">
          <ac:chgData name="Sharat Gupta" userId="fa46b2f4-5a4b-4c9f-b536-59e22358d982" providerId="ADAL" clId="{D880593E-A789-4625-B186-024C568039BA}" dt="2024-05-12T14:51:09.452" v="7032" actId="207"/>
          <ac:spMkLst>
            <pc:docMk/>
            <pc:sldMk cId="3201937597" sldId="262"/>
            <ac:spMk id="10" creationId="{82068675-C668-1289-B6EA-C8D44CD31C5F}"/>
          </ac:spMkLst>
        </pc:spChg>
        <pc:picChg chg="add mod">
          <ac:chgData name="Sharat Gupta" userId="fa46b2f4-5a4b-4c9f-b536-59e22358d982" providerId="ADAL" clId="{D880593E-A789-4625-B186-024C568039BA}" dt="2024-05-12T14:40:47.705" v="6122" actId="1076"/>
          <ac:picMkLst>
            <pc:docMk/>
            <pc:sldMk cId="3201937597" sldId="262"/>
            <ac:picMk id="14338" creationId="{31D24444-8C35-9BC2-16D7-4BB178FBEFB8}"/>
          </ac:picMkLst>
        </pc:picChg>
      </pc:sldChg>
      <pc:sldChg chg="addSp delSp modSp add mod">
        <pc:chgData name="Sharat Gupta" userId="fa46b2f4-5a4b-4c9f-b536-59e22358d982" providerId="ADAL" clId="{D880593E-A789-4625-B186-024C568039BA}" dt="2024-05-12T14:51:01.513" v="7031" actId="20577"/>
        <pc:sldMkLst>
          <pc:docMk/>
          <pc:sldMk cId="318797357" sldId="263"/>
        </pc:sldMkLst>
        <pc:spChg chg="mod">
          <ac:chgData name="Sharat Gupta" userId="fa46b2f4-5a4b-4c9f-b536-59e22358d982" providerId="ADAL" clId="{D880593E-A789-4625-B186-024C568039BA}" dt="2024-05-12T10:21:32.299" v="3352" actId="313"/>
          <ac:spMkLst>
            <pc:docMk/>
            <pc:sldMk cId="318797357" sldId="263"/>
            <ac:spMk id="2" creationId="{A2804C36-2371-031C-E158-4FC8461C9848}"/>
          </ac:spMkLst>
        </pc:spChg>
        <pc:spChg chg="add mod">
          <ac:chgData name="Sharat Gupta" userId="fa46b2f4-5a4b-4c9f-b536-59e22358d982" providerId="ADAL" clId="{D880593E-A789-4625-B186-024C568039BA}" dt="2024-05-12T14:51:01.513" v="7031" actId="20577"/>
          <ac:spMkLst>
            <pc:docMk/>
            <pc:sldMk cId="318797357" sldId="263"/>
            <ac:spMk id="3" creationId="{6EADCB32-A916-D7AD-3061-333860A6663E}"/>
          </ac:spMkLst>
        </pc:spChg>
        <pc:spChg chg="add del mod">
          <ac:chgData name="Sharat Gupta" userId="fa46b2f4-5a4b-4c9f-b536-59e22358d982" providerId="ADAL" clId="{D880593E-A789-4625-B186-024C568039BA}" dt="2024-05-12T10:14:19.881" v="3080" actId="478"/>
          <ac:spMkLst>
            <pc:docMk/>
            <pc:sldMk cId="318797357" sldId="263"/>
            <ac:spMk id="3" creationId="{DF1441FC-9907-2C17-81EC-D5EDD0B213E5}"/>
          </ac:spMkLst>
        </pc:spChg>
        <pc:graphicFrameChg chg="add mod modGraphic">
          <ac:chgData name="Sharat Gupta" userId="fa46b2f4-5a4b-4c9f-b536-59e22358d982" providerId="ADAL" clId="{D880593E-A789-4625-B186-024C568039BA}" dt="2024-05-12T14:49:57.218" v="6822" actId="20577"/>
          <ac:graphicFrameMkLst>
            <pc:docMk/>
            <pc:sldMk cId="318797357" sldId="263"/>
            <ac:graphicFrameMk id="7" creationId="{09B78597-0C54-8BF1-4ADD-E1C067398C82}"/>
          </ac:graphicFrameMkLst>
        </pc:graphicFrameChg>
      </pc:sldChg>
      <pc:sldChg chg="addSp delSp modSp add mod">
        <pc:chgData name="Sharat Gupta" userId="fa46b2f4-5a4b-4c9f-b536-59e22358d982" providerId="ADAL" clId="{D880593E-A789-4625-B186-024C568039BA}" dt="2024-05-12T14:51:17.349" v="7033" actId="207"/>
        <pc:sldMkLst>
          <pc:docMk/>
          <pc:sldMk cId="1673825345" sldId="264"/>
        </pc:sldMkLst>
        <pc:spChg chg="mod">
          <ac:chgData name="Sharat Gupta" userId="fa46b2f4-5a4b-4c9f-b536-59e22358d982" providerId="ADAL" clId="{D880593E-A789-4625-B186-024C568039BA}" dt="2024-05-11T17:07:38.459" v="774" actId="20577"/>
          <ac:spMkLst>
            <pc:docMk/>
            <pc:sldMk cId="1673825345" sldId="264"/>
            <ac:spMk id="2" creationId="{A2804C36-2371-031C-E158-4FC8461C9848}"/>
          </ac:spMkLst>
        </pc:spChg>
        <pc:spChg chg="add del mod">
          <ac:chgData name="Sharat Gupta" userId="fa46b2f4-5a4b-4c9f-b536-59e22358d982" providerId="ADAL" clId="{D880593E-A789-4625-B186-024C568039BA}" dt="2024-05-12T10:00:36.813" v="2854" actId="478"/>
          <ac:spMkLst>
            <pc:docMk/>
            <pc:sldMk cId="1673825345" sldId="264"/>
            <ac:spMk id="3" creationId="{08E2DE13-BF75-5BBB-E681-7EE731B3E286}"/>
          </ac:spMkLst>
        </pc:spChg>
        <pc:spChg chg="add mod">
          <ac:chgData name="Sharat Gupta" userId="fa46b2f4-5a4b-4c9f-b536-59e22358d982" providerId="ADAL" clId="{D880593E-A789-4625-B186-024C568039BA}" dt="2024-05-12T14:51:17.349" v="7033" actId="207"/>
          <ac:spMkLst>
            <pc:docMk/>
            <pc:sldMk cId="1673825345" sldId="264"/>
            <ac:spMk id="3" creationId="{40285776-0594-1FED-ED87-7DF4020D14A8}"/>
          </ac:spMkLst>
        </pc:spChg>
        <pc:spChg chg="add mod ord">
          <ac:chgData name="Sharat Gupta" userId="fa46b2f4-5a4b-4c9f-b536-59e22358d982" providerId="ADAL" clId="{D880593E-A789-4625-B186-024C568039BA}" dt="2024-05-12T14:40:10.049" v="6105" actId="1076"/>
          <ac:spMkLst>
            <pc:docMk/>
            <pc:sldMk cId="1673825345" sldId="264"/>
            <ac:spMk id="4" creationId="{886C02BB-07D1-6BE5-6383-5CF09834F5BD}"/>
          </ac:spMkLst>
        </pc:spChg>
        <pc:spChg chg="add del mod">
          <ac:chgData name="Sharat Gupta" userId="fa46b2f4-5a4b-4c9f-b536-59e22358d982" providerId="ADAL" clId="{D880593E-A789-4625-B186-024C568039BA}" dt="2024-05-12T10:05:28.415" v="2902" actId="478"/>
          <ac:spMkLst>
            <pc:docMk/>
            <pc:sldMk cId="1673825345" sldId="264"/>
            <ac:spMk id="5" creationId="{AE7573BD-8B09-6B62-B19C-B1DDBF8D264A}"/>
          </ac:spMkLst>
        </pc:spChg>
        <pc:spChg chg="add del mod">
          <ac:chgData name="Sharat Gupta" userId="fa46b2f4-5a4b-4c9f-b536-59e22358d982" providerId="ADAL" clId="{D880593E-A789-4625-B186-024C568039BA}" dt="2024-05-12T10:05:28.415" v="2902" actId="478"/>
          <ac:spMkLst>
            <pc:docMk/>
            <pc:sldMk cId="1673825345" sldId="264"/>
            <ac:spMk id="6" creationId="{77EA2C33-8CF0-D203-03DD-D94055B9A3B1}"/>
          </ac:spMkLst>
        </pc:spChg>
        <pc:spChg chg="add del mod">
          <ac:chgData name="Sharat Gupta" userId="fa46b2f4-5a4b-4c9f-b536-59e22358d982" providerId="ADAL" clId="{D880593E-A789-4625-B186-024C568039BA}" dt="2024-05-12T10:02:45.438" v="2885" actId="478"/>
          <ac:spMkLst>
            <pc:docMk/>
            <pc:sldMk cId="1673825345" sldId="264"/>
            <ac:spMk id="7" creationId="{AA30E47C-6D0A-5D98-CF29-B9B34A87282B}"/>
          </ac:spMkLst>
        </pc:spChg>
        <pc:spChg chg="add del mod">
          <ac:chgData name="Sharat Gupta" userId="fa46b2f4-5a4b-4c9f-b536-59e22358d982" providerId="ADAL" clId="{D880593E-A789-4625-B186-024C568039BA}" dt="2024-05-12T10:02:45.032" v="2884" actId="478"/>
          <ac:spMkLst>
            <pc:docMk/>
            <pc:sldMk cId="1673825345" sldId="264"/>
            <ac:spMk id="8" creationId="{3A74B42F-A26E-ED6E-644F-9C41CC1DAF75}"/>
          </ac:spMkLst>
        </pc:spChg>
        <pc:spChg chg="add del mod">
          <ac:chgData name="Sharat Gupta" userId="fa46b2f4-5a4b-4c9f-b536-59e22358d982" providerId="ADAL" clId="{D880593E-A789-4625-B186-024C568039BA}" dt="2024-05-12T10:05:28.415" v="2902" actId="478"/>
          <ac:spMkLst>
            <pc:docMk/>
            <pc:sldMk cId="1673825345" sldId="264"/>
            <ac:spMk id="9" creationId="{812743FC-ED1D-8F45-07CA-197329441AA3}"/>
          </ac:spMkLst>
        </pc:spChg>
        <pc:spChg chg="add del mod">
          <ac:chgData name="Sharat Gupta" userId="fa46b2f4-5a4b-4c9f-b536-59e22358d982" providerId="ADAL" clId="{D880593E-A789-4625-B186-024C568039BA}" dt="2024-05-12T10:05:28.415" v="2902" actId="478"/>
          <ac:spMkLst>
            <pc:docMk/>
            <pc:sldMk cId="1673825345" sldId="264"/>
            <ac:spMk id="10" creationId="{C0B1B658-2344-B6C4-8E79-DFF315083988}"/>
          </ac:spMkLst>
        </pc:spChg>
        <pc:spChg chg="add mod">
          <ac:chgData name="Sharat Gupta" userId="fa46b2f4-5a4b-4c9f-b536-59e22358d982" providerId="ADAL" clId="{D880593E-A789-4625-B186-024C568039BA}" dt="2024-05-12T14:40:13.123" v="6114" actId="20577"/>
          <ac:spMkLst>
            <pc:docMk/>
            <pc:sldMk cId="1673825345" sldId="264"/>
            <ac:spMk id="11" creationId="{68B40B06-16A7-619C-2032-2F2E236C8C83}"/>
          </ac:spMkLst>
        </pc:spChg>
        <pc:spChg chg="add mod">
          <ac:chgData name="Sharat Gupta" userId="fa46b2f4-5a4b-4c9f-b536-59e22358d982" providerId="ADAL" clId="{D880593E-A789-4625-B186-024C568039BA}" dt="2024-05-12T14:37:21.934" v="5784" actId="1076"/>
          <ac:spMkLst>
            <pc:docMk/>
            <pc:sldMk cId="1673825345" sldId="264"/>
            <ac:spMk id="12" creationId="{288815BD-9A9B-DA44-4FB7-3C9F8B7A7E4F}"/>
          </ac:spMkLst>
        </pc:spChg>
        <pc:picChg chg="add del mod">
          <ac:chgData name="Sharat Gupta" userId="fa46b2f4-5a4b-4c9f-b536-59e22358d982" providerId="ADAL" clId="{D880593E-A789-4625-B186-024C568039BA}" dt="2024-05-12T10:01:28.938" v="2866" actId="478"/>
          <ac:picMkLst>
            <pc:docMk/>
            <pc:sldMk cId="1673825345" sldId="264"/>
            <ac:picMk id="13314" creationId="{D340D13F-3F71-18CF-4C06-4983E71213B1}"/>
          </ac:picMkLst>
        </pc:picChg>
        <pc:picChg chg="add mod">
          <ac:chgData name="Sharat Gupta" userId="fa46b2f4-5a4b-4c9f-b536-59e22358d982" providerId="ADAL" clId="{D880593E-A789-4625-B186-024C568039BA}" dt="2024-05-12T14:37:21.934" v="5784" actId="1076"/>
          <ac:picMkLst>
            <pc:docMk/>
            <pc:sldMk cId="1673825345" sldId="264"/>
            <ac:picMk id="13316" creationId="{D70F036A-D021-6C37-3A97-93859F9A3C70}"/>
          </ac:picMkLst>
        </pc:picChg>
        <pc:picChg chg="add mod">
          <ac:chgData name="Sharat Gupta" userId="fa46b2f4-5a4b-4c9f-b536-59e22358d982" providerId="ADAL" clId="{D880593E-A789-4625-B186-024C568039BA}" dt="2024-05-12T14:37:21.934" v="5784" actId="1076"/>
          <ac:picMkLst>
            <pc:docMk/>
            <pc:sldMk cId="1673825345" sldId="264"/>
            <ac:picMk id="13318" creationId="{B27EF872-0CB1-16EA-CA31-863D819B265E}"/>
          </ac:picMkLst>
        </pc:picChg>
        <pc:picChg chg="add mod">
          <ac:chgData name="Sharat Gupta" userId="fa46b2f4-5a4b-4c9f-b536-59e22358d982" providerId="ADAL" clId="{D880593E-A789-4625-B186-024C568039BA}" dt="2024-05-12T14:37:24.446" v="5785" actId="1076"/>
          <ac:picMkLst>
            <pc:docMk/>
            <pc:sldMk cId="1673825345" sldId="264"/>
            <ac:picMk id="13320" creationId="{B19D67B8-0903-29A6-E66C-E61D876EFD31}"/>
          </ac:picMkLst>
        </pc:picChg>
      </pc:sldChg>
      <pc:sldChg chg="addSp delSp modSp add del mod setBg">
        <pc:chgData name="Sharat Gupta" userId="fa46b2f4-5a4b-4c9f-b536-59e22358d982" providerId="ADAL" clId="{D880593E-A789-4625-B186-024C568039BA}" dt="2024-05-12T10:15:31.227" v="3125" actId="2696"/>
        <pc:sldMkLst>
          <pc:docMk/>
          <pc:sldMk cId="2475167017" sldId="265"/>
        </pc:sldMkLst>
        <pc:spChg chg="del mod">
          <ac:chgData name="Sharat Gupta" userId="fa46b2f4-5a4b-4c9f-b536-59e22358d982" providerId="ADAL" clId="{D880593E-A789-4625-B186-024C568039BA}" dt="2024-05-12T10:13:55.215" v="3077" actId="478"/>
          <ac:spMkLst>
            <pc:docMk/>
            <pc:sldMk cId="2475167017" sldId="265"/>
            <ac:spMk id="2" creationId="{A2804C36-2371-031C-E158-4FC8461C9848}"/>
          </ac:spMkLst>
        </pc:spChg>
        <pc:spChg chg="add del mod">
          <ac:chgData name="Sharat Gupta" userId="fa46b2f4-5a4b-4c9f-b536-59e22358d982" providerId="ADAL" clId="{D880593E-A789-4625-B186-024C568039BA}" dt="2024-05-12T10:09:12.632" v="2966" actId="478"/>
          <ac:spMkLst>
            <pc:docMk/>
            <pc:sldMk cId="2475167017" sldId="265"/>
            <ac:spMk id="3" creationId="{1EEB1CEE-1375-ACB7-EC55-BAC6772C232F}"/>
          </ac:spMkLst>
        </pc:spChg>
        <pc:spChg chg="add del mod">
          <ac:chgData name="Sharat Gupta" userId="fa46b2f4-5a4b-4c9f-b536-59e22358d982" providerId="ADAL" clId="{D880593E-A789-4625-B186-024C568039BA}" dt="2024-05-12T10:09:15.077" v="2967" actId="478"/>
          <ac:spMkLst>
            <pc:docMk/>
            <pc:sldMk cId="2475167017" sldId="265"/>
            <ac:spMk id="4" creationId="{EE152CCC-0C29-F11A-350E-B1B82D601223}"/>
          </ac:spMkLst>
        </pc:spChg>
        <pc:spChg chg="add del mod">
          <ac:chgData name="Sharat Gupta" userId="fa46b2f4-5a4b-4c9f-b536-59e22358d982" providerId="ADAL" clId="{D880593E-A789-4625-B186-024C568039BA}" dt="2024-05-11T17:10:09.904" v="896" actId="478"/>
          <ac:spMkLst>
            <pc:docMk/>
            <pc:sldMk cId="2475167017" sldId="265"/>
            <ac:spMk id="5" creationId="{BF975A36-E3E9-2E06-0A9A-D69930421A78}"/>
          </ac:spMkLst>
        </pc:spChg>
        <pc:spChg chg="add del">
          <ac:chgData name="Sharat Gupta" userId="fa46b2f4-5a4b-4c9f-b536-59e22358d982" providerId="ADAL" clId="{D880593E-A789-4625-B186-024C568039BA}" dt="2024-05-12T10:10:14.982" v="2970" actId="478"/>
          <ac:spMkLst>
            <pc:docMk/>
            <pc:sldMk cId="2475167017" sldId="265"/>
            <ac:spMk id="6" creationId="{493A6272-0390-10E4-12AF-EA4217D4705E}"/>
          </ac:spMkLst>
        </pc:spChg>
        <pc:spChg chg="add del mod">
          <ac:chgData name="Sharat Gupta" userId="fa46b2f4-5a4b-4c9f-b536-59e22358d982" providerId="ADAL" clId="{D880593E-A789-4625-B186-024C568039BA}" dt="2024-05-11T17:10:11.104" v="897" actId="478"/>
          <ac:spMkLst>
            <pc:docMk/>
            <pc:sldMk cId="2475167017" sldId="265"/>
            <ac:spMk id="6" creationId="{739CCC04-76F4-673B-E0DD-48CC6D075D0B}"/>
          </ac:spMkLst>
        </pc:spChg>
        <pc:spChg chg="add mod">
          <ac:chgData name="Sharat Gupta" userId="fa46b2f4-5a4b-4c9f-b536-59e22358d982" providerId="ADAL" clId="{D880593E-A789-4625-B186-024C568039BA}" dt="2024-05-12T10:13:55.215" v="3077" actId="478"/>
          <ac:spMkLst>
            <pc:docMk/>
            <pc:sldMk cId="2475167017" sldId="265"/>
            <ac:spMk id="9" creationId="{DB6730B4-2F62-4933-DA97-075717E69298}"/>
          </ac:spMkLst>
        </pc:spChg>
        <pc:spChg chg="add del">
          <ac:chgData name="Sharat Gupta" userId="fa46b2f4-5a4b-4c9f-b536-59e22358d982" providerId="ADAL" clId="{D880593E-A789-4625-B186-024C568039BA}" dt="2024-05-12T10:11:55.342" v="2973" actId="26606"/>
          <ac:spMkLst>
            <pc:docMk/>
            <pc:sldMk cId="2475167017" sldId="265"/>
            <ac:spMk id="12" creationId="{D4771268-CB57-404A-9271-370EB28F6090}"/>
          </ac:spMkLst>
        </pc:spChg>
        <pc:spChg chg="add">
          <ac:chgData name="Sharat Gupta" userId="fa46b2f4-5a4b-4c9f-b536-59e22358d982" providerId="ADAL" clId="{D880593E-A789-4625-B186-024C568039BA}" dt="2024-05-12T10:11:55.367" v="2974" actId="26606"/>
          <ac:spMkLst>
            <pc:docMk/>
            <pc:sldMk cId="2475167017" sldId="265"/>
            <ac:spMk id="14" creationId="{A4AC5506-6312-4701-8D3C-40187889A947}"/>
          </ac:spMkLst>
        </pc:spChg>
        <pc:graphicFrameChg chg="add del mod modGraphic">
          <ac:chgData name="Sharat Gupta" userId="fa46b2f4-5a4b-4c9f-b536-59e22358d982" providerId="ADAL" clId="{D880593E-A789-4625-B186-024C568039BA}" dt="2024-05-12T10:14:14.264" v="3078" actId="21"/>
          <ac:graphicFrameMkLst>
            <pc:docMk/>
            <pc:sldMk cId="2475167017" sldId="265"/>
            <ac:graphicFrameMk id="7" creationId="{09B78597-0C54-8BF1-4ADD-E1C067398C82}"/>
          </ac:graphicFrameMkLst>
        </pc:graphicFrameChg>
      </pc:sldChg>
      <pc:sldChg chg="addSp delSp modSp add mod setBg">
        <pc:chgData name="Sharat Gupta" userId="fa46b2f4-5a4b-4c9f-b536-59e22358d982" providerId="ADAL" clId="{D880593E-A789-4625-B186-024C568039BA}" dt="2024-05-12T14:51:30.325" v="7038" actId="207"/>
        <pc:sldMkLst>
          <pc:docMk/>
          <pc:sldMk cId="150961265" sldId="266"/>
        </pc:sldMkLst>
        <pc:spChg chg="mod">
          <ac:chgData name="Sharat Gupta" userId="fa46b2f4-5a4b-4c9f-b536-59e22358d982" providerId="ADAL" clId="{D880593E-A789-4625-B186-024C568039BA}" dt="2024-05-12T09:12:58.364" v="2041"/>
          <ac:spMkLst>
            <pc:docMk/>
            <pc:sldMk cId="150961265" sldId="266"/>
            <ac:spMk id="2" creationId="{A2804C36-2371-031C-E158-4FC8461C9848}"/>
          </ac:spMkLst>
        </pc:spChg>
        <pc:spChg chg="del">
          <ac:chgData name="Sharat Gupta" userId="fa46b2f4-5a4b-4c9f-b536-59e22358d982" providerId="ADAL" clId="{D880593E-A789-4625-B186-024C568039BA}" dt="2024-05-12T09:10:19.010" v="1988" actId="478"/>
          <ac:spMkLst>
            <pc:docMk/>
            <pc:sldMk cId="150961265" sldId="266"/>
            <ac:spMk id="3" creationId="{420D1A00-C31C-6B24-7DCA-63AD0B5CA6E3}"/>
          </ac:spMkLst>
        </pc:spChg>
        <pc:spChg chg="del mod">
          <ac:chgData name="Sharat Gupta" userId="fa46b2f4-5a4b-4c9f-b536-59e22358d982" providerId="ADAL" clId="{D880593E-A789-4625-B186-024C568039BA}" dt="2024-05-12T09:10:22.042" v="1989" actId="478"/>
          <ac:spMkLst>
            <pc:docMk/>
            <pc:sldMk cId="150961265" sldId="266"/>
            <ac:spMk id="4" creationId="{0DE74E08-4B33-9126-8B1E-776077011E51}"/>
          </ac:spMkLst>
        </pc:spChg>
        <pc:spChg chg="del">
          <ac:chgData name="Sharat Gupta" userId="fa46b2f4-5a4b-4c9f-b536-59e22358d982" providerId="ADAL" clId="{D880593E-A789-4625-B186-024C568039BA}" dt="2024-05-12T09:10:15.567" v="1986" actId="478"/>
          <ac:spMkLst>
            <pc:docMk/>
            <pc:sldMk cId="150961265" sldId="266"/>
            <ac:spMk id="5" creationId="{C3DD93C3-047D-E279-A4F7-68EC42145753}"/>
          </ac:spMkLst>
        </pc:spChg>
        <pc:spChg chg="del">
          <ac:chgData name="Sharat Gupta" userId="fa46b2f4-5a4b-4c9f-b536-59e22358d982" providerId="ADAL" clId="{D880593E-A789-4625-B186-024C568039BA}" dt="2024-05-12T09:10:15.567" v="1986" actId="478"/>
          <ac:spMkLst>
            <pc:docMk/>
            <pc:sldMk cId="150961265" sldId="266"/>
            <ac:spMk id="6" creationId="{1D3CCDA4-8378-C398-CBB9-E2AE9D3FBCB7}"/>
          </ac:spMkLst>
        </pc:spChg>
        <pc:spChg chg="del">
          <ac:chgData name="Sharat Gupta" userId="fa46b2f4-5a4b-4c9f-b536-59e22358d982" providerId="ADAL" clId="{D880593E-A789-4625-B186-024C568039BA}" dt="2024-05-12T09:10:17.956" v="1987" actId="478"/>
          <ac:spMkLst>
            <pc:docMk/>
            <pc:sldMk cId="150961265" sldId="266"/>
            <ac:spMk id="7" creationId="{B105F3F6-6035-67E8-C252-874D5E6147C2}"/>
          </ac:spMkLst>
        </pc:spChg>
        <pc:spChg chg="del mod">
          <ac:chgData name="Sharat Gupta" userId="fa46b2f4-5a4b-4c9f-b536-59e22358d982" providerId="ADAL" clId="{D880593E-A789-4625-B186-024C568039BA}" dt="2024-05-12T09:10:17.956" v="1987" actId="478"/>
          <ac:spMkLst>
            <pc:docMk/>
            <pc:sldMk cId="150961265" sldId="266"/>
            <ac:spMk id="8" creationId="{7A3DF585-B981-1157-6B7D-288B4C6C8F4B}"/>
          </ac:spMkLst>
        </pc:spChg>
        <pc:spChg chg="del">
          <ac:chgData name="Sharat Gupta" userId="fa46b2f4-5a4b-4c9f-b536-59e22358d982" providerId="ADAL" clId="{D880593E-A789-4625-B186-024C568039BA}" dt="2024-05-12T09:10:15.567" v="1986" actId="478"/>
          <ac:spMkLst>
            <pc:docMk/>
            <pc:sldMk cId="150961265" sldId="266"/>
            <ac:spMk id="9" creationId="{01EF7C69-F702-2111-49BE-708BDAD2305E}"/>
          </ac:spMkLst>
        </pc:spChg>
        <pc:spChg chg="del">
          <ac:chgData name="Sharat Gupta" userId="fa46b2f4-5a4b-4c9f-b536-59e22358d982" providerId="ADAL" clId="{D880593E-A789-4625-B186-024C568039BA}" dt="2024-05-11T17:12:51.435" v="1016" actId="478"/>
          <ac:spMkLst>
            <pc:docMk/>
            <pc:sldMk cId="150961265" sldId="266"/>
            <ac:spMk id="10" creationId="{96C44FE3-321E-FBCB-C43D-525285AC02C6}"/>
          </ac:spMkLst>
        </pc:spChg>
        <pc:spChg chg="add mod">
          <ac:chgData name="Sharat Gupta" userId="fa46b2f4-5a4b-4c9f-b536-59e22358d982" providerId="ADAL" clId="{D880593E-A789-4625-B186-024C568039BA}" dt="2024-05-12T14:51:30.325" v="7038" actId="207"/>
          <ac:spMkLst>
            <pc:docMk/>
            <pc:sldMk cId="150961265" sldId="266"/>
            <ac:spMk id="10" creationId="{DADFB9CA-7D54-FF7D-E914-858311DD45B2}"/>
          </ac:spMkLst>
        </pc:spChg>
        <pc:spChg chg="add del mod">
          <ac:chgData name="Sharat Gupta" userId="fa46b2f4-5a4b-4c9f-b536-59e22358d982" providerId="ADAL" clId="{D880593E-A789-4625-B186-024C568039BA}" dt="2024-05-12T09:10:15.567" v="1986" actId="478"/>
          <ac:spMkLst>
            <pc:docMk/>
            <pc:sldMk cId="150961265" sldId="266"/>
            <ac:spMk id="11" creationId="{45FDF372-8A72-9159-3AFC-3D30CC413836}"/>
          </ac:spMkLst>
        </pc:spChg>
        <pc:spChg chg="add del">
          <ac:chgData name="Sharat Gupta" userId="fa46b2f4-5a4b-4c9f-b536-59e22358d982" providerId="ADAL" clId="{D880593E-A789-4625-B186-024C568039BA}" dt="2024-05-12T09:12:58.364" v="2041"/>
          <ac:spMkLst>
            <pc:docMk/>
            <pc:sldMk cId="150961265" sldId="266"/>
            <ac:spMk id="7175" creationId="{53F29798-D584-4792-9B62-3F5F5C36D619}"/>
          </ac:spMkLst>
        </pc:spChg>
        <pc:picChg chg="add mod">
          <ac:chgData name="Sharat Gupta" userId="fa46b2f4-5a4b-4c9f-b536-59e22358d982" providerId="ADAL" clId="{D880593E-A789-4625-B186-024C568039BA}" dt="2024-05-12T09:12:58.364" v="2041"/>
          <ac:picMkLst>
            <pc:docMk/>
            <pc:sldMk cId="150961265" sldId="266"/>
            <ac:picMk id="7170" creationId="{BE8F2C66-A817-A501-970B-59259F9594D7}"/>
          </ac:picMkLst>
        </pc:picChg>
      </pc:sldChg>
      <pc:sldChg chg="addSp delSp modSp add mod ord">
        <pc:chgData name="Sharat Gupta" userId="fa46b2f4-5a4b-4c9f-b536-59e22358d982" providerId="ADAL" clId="{D880593E-A789-4625-B186-024C568039BA}" dt="2024-05-12T14:51:42.704" v="7044" actId="207"/>
        <pc:sldMkLst>
          <pc:docMk/>
          <pc:sldMk cId="935212878" sldId="267"/>
        </pc:sldMkLst>
        <pc:spChg chg="mod">
          <ac:chgData name="Sharat Gupta" userId="fa46b2f4-5a4b-4c9f-b536-59e22358d982" providerId="ADAL" clId="{D880593E-A789-4625-B186-024C568039BA}" dt="2024-05-12T09:09:28.455" v="1982" actId="1076"/>
          <ac:spMkLst>
            <pc:docMk/>
            <pc:sldMk cId="935212878" sldId="267"/>
            <ac:spMk id="2" creationId="{A2804C36-2371-031C-E158-4FC8461C9848}"/>
          </ac:spMkLst>
        </pc:spChg>
        <pc:spChg chg="del">
          <ac:chgData name="Sharat Gupta" userId="fa46b2f4-5a4b-4c9f-b536-59e22358d982" providerId="ADAL" clId="{D880593E-A789-4625-B186-024C568039BA}" dt="2024-05-12T08:39:25.702" v="1187" actId="478"/>
          <ac:spMkLst>
            <pc:docMk/>
            <pc:sldMk cId="935212878" sldId="267"/>
            <ac:spMk id="3" creationId="{29B0D7CE-1D92-E045-3657-9A19A02055A1}"/>
          </ac:spMkLst>
        </pc:spChg>
        <pc:spChg chg="add del mod">
          <ac:chgData name="Sharat Gupta" userId="fa46b2f4-5a4b-4c9f-b536-59e22358d982" providerId="ADAL" clId="{D880593E-A789-4625-B186-024C568039BA}" dt="2024-05-12T14:11:01.356" v="3431"/>
          <ac:spMkLst>
            <pc:docMk/>
            <pc:sldMk cId="935212878" sldId="267"/>
            <ac:spMk id="3" creationId="{D5750839-6E57-1E8A-7F64-50190BAA3990}"/>
          </ac:spMkLst>
        </pc:spChg>
        <pc:spChg chg="del mod">
          <ac:chgData name="Sharat Gupta" userId="fa46b2f4-5a4b-4c9f-b536-59e22358d982" providerId="ADAL" clId="{D880593E-A789-4625-B186-024C568039BA}" dt="2024-05-12T08:40:16.741" v="1202"/>
          <ac:spMkLst>
            <pc:docMk/>
            <pc:sldMk cId="935212878" sldId="267"/>
            <ac:spMk id="4" creationId="{0A965802-8DF1-52C7-674A-1A5AD7CC3F5A}"/>
          </ac:spMkLst>
        </pc:spChg>
        <pc:spChg chg="add mod">
          <ac:chgData name="Sharat Gupta" userId="fa46b2f4-5a4b-4c9f-b536-59e22358d982" providerId="ADAL" clId="{D880593E-A789-4625-B186-024C568039BA}" dt="2024-05-12T14:51:42.704" v="7044" actId="207"/>
          <ac:spMkLst>
            <pc:docMk/>
            <pc:sldMk cId="935212878" sldId="267"/>
            <ac:spMk id="4" creationId="{C1A9014A-DC00-C3E8-4A09-77AD8B65D110}"/>
          </ac:spMkLst>
        </pc:spChg>
        <pc:spChg chg="del">
          <ac:chgData name="Sharat Gupta" userId="fa46b2f4-5a4b-4c9f-b536-59e22358d982" providerId="ADAL" clId="{D880593E-A789-4625-B186-024C568039BA}" dt="2024-05-12T08:39:25.702" v="1187" actId="478"/>
          <ac:spMkLst>
            <pc:docMk/>
            <pc:sldMk cId="935212878" sldId="267"/>
            <ac:spMk id="5" creationId="{883A2394-16E7-BB54-F124-0908F7402A36}"/>
          </ac:spMkLst>
        </pc:spChg>
        <pc:spChg chg="del">
          <ac:chgData name="Sharat Gupta" userId="fa46b2f4-5a4b-4c9f-b536-59e22358d982" providerId="ADAL" clId="{D880593E-A789-4625-B186-024C568039BA}" dt="2024-05-12T08:39:28.168" v="1189" actId="478"/>
          <ac:spMkLst>
            <pc:docMk/>
            <pc:sldMk cId="935212878" sldId="267"/>
            <ac:spMk id="6" creationId="{E73D5A6D-3590-E160-0A1A-B96C388CCD72}"/>
          </ac:spMkLst>
        </pc:spChg>
        <pc:spChg chg="del">
          <ac:chgData name="Sharat Gupta" userId="fa46b2f4-5a4b-4c9f-b536-59e22358d982" providerId="ADAL" clId="{D880593E-A789-4625-B186-024C568039BA}" dt="2024-05-12T08:39:15.524" v="1183" actId="478"/>
          <ac:spMkLst>
            <pc:docMk/>
            <pc:sldMk cId="935212878" sldId="267"/>
            <ac:spMk id="7" creationId="{F97C5F2C-4B89-C17F-4623-4E1BE56BB1CA}"/>
          </ac:spMkLst>
        </pc:spChg>
        <pc:spChg chg="del">
          <ac:chgData name="Sharat Gupta" userId="fa46b2f4-5a4b-4c9f-b536-59e22358d982" providerId="ADAL" clId="{D880593E-A789-4625-B186-024C568039BA}" dt="2024-05-12T08:39:21.097" v="1185" actId="478"/>
          <ac:spMkLst>
            <pc:docMk/>
            <pc:sldMk cId="935212878" sldId="267"/>
            <ac:spMk id="9" creationId="{2E76756B-6573-208A-735B-9A23705A99FA}"/>
          </ac:spMkLst>
        </pc:spChg>
        <pc:spChg chg="del">
          <ac:chgData name="Sharat Gupta" userId="fa46b2f4-5a4b-4c9f-b536-59e22358d982" providerId="ADAL" clId="{D880593E-A789-4625-B186-024C568039BA}" dt="2024-05-12T08:39:16.644" v="1184" actId="478"/>
          <ac:spMkLst>
            <pc:docMk/>
            <pc:sldMk cId="935212878" sldId="267"/>
            <ac:spMk id="10" creationId="{EBA62B6B-4153-2B18-C04A-9C15B36553A2}"/>
          </ac:spMkLst>
        </pc:spChg>
        <pc:spChg chg="del">
          <ac:chgData name="Sharat Gupta" userId="fa46b2f4-5a4b-4c9f-b536-59e22358d982" providerId="ADAL" clId="{D880593E-A789-4625-B186-024C568039BA}" dt="2024-05-12T08:39:21.097" v="1185" actId="478"/>
          <ac:spMkLst>
            <pc:docMk/>
            <pc:sldMk cId="935212878" sldId="267"/>
            <ac:spMk id="11" creationId="{25FC43AC-34A6-FFB6-AED4-FE41F891082E}"/>
          </ac:spMkLst>
        </pc:spChg>
        <pc:spChg chg="del">
          <ac:chgData name="Sharat Gupta" userId="fa46b2f4-5a4b-4c9f-b536-59e22358d982" providerId="ADAL" clId="{D880593E-A789-4625-B186-024C568039BA}" dt="2024-05-12T08:39:26.990" v="1188" actId="478"/>
          <ac:spMkLst>
            <pc:docMk/>
            <pc:sldMk cId="935212878" sldId="267"/>
            <ac:spMk id="12" creationId="{DCD42E60-9486-E082-FCA7-4597463C8361}"/>
          </ac:spMkLst>
        </pc:spChg>
        <pc:spChg chg="del">
          <ac:chgData name="Sharat Gupta" userId="fa46b2f4-5a4b-4c9f-b536-59e22358d982" providerId="ADAL" clId="{D880593E-A789-4625-B186-024C568039BA}" dt="2024-05-12T14:11:07.840" v="3434" actId="478"/>
          <ac:spMkLst>
            <pc:docMk/>
            <pc:sldMk cId="935212878" sldId="267"/>
            <ac:spMk id="13" creationId="{07BC76A2-84E6-2BAF-ACF3-9DA04966FB23}"/>
          </ac:spMkLst>
        </pc:spChg>
        <pc:spChg chg="add mod">
          <ac:chgData name="Sharat Gupta" userId="fa46b2f4-5a4b-4c9f-b536-59e22358d982" providerId="ADAL" clId="{D880593E-A789-4625-B186-024C568039BA}" dt="2024-05-12T14:11:20.505" v="3437" actId="1076"/>
          <ac:spMkLst>
            <pc:docMk/>
            <pc:sldMk cId="935212878" sldId="267"/>
            <ac:spMk id="14" creationId="{1A90CF4D-4B67-7628-1823-0D221E571D06}"/>
          </ac:spMkLst>
        </pc:spChg>
        <pc:picChg chg="mod">
          <ac:chgData name="Sharat Gupta" userId="fa46b2f4-5a4b-4c9f-b536-59e22358d982" providerId="ADAL" clId="{D880593E-A789-4625-B186-024C568039BA}" dt="2024-05-12T14:11:16.691" v="3436" actId="1076"/>
          <ac:picMkLst>
            <pc:docMk/>
            <pc:sldMk cId="935212878" sldId="267"/>
            <ac:picMk id="8" creationId="{2A99818B-2086-4D33-B272-ED9114305133}"/>
          </ac:picMkLst>
        </pc:picChg>
      </pc:sldChg>
      <pc:sldChg chg="addSp delSp modSp add mod">
        <pc:chgData name="Sharat Gupta" userId="fa46b2f4-5a4b-4c9f-b536-59e22358d982" providerId="ADAL" clId="{D880593E-A789-4625-B186-024C568039BA}" dt="2024-05-12T14:51:38.646" v="7042" actId="207"/>
        <pc:sldMkLst>
          <pc:docMk/>
          <pc:sldMk cId="2889436267" sldId="268"/>
        </pc:sldMkLst>
        <pc:spChg chg="mod">
          <ac:chgData name="Sharat Gupta" userId="fa46b2f4-5a4b-4c9f-b536-59e22358d982" providerId="ADAL" clId="{D880593E-A789-4625-B186-024C568039BA}" dt="2024-05-12T09:43:02.778" v="2853" actId="1076"/>
          <ac:spMkLst>
            <pc:docMk/>
            <pc:sldMk cId="2889436267" sldId="268"/>
            <ac:spMk id="2" creationId="{A2804C36-2371-031C-E158-4FC8461C9848}"/>
          </ac:spMkLst>
        </pc:spChg>
        <pc:spChg chg="add mod">
          <ac:chgData name="Sharat Gupta" userId="fa46b2f4-5a4b-4c9f-b536-59e22358d982" providerId="ADAL" clId="{D880593E-A789-4625-B186-024C568039BA}" dt="2024-05-12T14:18:50.133" v="4138" actId="1076"/>
          <ac:spMkLst>
            <pc:docMk/>
            <pc:sldMk cId="2889436267" sldId="268"/>
            <ac:spMk id="3" creationId="{CDFD0C01-7B98-264A-37E7-F71AE06A96F0}"/>
          </ac:spMkLst>
        </pc:spChg>
        <pc:spChg chg="add mod">
          <ac:chgData name="Sharat Gupta" userId="fa46b2f4-5a4b-4c9f-b536-59e22358d982" providerId="ADAL" clId="{D880593E-A789-4625-B186-024C568039BA}" dt="2024-05-12T14:51:38.646" v="7042" actId="207"/>
          <ac:spMkLst>
            <pc:docMk/>
            <pc:sldMk cId="2889436267" sldId="268"/>
            <ac:spMk id="4" creationId="{AFED5CF6-6D57-F3AA-BCC8-1D971366F002}"/>
          </ac:spMkLst>
        </pc:spChg>
        <pc:spChg chg="del mod">
          <ac:chgData name="Sharat Gupta" userId="fa46b2f4-5a4b-4c9f-b536-59e22358d982" providerId="ADAL" clId="{D880593E-A789-4625-B186-024C568039BA}" dt="2024-05-12T08:47:44.774" v="1336" actId="478"/>
          <ac:spMkLst>
            <pc:docMk/>
            <pc:sldMk cId="2889436267" sldId="268"/>
            <ac:spMk id="12" creationId="{DCD42E60-9486-E082-FCA7-4597463C8361}"/>
          </ac:spMkLst>
        </pc:spChg>
        <pc:spChg chg="del">
          <ac:chgData name="Sharat Gupta" userId="fa46b2f4-5a4b-4c9f-b536-59e22358d982" providerId="ADAL" clId="{D880593E-A789-4625-B186-024C568039BA}" dt="2024-05-12T08:47:46.449" v="1337" actId="478"/>
          <ac:spMkLst>
            <pc:docMk/>
            <pc:sldMk cId="2889436267" sldId="268"/>
            <ac:spMk id="13" creationId="{07BC76A2-84E6-2BAF-ACF3-9DA04966FB23}"/>
          </ac:spMkLst>
        </pc:spChg>
        <pc:picChg chg="del">
          <ac:chgData name="Sharat Gupta" userId="fa46b2f4-5a4b-4c9f-b536-59e22358d982" providerId="ADAL" clId="{D880593E-A789-4625-B186-024C568039BA}" dt="2024-05-12T08:46:54.847" v="1313" actId="478"/>
          <ac:picMkLst>
            <pc:docMk/>
            <pc:sldMk cId="2889436267" sldId="268"/>
            <ac:picMk id="2050" creationId="{E2A4C8AA-E152-7EA8-4FB7-EB10AE5E3D07}"/>
          </ac:picMkLst>
        </pc:picChg>
        <pc:picChg chg="add mod">
          <ac:chgData name="Sharat Gupta" userId="fa46b2f4-5a4b-4c9f-b536-59e22358d982" providerId="ADAL" clId="{D880593E-A789-4625-B186-024C568039BA}" dt="2024-05-12T14:18:50.133" v="4138" actId="1076"/>
          <ac:picMkLst>
            <pc:docMk/>
            <pc:sldMk cId="2889436267" sldId="268"/>
            <ac:picMk id="3074" creationId="{E350FD8C-AB77-56D4-8C2B-2B792E3BB071}"/>
          </ac:picMkLst>
        </pc:picChg>
      </pc:sldChg>
      <pc:sldChg chg="addSp delSp modSp add mod">
        <pc:chgData name="Sharat Gupta" userId="fa46b2f4-5a4b-4c9f-b536-59e22358d982" providerId="ADAL" clId="{D880593E-A789-4625-B186-024C568039BA}" dt="2024-05-12T14:51:34.690" v="7040" actId="207"/>
        <pc:sldMkLst>
          <pc:docMk/>
          <pc:sldMk cId="1706020535" sldId="269"/>
        </pc:sldMkLst>
        <pc:spChg chg="mod">
          <ac:chgData name="Sharat Gupta" userId="fa46b2f4-5a4b-4c9f-b536-59e22358d982" providerId="ADAL" clId="{D880593E-A789-4625-B186-024C568039BA}" dt="2024-05-12T08:56:21.754" v="1387" actId="20577"/>
          <ac:spMkLst>
            <pc:docMk/>
            <pc:sldMk cId="1706020535" sldId="269"/>
            <ac:spMk id="2" creationId="{A2804C36-2371-031C-E158-4FC8461C9848}"/>
          </ac:spMkLst>
        </pc:spChg>
        <pc:spChg chg="add mod">
          <ac:chgData name="Sharat Gupta" userId="fa46b2f4-5a4b-4c9f-b536-59e22358d982" providerId="ADAL" clId="{D880593E-A789-4625-B186-024C568039BA}" dt="2024-05-12T14:51:34.690" v="7040" actId="207"/>
          <ac:spMkLst>
            <pc:docMk/>
            <pc:sldMk cId="1706020535" sldId="269"/>
            <ac:spMk id="3" creationId="{5F6367D3-BFAF-35C7-6B1F-30EE2CBDD998}"/>
          </ac:spMkLst>
        </pc:spChg>
        <pc:spChg chg="del">
          <ac:chgData name="Sharat Gupta" userId="fa46b2f4-5a4b-4c9f-b536-59e22358d982" providerId="ADAL" clId="{D880593E-A789-4625-B186-024C568039BA}" dt="2024-05-12T08:56:06.049" v="1371" actId="478"/>
          <ac:spMkLst>
            <pc:docMk/>
            <pc:sldMk cId="1706020535" sldId="269"/>
            <ac:spMk id="12" creationId="{DCD42E60-9486-E082-FCA7-4597463C8361}"/>
          </ac:spMkLst>
        </pc:spChg>
        <pc:spChg chg="del">
          <ac:chgData name="Sharat Gupta" userId="fa46b2f4-5a4b-4c9f-b536-59e22358d982" providerId="ADAL" clId="{D880593E-A789-4625-B186-024C568039BA}" dt="2024-05-12T08:56:08.057" v="1372" actId="478"/>
          <ac:spMkLst>
            <pc:docMk/>
            <pc:sldMk cId="1706020535" sldId="269"/>
            <ac:spMk id="13" creationId="{07BC76A2-84E6-2BAF-ACF3-9DA04966FB23}"/>
          </ac:spMkLst>
        </pc:spChg>
        <pc:picChg chg="add mod">
          <ac:chgData name="Sharat Gupta" userId="fa46b2f4-5a4b-4c9f-b536-59e22358d982" providerId="ADAL" clId="{D880593E-A789-4625-B186-024C568039BA}" dt="2024-05-12T08:56:29.218" v="1389" actId="1076"/>
          <ac:picMkLst>
            <pc:docMk/>
            <pc:sldMk cId="1706020535" sldId="269"/>
            <ac:picMk id="4098" creationId="{4E75EA74-4F9B-08DD-3B34-35C793BA3256}"/>
          </ac:picMkLst>
        </pc:picChg>
        <pc:picChg chg="add mod">
          <ac:chgData name="Sharat Gupta" userId="fa46b2f4-5a4b-4c9f-b536-59e22358d982" providerId="ADAL" clId="{D880593E-A789-4625-B186-024C568039BA}" dt="2024-05-12T08:56:42.033" v="1391" actId="1076"/>
          <ac:picMkLst>
            <pc:docMk/>
            <pc:sldMk cId="1706020535" sldId="269"/>
            <ac:picMk id="4100" creationId="{1888D976-8960-D5B0-3D0C-C8F6DD568075}"/>
          </ac:picMkLst>
        </pc:picChg>
      </pc:sldChg>
      <pc:sldChg chg="addSp delSp modSp add mod">
        <pc:chgData name="Sharat Gupta" userId="fa46b2f4-5a4b-4c9f-b536-59e22358d982" providerId="ADAL" clId="{D880593E-A789-4625-B186-024C568039BA}" dt="2024-05-12T14:51:32.866" v="7039" actId="207"/>
        <pc:sldMkLst>
          <pc:docMk/>
          <pc:sldMk cId="3652356037" sldId="270"/>
        </pc:sldMkLst>
        <pc:spChg chg="mod">
          <ac:chgData name="Sharat Gupta" userId="fa46b2f4-5a4b-4c9f-b536-59e22358d982" providerId="ADAL" clId="{D880593E-A789-4625-B186-024C568039BA}" dt="2024-05-12T09:00:05.029" v="1449" actId="20577"/>
          <ac:spMkLst>
            <pc:docMk/>
            <pc:sldMk cId="3652356037" sldId="270"/>
            <ac:spMk id="2" creationId="{A2804C36-2371-031C-E158-4FC8461C9848}"/>
          </ac:spMkLst>
        </pc:spChg>
        <pc:spChg chg="del">
          <ac:chgData name="Sharat Gupta" userId="fa46b2f4-5a4b-4c9f-b536-59e22358d982" providerId="ADAL" clId="{D880593E-A789-4625-B186-024C568039BA}" dt="2024-05-12T08:59:55.437" v="1432" actId="478"/>
          <ac:spMkLst>
            <pc:docMk/>
            <pc:sldMk cId="3652356037" sldId="270"/>
            <ac:spMk id="3" creationId="{420D1A00-C31C-6B24-7DCA-63AD0B5CA6E3}"/>
          </ac:spMkLst>
        </pc:spChg>
        <pc:spChg chg="del">
          <ac:chgData name="Sharat Gupta" userId="fa46b2f4-5a4b-4c9f-b536-59e22358d982" providerId="ADAL" clId="{D880593E-A789-4625-B186-024C568039BA}" dt="2024-05-12T08:59:55.437" v="1432" actId="478"/>
          <ac:spMkLst>
            <pc:docMk/>
            <pc:sldMk cId="3652356037" sldId="270"/>
            <ac:spMk id="4" creationId="{0DE74E08-4B33-9126-8B1E-776077011E51}"/>
          </ac:spMkLst>
        </pc:spChg>
        <pc:spChg chg="del">
          <ac:chgData name="Sharat Gupta" userId="fa46b2f4-5a4b-4c9f-b536-59e22358d982" providerId="ADAL" clId="{D880593E-A789-4625-B186-024C568039BA}" dt="2024-05-12T08:59:55.437" v="1432" actId="478"/>
          <ac:spMkLst>
            <pc:docMk/>
            <pc:sldMk cId="3652356037" sldId="270"/>
            <ac:spMk id="5" creationId="{C3DD93C3-047D-E279-A4F7-68EC42145753}"/>
          </ac:spMkLst>
        </pc:spChg>
        <pc:spChg chg="del">
          <ac:chgData name="Sharat Gupta" userId="fa46b2f4-5a4b-4c9f-b536-59e22358d982" providerId="ADAL" clId="{D880593E-A789-4625-B186-024C568039BA}" dt="2024-05-12T08:59:55.437" v="1432" actId="478"/>
          <ac:spMkLst>
            <pc:docMk/>
            <pc:sldMk cId="3652356037" sldId="270"/>
            <ac:spMk id="6" creationId="{1D3CCDA4-8378-C398-CBB9-E2AE9D3FBCB7}"/>
          </ac:spMkLst>
        </pc:spChg>
        <pc:spChg chg="del">
          <ac:chgData name="Sharat Gupta" userId="fa46b2f4-5a4b-4c9f-b536-59e22358d982" providerId="ADAL" clId="{D880593E-A789-4625-B186-024C568039BA}" dt="2024-05-12T09:01:39.580" v="1450" actId="478"/>
          <ac:spMkLst>
            <pc:docMk/>
            <pc:sldMk cId="3652356037" sldId="270"/>
            <ac:spMk id="7" creationId="{B105F3F6-6035-67E8-C252-874D5E6147C2}"/>
          </ac:spMkLst>
        </pc:spChg>
        <pc:spChg chg="del">
          <ac:chgData name="Sharat Gupta" userId="fa46b2f4-5a4b-4c9f-b536-59e22358d982" providerId="ADAL" clId="{D880593E-A789-4625-B186-024C568039BA}" dt="2024-05-12T09:01:39.580" v="1450" actId="478"/>
          <ac:spMkLst>
            <pc:docMk/>
            <pc:sldMk cId="3652356037" sldId="270"/>
            <ac:spMk id="8" creationId="{7A3DF585-B981-1157-6B7D-288B4C6C8F4B}"/>
          </ac:spMkLst>
        </pc:spChg>
        <pc:spChg chg="del">
          <ac:chgData name="Sharat Gupta" userId="fa46b2f4-5a4b-4c9f-b536-59e22358d982" providerId="ADAL" clId="{D880593E-A789-4625-B186-024C568039BA}" dt="2024-05-12T09:01:39.580" v="1450" actId="478"/>
          <ac:spMkLst>
            <pc:docMk/>
            <pc:sldMk cId="3652356037" sldId="270"/>
            <ac:spMk id="9" creationId="{01EF7C69-F702-2111-49BE-708BDAD2305E}"/>
          </ac:spMkLst>
        </pc:spChg>
        <pc:spChg chg="del">
          <ac:chgData name="Sharat Gupta" userId="fa46b2f4-5a4b-4c9f-b536-59e22358d982" providerId="ADAL" clId="{D880593E-A789-4625-B186-024C568039BA}" dt="2024-05-12T09:01:39.580" v="1450" actId="478"/>
          <ac:spMkLst>
            <pc:docMk/>
            <pc:sldMk cId="3652356037" sldId="270"/>
            <ac:spMk id="10" creationId="{96C44FE3-321E-FBCB-C43D-525285AC02C6}"/>
          </ac:spMkLst>
        </pc:spChg>
        <pc:spChg chg="add mod">
          <ac:chgData name="Sharat Gupta" userId="fa46b2f4-5a4b-4c9f-b536-59e22358d982" providerId="ADAL" clId="{D880593E-A789-4625-B186-024C568039BA}" dt="2024-05-12T09:05:51.966" v="1651" actId="14100"/>
          <ac:spMkLst>
            <pc:docMk/>
            <pc:sldMk cId="3652356037" sldId="270"/>
            <ac:spMk id="13" creationId="{97E8C764-1CD7-FC52-72F2-85991FC711F6}"/>
          </ac:spMkLst>
        </pc:spChg>
        <pc:spChg chg="add mod">
          <ac:chgData name="Sharat Gupta" userId="fa46b2f4-5a4b-4c9f-b536-59e22358d982" providerId="ADAL" clId="{D880593E-A789-4625-B186-024C568039BA}" dt="2024-05-12T09:06:44.667" v="1657" actId="14100"/>
          <ac:spMkLst>
            <pc:docMk/>
            <pc:sldMk cId="3652356037" sldId="270"/>
            <ac:spMk id="14" creationId="{14FBE3F5-9668-7BF3-E7B0-F3371C60AE9C}"/>
          </ac:spMkLst>
        </pc:spChg>
        <pc:spChg chg="add mod">
          <ac:chgData name="Sharat Gupta" userId="fa46b2f4-5a4b-4c9f-b536-59e22358d982" providerId="ADAL" clId="{D880593E-A789-4625-B186-024C568039BA}" dt="2024-05-12T14:51:32.866" v="7039" actId="207"/>
          <ac:spMkLst>
            <pc:docMk/>
            <pc:sldMk cId="3652356037" sldId="270"/>
            <ac:spMk id="15" creationId="{80F815BD-2B6A-8F6A-0965-9D9582BD2ED6}"/>
          </ac:spMkLst>
        </pc:spChg>
        <pc:picChg chg="add mod">
          <ac:chgData name="Sharat Gupta" userId="fa46b2f4-5a4b-4c9f-b536-59e22358d982" providerId="ADAL" clId="{D880593E-A789-4625-B186-024C568039BA}" dt="2024-05-12T09:05:47.666" v="1650" actId="1076"/>
          <ac:picMkLst>
            <pc:docMk/>
            <pc:sldMk cId="3652356037" sldId="270"/>
            <ac:picMk id="6146" creationId="{AEC2FE4A-B994-6EDB-B8D2-2F93AEA52B77}"/>
          </ac:picMkLst>
        </pc:picChg>
        <pc:cxnChg chg="add mod">
          <ac:chgData name="Sharat Gupta" userId="fa46b2f4-5a4b-4c9f-b536-59e22358d982" providerId="ADAL" clId="{D880593E-A789-4625-B186-024C568039BA}" dt="2024-05-12T09:02:07.405" v="1454" actId="208"/>
          <ac:cxnSpMkLst>
            <pc:docMk/>
            <pc:sldMk cId="3652356037" sldId="270"/>
            <ac:cxnSpMk id="12" creationId="{D1D2B431-ECD7-E297-1E13-15A9206F547F}"/>
          </ac:cxnSpMkLst>
        </pc:cxnChg>
      </pc:sldChg>
      <pc:sldChg chg="addSp delSp modSp add mod setBg">
        <pc:chgData name="Sharat Gupta" userId="fa46b2f4-5a4b-4c9f-b536-59e22358d982" providerId="ADAL" clId="{D880593E-A789-4625-B186-024C568039BA}" dt="2024-05-12T14:51:26.284" v="7036" actId="207"/>
        <pc:sldMkLst>
          <pc:docMk/>
          <pc:sldMk cId="1640851102" sldId="271"/>
        </pc:sldMkLst>
        <pc:spChg chg="mod">
          <ac:chgData name="Sharat Gupta" userId="fa46b2f4-5a4b-4c9f-b536-59e22358d982" providerId="ADAL" clId="{D880593E-A789-4625-B186-024C568039BA}" dt="2024-05-12T09:21:49.230" v="2331" actId="26606"/>
          <ac:spMkLst>
            <pc:docMk/>
            <pc:sldMk cId="1640851102" sldId="271"/>
            <ac:spMk id="2" creationId="{A2804C36-2371-031C-E158-4FC8461C9848}"/>
          </ac:spMkLst>
        </pc:spChg>
        <pc:spChg chg="del">
          <ac:chgData name="Sharat Gupta" userId="fa46b2f4-5a4b-4c9f-b536-59e22358d982" providerId="ADAL" clId="{D880593E-A789-4625-B186-024C568039BA}" dt="2024-05-12T09:17:53.979" v="2261" actId="478"/>
          <ac:spMkLst>
            <pc:docMk/>
            <pc:sldMk cId="1640851102" sldId="271"/>
            <ac:spMk id="3" creationId="{420D1A00-C31C-6B24-7DCA-63AD0B5CA6E3}"/>
          </ac:spMkLst>
        </pc:spChg>
        <pc:spChg chg="del">
          <ac:chgData name="Sharat Gupta" userId="fa46b2f4-5a4b-4c9f-b536-59e22358d982" providerId="ADAL" clId="{D880593E-A789-4625-B186-024C568039BA}" dt="2024-05-12T09:17:53.979" v="2261" actId="478"/>
          <ac:spMkLst>
            <pc:docMk/>
            <pc:sldMk cId="1640851102" sldId="271"/>
            <ac:spMk id="4" creationId="{0DE74E08-4B33-9126-8B1E-776077011E51}"/>
          </ac:spMkLst>
        </pc:spChg>
        <pc:spChg chg="del">
          <ac:chgData name="Sharat Gupta" userId="fa46b2f4-5a4b-4c9f-b536-59e22358d982" providerId="ADAL" clId="{D880593E-A789-4625-B186-024C568039BA}" dt="2024-05-12T09:17:53.979" v="2261" actId="478"/>
          <ac:spMkLst>
            <pc:docMk/>
            <pc:sldMk cId="1640851102" sldId="271"/>
            <ac:spMk id="5" creationId="{C3DD93C3-047D-E279-A4F7-68EC42145753}"/>
          </ac:spMkLst>
        </pc:spChg>
        <pc:spChg chg="del">
          <ac:chgData name="Sharat Gupta" userId="fa46b2f4-5a4b-4c9f-b536-59e22358d982" providerId="ADAL" clId="{D880593E-A789-4625-B186-024C568039BA}" dt="2024-05-12T09:17:53.979" v="2261" actId="478"/>
          <ac:spMkLst>
            <pc:docMk/>
            <pc:sldMk cId="1640851102" sldId="271"/>
            <ac:spMk id="6" creationId="{1D3CCDA4-8378-C398-CBB9-E2AE9D3FBCB7}"/>
          </ac:spMkLst>
        </pc:spChg>
        <pc:spChg chg="del">
          <ac:chgData name="Sharat Gupta" userId="fa46b2f4-5a4b-4c9f-b536-59e22358d982" providerId="ADAL" clId="{D880593E-A789-4625-B186-024C568039BA}" dt="2024-05-12T09:18:21.341" v="2319" actId="478"/>
          <ac:spMkLst>
            <pc:docMk/>
            <pc:sldMk cId="1640851102" sldId="271"/>
            <ac:spMk id="7" creationId="{B105F3F6-6035-67E8-C252-874D5E6147C2}"/>
          </ac:spMkLst>
        </pc:spChg>
        <pc:spChg chg="del">
          <ac:chgData name="Sharat Gupta" userId="fa46b2f4-5a4b-4c9f-b536-59e22358d982" providerId="ADAL" clId="{D880593E-A789-4625-B186-024C568039BA}" dt="2024-05-12T09:18:21.341" v="2319" actId="478"/>
          <ac:spMkLst>
            <pc:docMk/>
            <pc:sldMk cId="1640851102" sldId="271"/>
            <ac:spMk id="8" creationId="{7A3DF585-B981-1157-6B7D-288B4C6C8F4B}"/>
          </ac:spMkLst>
        </pc:spChg>
        <pc:spChg chg="del">
          <ac:chgData name="Sharat Gupta" userId="fa46b2f4-5a4b-4c9f-b536-59e22358d982" providerId="ADAL" clId="{D880593E-A789-4625-B186-024C568039BA}" dt="2024-05-12T09:18:21.341" v="2319" actId="478"/>
          <ac:spMkLst>
            <pc:docMk/>
            <pc:sldMk cId="1640851102" sldId="271"/>
            <ac:spMk id="9" creationId="{01EF7C69-F702-2111-49BE-708BDAD2305E}"/>
          </ac:spMkLst>
        </pc:spChg>
        <pc:spChg chg="del">
          <ac:chgData name="Sharat Gupta" userId="fa46b2f4-5a4b-4c9f-b536-59e22358d982" providerId="ADAL" clId="{D880593E-A789-4625-B186-024C568039BA}" dt="2024-05-12T09:18:21.341" v="2319" actId="478"/>
          <ac:spMkLst>
            <pc:docMk/>
            <pc:sldMk cId="1640851102" sldId="271"/>
            <ac:spMk id="11" creationId="{45FDF372-8A72-9159-3AFC-3D30CC413836}"/>
          </ac:spMkLst>
        </pc:spChg>
        <pc:spChg chg="add mod">
          <ac:chgData name="Sharat Gupta" userId="fa46b2f4-5a4b-4c9f-b536-59e22358d982" providerId="ADAL" clId="{D880593E-A789-4625-B186-024C568039BA}" dt="2024-05-12T14:51:26.284" v="7036" actId="207"/>
          <ac:spMkLst>
            <pc:docMk/>
            <pc:sldMk cId="1640851102" sldId="271"/>
            <ac:spMk id="12" creationId="{47103894-495D-13AF-4657-DF96BC39D57F}"/>
          </ac:spMkLst>
        </pc:spChg>
        <pc:spChg chg="add del">
          <ac:chgData name="Sharat Gupta" userId="fa46b2f4-5a4b-4c9f-b536-59e22358d982" providerId="ADAL" clId="{D880593E-A789-4625-B186-024C568039BA}" dt="2024-05-12T09:21:49.230" v="2331" actId="26606"/>
          <ac:spMkLst>
            <pc:docMk/>
            <pc:sldMk cId="1640851102" sldId="271"/>
            <ac:spMk id="9227" creationId="{C4879EFC-8E62-4E00-973C-C45EE9EC676D}"/>
          </ac:spMkLst>
        </pc:spChg>
        <pc:spChg chg="add del">
          <ac:chgData name="Sharat Gupta" userId="fa46b2f4-5a4b-4c9f-b536-59e22358d982" providerId="ADAL" clId="{D880593E-A789-4625-B186-024C568039BA}" dt="2024-05-12T09:21:49.230" v="2331" actId="26606"/>
          <ac:spMkLst>
            <pc:docMk/>
            <pc:sldMk cId="1640851102" sldId="271"/>
            <ac:spMk id="9229" creationId="{D6A9C53F-5F90-40A5-8C85-5412D39C8C68}"/>
          </ac:spMkLst>
        </pc:spChg>
        <pc:picChg chg="add del mod">
          <ac:chgData name="Sharat Gupta" userId="fa46b2f4-5a4b-4c9f-b536-59e22358d982" providerId="ADAL" clId="{D880593E-A789-4625-B186-024C568039BA}" dt="2024-05-12T09:21:00.270" v="2323" actId="478"/>
          <ac:picMkLst>
            <pc:docMk/>
            <pc:sldMk cId="1640851102" sldId="271"/>
            <ac:picMk id="9218" creationId="{EB9FF9D9-898F-0740-6CF7-F18C47345E98}"/>
          </ac:picMkLst>
        </pc:picChg>
        <pc:picChg chg="add mod ord">
          <ac:chgData name="Sharat Gupta" userId="fa46b2f4-5a4b-4c9f-b536-59e22358d982" providerId="ADAL" clId="{D880593E-A789-4625-B186-024C568039BA}" dt="2024-05-12T10:24:03.872" v="3359" actId="1076"/>
          <ac:picMkLst>
            <pc:docMk/>
            <pc:sldMk cId="1640851102" sldId="271"/>
            <ac:picMk id="9220" creationId="{21090F8E-A619-FE86-803E-493635024CD7}"/>
          </ac:picMkLst>
        </pc:picChg>
        <pc:picChg chg="add mod">
          <ac:chgData name="Sharat Gupta" userId="fa46b2f4-5a4b-4c9f-b536-59e22358d982" providerId="ADAL" clId="{D880593E-A789-4625-B186-024C568039BA}" dt="2024-05-12T10:24:03.872" v="3359" actId="1076"/>
          <ac:picMkLst>
            <pc:docMk/>
            <pc:sldMk cId="1640851102" sldId="271"/>
            <ac:picMk id="9222" creationId="{F783F798-1CD4-EB35-C849-1ADFB59DF1C5}"/>
          </ac:picMkLst>
        </pc:picChg>
        <pc:picChg chg="add mod">
          <ac:chgData name="Sharat Gupta" userId="fa46b2f4-5a4b-4c9f-b536-59e22358d982" providerId="ADAL" clId="{D880593E-A789-4625-B186-024C568039BA}" dt="2024-05-12T10:23:56.169" v="3358" actId="1076"/>
          <ac:picMkLst>
            <pc:docMk/>
            <pc:sldMk cId="1640851102" sldId="271"/>
            <ac:picMk id="9224" creationId="{EDA359F3-291F-5516-3CE2-1B6636C555A3}"/>
          </ac:picMkLst>
        </pc:picChg>
      </pc:sldChg>
      <pc:sldChg chg="addSp delSp modSp add mod">
        <pc:chgData name="Sharat Gupta" userId="fa46b2f4-5a4b-4c9f-b536-59e22358d982" providerId="ADAL" clId="{D880593E-A789-4625-B186-024C568039BA}" dt="2024-05-12T14:51:28.451" v="7037" actId="207"/>
        <pc:sldMkLst>
          <pc:docMk/>
          <pc:sldMk cId="1172775655" sldId="272"/>
        </pc:sldMkLst>
        <pc:spChg chg="add">
          <ac:chgData name="Sharat Gupta" userId="fa46b2f4-5a4b-4c9f-b536-59e22358d982" providerId="ADAL" clId="{D880593E-A789-4625-B186-024C568039BA}" dt="2024-05-12T09:15:52.582" v="2100"/>
          <ac:spMkLst>
            <pc:docMk/>
            <pc:sldMk cId="1172775655" sldId="272"/>
            <ac:spMk id="3" creationId="{C7739E7D-612D-B865-0ECC-F8D0C2656D87}"/>
          </ac:spMkLst>
        </pc:spChg>
        <pc:spChg chg="add mod">
          <ac:chgData name="Sharat Gupta" userId="fa46b2f4-5a4b-4c9f-b536-59e22358d982" providerId="ADAL" clId="{D880593E-A789-4625-B186-024C568039BA}" dt="2024-05-12T09:16:45.884" v="2117" actId="113"/>
          <ac:spMkLst>
            <pc:docMk/>
            <pc:sldMk cId="1172775655" sldId="272"/>
            <ac:spMk id="5" creationId="{1A341FEB-C87F-6AB6-A6DE-D55249B874E1}"/>
          </ac:spMkLst>
        </pc:spChg>
        <pc:spChg chg="add mod">
          <ac:chgData name="Sharat Gupta" userId="fa46b2f4-5a4b-4c9f-b536-59e22358d982" providerId="ADAL" clId="{D880593E-A789-4625-B186-024C568039BA}" dt="2024-05-12T14:51:28.451" v="7037" actId="207"/>
          <ac:spMkLst>
            <pc:docMk/>
            <pc:sldMk cId="1172775655" sldId="272"/>
            <ac:spMk id="6" creationId="{E4210DBA-5E08-88BF-9AC1-5586C8906CF8}"/>
          </ac:spMkLst>
        </pc:spChg>
        <pc:spChg chg="del">
          <ac:chgData name="Sharat Gupta" userId="fa46b2f4-5a4b-4c9f-b536-59e22358d982" providerId="ADAL" clId="{D880593E-A789-4625-B186-024C568039BA}" dt="2024-05-12T09:15:16.979" v="2099" actId="478"/>
          <ac:spMkLst>
            <pc:docMk/>
            <pc:sldMk cId="1172775655" sldId="272"/>
            <ac:spMk id="10" creationId="{DADFB9CA-7D54-FF7D-E914-858311DD45B2}"/>
          </ac:spMkLst>
        </pc:spChg>
        <pc:picChg chg="del">
          <ac:chgData name="Sharat Gupta" userId="fa46b2f4-5a4b-4c9f-b536-59e22358d982" providerId="ADAL" clId="{D880593E-A789-4625-B186-024C568039BA}" dt="2024-05-12T09:15:00.778" v="2096" actId="478"/>
          <ac:picMkLst>
            <pc:docMk/>
            <pc:sldMk cId="1172775655" sldId="272"/>
            <ac:picMk id="7170" creationId="{BE8F2C66-A817-A501-970B-59259F9594D7}"/>
          </ac:picMkLst>
        </pc:picChg>
        <pc:picChg chg="add mod">
          <ac:chgData name="Sharat Gupta" userId="fa46b2f4-5a4b-4c9f-b536-59e22358d982" providerId="ADAL" clId="{D880593E-A789-4625-B186-024C568039BA}" dt="2024-05-12T09:15:12.549" v="2098" actId="1076"/>
          <ac:picMkLst>
            <pc:docMk/>
            <pc:sldMk cId="1172775655" sldId="272"/>
            <ac:picMk id="8194" creationId="{0149258E-8C29-B4BC-4842-4FA21D93B578}"/>
          </ac:picMkLst>
        </pc:picChg>
      </pc:sldChg>
      <pc:sldChg chg="addSp modSp add mod ord">
        <pc:chgData name="Sharat Gupta" userId="fa46b2f4-5a4b-4c9f-b536-59e22358d982" providerId="ADAL" clId="{D880593E-A789-4625-B186-024C568039BA}" dt="2024-05-12T14:51:24.091" v="7035" actId="207"/>
        <pc:sldMkLst>
          <pc:docMk/>
          <pc:sldMk cId="1470461573" sldId="273"/>
        </pc:sldMkLst>
        <pc:spChg chg="add mod">
          <ac:chgData name="Sharat Gupta" userId="fa46b2f4-5a4b-4c9f-b536-59e22358d982" providerId="ADAL" clId="{D880593E-A789-4625-B186-024C568039BA}" dt="2024-05-12T14:51:24.091" v="7035" actId="207"/>
          <ac:spMkLst>
            <pc:docMk/>
            <pc:sldMk cId="1470461573" sldId="273"/>
            <ac:spMk id="3" creationId="{958E9A93-8361-7311-82C6-57EB9DF9767F}"/>
          </ac:spMkLst>
        </pc:spChg>
        <pc:graphicFrameChg chg="mod modGraphic">
          <ac:chgData name="Sharat Gupta" userId="fa46b2f4-5a4b-4c9f-b536-59e22358d982" providerId="ADAL" clId="{D880593E-A789-4625-B186-024C568039BA}" dt="2024-05-12T14:30:53.155" v="5295"/>
          <ac:graphicFrameMkLst>
            <pc:docMk/>
            <pc:sldMk cId="1470461573" sldId="273"/>
            <ac:graphicFrameMk id="11" creationId="{E0AED56D-D375-573A-B0A8-559D27C3944D}"/>
          </ac:graphicFrameMkLst>
        </pc:graphicFrameChg>
        <pc:picChg chg="add mod">
          <ac:chgData name="Sharat Gupta" userId="fa46b2f4-5a4b-4c9f-b536-59e22358d982" providerId="ADAL" clId="{D880593E-A789-4625-B186-024C568039BA}" dt="2024-05-12T14:30:47.436" v="5260" actId="1076"/>
          <ac:picMkLst>
            <pc:docMk/>
            <pc:sldMk cId="1470461573" sldId="273"/>
            <ac:picMk id="10242" creationId="{8BC564DE-C0BC-1A66-C583-2F0892935B18}"/>
          </ac:picMkLst>
        </pc:picChg>
        <pc:picChg chg="add mod">
          <ac:chgData name="Sharat Gupta" userId="fa46b2f4-5a4b-4c9f-b536-59e22358d982" providerId="ADAL" clId="{D880593E-A789-4625-B186-024C568039BA}" dt="2024-05-12T14:30:47.436" v="5260" actId="1076"/>
          <ac:picMkLst>
            <pc:docMk/>
            <pc:sldMk cId="1470461573" sldId="273"/>
            <ac:picMk id="10244" creationId="{AE36AC35-5EA6-ABD6-F6CE-36DEA04CD771}"/>
          </ac:picMkLst>
        </pc:picChg>
        <pc:picChg chg="add mod">
          <ac:chgData name="Sharat Gupta" userId="fa46b2f4-5a4b-4c9f-b536-59e22358d982" providerId="ADAL" clId="{D880593E-A789-4625-B186-024C568039BA}" dt="2024-05-12T14:30:47.436" v="5260" actId="1076"/>
          <ac:picMkLst>
            <pc:docMk/>
            <pc:sldMk cId="1470461573" sldId="273"/>
            <ac:picMk id="10246" creationId="{F05B4497-6E4D-01C3-D837-9AB5A6F0FE8C}"/>
          </ac:picMkLst>
        </pc:picChg>
        <pc:picChg chg="add mod">
          <ac:chgData name="Sharat Gupta" userId="fa46b2f4-5a4b-4c9f-b536-59e22358d982" providerId="ADAL" clId="{D880593E-A789-4625-B186-024C568039BA}" dt="2024-05-12T14:30:47.436" v="5260" actId="1076"/>
          <ac:picMkLst>
            <pc:docMk/>
            <pc:sldMk cId="1470461573" sldId="273"/>
            <ac:picMk id="10248" creationId="{83A41E13-9DFB-AD7E-592E-46418FEA05C5}"/>
          </ac:picMkLst>
        </pc:picChg>
      </pc:sldChg>
      <pc:sldChg chg="new del">
        <pc:chgData name="Sharat Gupta" userId="fa46b2f4-5a4b-4c9f-b536-59e22358d982" providerId="ADAL" clId="{D880593E-A789-4625-B186-024C568039BA}" dt="2024-05-12T09:30:18.390" v="2557" actId="47"/>
        <pc:sldMkLst>
          <pc:docMk/>
          <pc:sldMk cId="2638887205" sldId="274"/>
        </pc:sldMkLst>
      </pc:sldChg>
      <pc:sldChg chg="addSp delSp modSp add mod">
        <pc:chgData name="Sharat Gupta" userId="fa46b2f4-5a4b-4c9f-b536-59e22358d982" providerId="ADAL" clId="{D880593E-A789-4625-B186-024C568039BA}" dt="2024-05-12T14:51:36.711" v="7041" actId="207"/>
        <pc:sldMkLst>
          <pc:docMk/>
          <pc:sldMk cId="2429766989" sldId="275"/>
        </pc:sldMkLst>
        <pc:spChg chg="mod">
          <ac:chgData name="Sharat Gupta" userId="fa46b2f4-5a4b-4c9f-b536-59e22358d982" providerId="ADAL" clId="{D880593E-A789-4625-B186-024C568039BA}" dt="2024-05-12T09:30:31.095" v="2560" actId="1076"/>
          <ac:spMkLst>
            <pc:docMk/>
            <pc:sldMk cId="2429766989" sldId="275"/>
            <ac:spMk id="2" creationId="{A2804C36-2371-031C-E158-4FC8461C9848}"/>
          </ac:spMkLst>
        </pc:spChg>
        <pc:spChg chg="del">
          <ac:chgData name="Sharat Gupta" userId="fa46b2f4-5a4b-4c9f-b536-59e22358d982" providerId="ADAL" clId="{D880593E-A789-4625-B186-024C568039BA}" dt="2024-05-12T09:30:22.299" v="2558" actId="478"/>
          <ac:spMkLst>
            <pc:docMk/>
            <pc:sldMk cId="2429766989" sldId="275"/>
            <ac:spMk id="3" creationId="{CDFD0C01-7B98-264A-37E7-F71AE06A96F0}"/>
          </ac:spMkLst>
        </pc:spChg>
        <pc:spChg chg="add mod">
          <ac:chgData name="Sharat Gupta" userId="fa46b2f4-5a4b-4c9f-b536-59e22358d982" providerId="ADAL" clId="{D880593E-A789-4625-B186-024C568039BA}" dt="2024-05-12T09:33:00.965" v="2577" actId="113"/>
          <ac:spMkLst>
            <pc:docMk/>
            <pc:sldMk cId="2429766989" sldId="275"/>
            <ac:spMk id="5" creationId="{4B794B96-7C33-3A18-A968-4534A2D7F562}"/>
          </ac:spMkLst>
        </pc:spChg>
        <pc:spChg chg="add mod">
          <ac:chgData name="Sharat Gupta" userId="fa46b2f4-5a4b-4c9f-b536-59e22358d982" providerId="ADAL" clId="{D880593E-A789-4625-B186-024C568039BA}" dt="2024-05-12T14:51:36.711" v="7041" actId="207"/>
          <ac:spMkLst>
            <pc:docMk/>
            <pc:sldMk cId="2429766989" sldId="275"/>
            <ac:spMk id="6" creationId="{252DA098-8A2A-DB36-D2FA-7321CE9CEBB4}"/>
          </ac:spMkLst>
        </pc:spChg>
        <pc:picChg chg="del">
          <ac:chgData name="Sharat Gupta" userId="fa46b2f4-5a4b-4c9f-b536-59e22358d982" providerId="ADAL" clId="{D880593E-A789-4625-B186-024C568039BA}" dt="2024-05-12T09:30:22.299" v="2558" actId="478"/>
          <ac:picMkLst>
            <pc:docMk/>
            <pc:sldMk cId="2429766989" sldId="275"/>
            <ac:picMk id="3074" creationId="{E350FD8C-AB77-56D4-8C2B-2B792E3BB071}"/>
          </ac:picMkLst>
        </pc:picChg>
        <pc:picChg chg="add">
          <ac:chgData name="Sharat Gupta" userId="fa46b2f4-5a4b-4c9f-b536-59e22358d982" providerId="ADAL" clId="{D880593E-A789-4625-B186-024C568039BA}" dt="2024-05-12T09:31:52.578" v="2561"/>
          <ac:picMkLst>
            <pc:docMk/>
            <pc:sldMk cId="2429766989" sldId="275"/>
            <ac:picMk id="11266" creationId="{C1F8CFE0-E4FB-3D03-1DF7-5E570A2ED95C}"/>
          </ac:picMkLst>
        </pc:picChg>
      </pc:sldChg>
      <pc:sldChg chg="addSp delSp modSp add mod">
        <pc:chgData name="Sharat Gupta" userId="fa46b2f4-5a4b-4c9f-b536-59e22358d982" providerId="ADAL" clId="{D880593E-A789-4625-B186-024C568039BA}" dt="2024-05-12T16:02:38.281" v="7642" actId="20577"/>
        <pc:sldMkLst>
          <pc:docMk/>
          <pc:sldMk cId="4238509184" sldId="276"/>
        </pc:sldMkLst>
        <pc:spChg chg="add del mod">
          <ac:chgData name="Sharat Gupta" userId="fa46b2f4-5a4b-4c9f-b536-59e22358d982" providerId="ADAL" clId="{D880593E-A789-4625-B186-024C568039BA}" dt="2024-05-12T16:02:38.281" v="7642" actId="20577"/>
          <ac:spMkLst>
            <pc:docMk/>
            <pc:sldMk cId="4238509184" sldId="276"/>
            <ac:spMk id="3" creationId="{DF1441FC-9907-2C17-81EC-D5EDD0B213E5}"/>
          </ac:spMkLst>
        </pc:spChg>
      </pc:sldChg>
      <pc:sldChg chg="add del">
        <pc:chgData name="Sharat Gupta" userId="fa46b2f4-5a4b-4c9f-b536-59e22358d982" providerId="ADAL" clId="{D880593E-A789-4625-B186-024C568039BA}" dt="2024-05-12T10:21:18.265" v="3321" actId="47"/>
        <pc:sldMkLst>
          <pc:docMk/>
          <pc:sldMk cId="3784287596" sldId="277"/>
        </pc:sldMkLst>
      </pc:sldChg>
    </pc:docChg>
  </pc:docChgLst>
  <pc:docChgLst>
    <pc:chgData name="Sharat Gupta" userId="fa46b2f4-5a4b-4c9f-b536-59e22358d982" providerId="ADAL" clId="{200B66ED-49D7-49E3-AD2B-64DFCF7592D5}"/>
    <pc:docChg chg="undo custSel addSld modSld sldOrd">
      <pc:chgData name="Sharat Gupta" userId="fa46b2f4-5a4b-4c9f-b536-59e22358d982" providerId="ADAL" clId="{200B66ED-49D7-49E3-AD2B-64DFCF7592D5}" dt="2024-05-14T05:03:58.425" v="494" actId="20577"/>
      <pc:docMkLst>
        <pc:docMk/>
      </pc:docMkLst>
      <pc:sldChg chg="addSp delSp modSp mod">
        <pc:chgData name="Sharat Gupta" userId="fa46b2f4-5a4b-4c9f-b536-59e22358d982" providerId="ADAL" clId="{200B66ED-49D7-49E3-AD2B-64DFCF7592D5}" dt="2024-05-14T04:56:56.482" v="412" actId="1035"/>
        <pc:sldMkLst>
          <pc:docMk/>
          <pc:sldMk cId="3030582269" sldId="258"/>
        </pc:sldMkLst>
        <pc:spChg chg="mod">
          <ac:chgData name="Sharat Gupta" userId="fa46b2f4-5a4b-4c9f-b536-59e22358d982" providerId="ADAL" clId="{200B66ED-49D7-49E3-AD2B-64DFCF7592D5}" dt="2024-05-14T04:56:56.482" v="412" actId="1035"/>
          <ac:spMkLst>
            <pc:docMk/>
            <pc:sldMk cId="3030582269" sldId="258"/>
            <ac:spMk id="3" creationId="{4A89C37A-55BF-3675-3681-260B35ADC061}"/>
          </ac:spMkLst>
        </pc:spChg>
        <pc:spChg chg="mod">
          <ac:chgData name="Sharat Gupta" userId="fa46b2f4-5a4b-4c9f-b536-59e22358d982" providerId="ADAL" clId="{200B66ED-49D7-49E3-AD2B-64DFCF7592D5}" dt="2024-05-14T04:56:56.482" v="412" actId="1035"/>
          <ac:spMkLst>
            <pc:docMk/>
            <pc:sldMk cId="3030582269" sldId="258"/>
            <ac:spMk id="14" creationId="{3BCC88E5-2638-5286-1255-2B6E8B26DA28}"/>
          </ac:spMkLst>
        </pc:spChg>
        <pc:picChg chg="del">
          <ac:chgData name="Sharat Gupta" userId="fa46b2f4-5a4b-4c9f-b536-59e22358d982" providerId="ADAL" clId="{200B66ED-49D7-49E3-AD2B-64DFCF7592D5}" dt="2024-05-14T04:56:32.781" v="401" actId="478"/>
          <ac:picMkLst>
            <pc:docMk/>
            <pc:sldMk cId="3030582269" sldId="258"/>
            <ac:picMk id="2050" creationId="{E2A4C8AA-E152-7EA8-4FB7-EB10AE5E3D07}"/>
          </ac:picMkLst>
        </pc:picChg>
        <pc:picChg chg="add">
          <ac:chgData name="Sharat Gupta" userId="fa46b2f4-5a4b-4c9f-b536-59e22358d982" providerId="ADAL" clId="{200B66ED-49D7-49E3-AD2B-64DFCF7592D5}" dt="2024-05-14T04:56:29.158" v="400"/>
          <ac:picMkLst>
            <pc:docMk/>
            <pc:sldMk cId="3030582269" sldId="258"/>
            <ac:picMk id="10242" creationId="{EBB72A7B-08AF-5CD7-1161-DDAC04BD4622}"/>
          </ac:picMkLst>
        </pc:picChg>
        <pc:picChg chg="add mod">
          <ac:chgData name="Sharat Gupta" userId="fa46b2f4-5a4b-4c9f-b536-59e22358d982" providerId="ADAL" clId="{200B66ED-49D7-49E3-AD2B-64DFCF7592D5}" dt="2024-05-14T04:56:56.482" v="412" actId="1035"/>
          <ac:picMkLst>
            <pc:docMk/>
            <pc:sldMk cId="3030582269" sldId="258"/>
            <ac:picMk id="10244" creationId="{136A390F-B82D-1908-94A3-E45A87B97758}"/>
          </ac:picMkLst>
        </pc:picChg>
      </pc:sldChg>
      <pc:sldChg chg="addSp delSp modSp">
        <pc:chgData name="Sharat Gupta" userId="fa46b2f4-5a4b-4c9f-b536-59e22358d982" providerId="ADAL" clId="{200B66ED-49D7-49E3-AD2B-64DFCF7592D5}" dt="2024-05-14T04:51:43.393" v="378" actId="12788"/>
        <pc:sldMkLst>
          <pc:docMk/>
          <pc:sldMk cId="1729988389" sldId="260"/>
        </pc:sldMkLst>
        <pc:graphicFrameChg chg="mod">
          <ac:chgData name="Sharat Gupta" userId="fa46b2f4-5a4b-4c9f-b536-59e22358d982" providerId="ADAL" clId="{200B66ED-49D7-49E3-AD2B-64DFCF7592D5}" dt="2024-05-14T04:50:44.633" v="364"/>
          <ac:graphicFrameMkLst>
            <pc:docMk/>
            <pc:sldMk cId="1729988389" sldId="260"/>
            <ac:graphicFrameMk id="11" creationId="{E0AED56D-D375-573A-B0A8-559D27C3944D}"/>
          </ac:graphicFrameMkLst>
        </pc:graphicFrameChg>
        <pc:picChg chg="add mod">
          <ac:chgData name="Sharat Gupta" userId="fa46b2f4-5a4b-4c9f-b536-59e22358d982" providerId="ADAL" clId="{200B66ED-49D7-49E3-AD2B-64DFCF7592D5}" dt="2024-05-14T04:51:43.393" v="378" actId="12788"/>
          <ac:picMkLst>
            <pc:docMk/>
            <pc:sldMk cId="1729988389" sldId="260"/>
            <ac:picMk id="8194" creationId="{B8EC8DF6-7F24-1458-9819-2254669B6633}"/>
          </ac:picMkLst>
        </pc:picChg>
        <pc:picChg chg="add mod">
          <ac:chgData name="Sharat Gupta" userId="fa46b2f4-5a4b-4c9f-b536-59e22358d982" providerId="ADAL" clId="{200B66ED-49D7-49E3-AD2B-64DFCF7592D5}" dt="2024-05-14T04:51:43.393" v="378" actId="12788"/>
          <ac:picMkLst>
            <pc:docMk/>
            <pc:sldMk cId="1729988389" sldId="260"/>
            <ac:picMk id="8196" creationId="{48939E73-C6C8-41DD-4476-D1890C36BEA0}"/>
          </ac:picMkLst>
        </pc:picChg>
        <pc:picChg chg="add mod">
          <ac:chgData name="Sharat Gupta" userId="fa46b2f4-5a4b-4c9f-b536-59e22358d982" providerId="ADAL" clId="{200B66ED-49D7-49E3-AD2B-64DFCF7592D5}" dt="2024-05-14T04:51:40.305" v="377" actId="12789"/>
          <ac:picMkLst>
            <pc:docMk/>
            <pc:sldMk cId="1729988389" sldId="260"/>
            <ac:picMk id="8198" creationId="{B926370B-09F0-277E-E87B-162E541A6132}"/>
          </ac:picMkLst>
        </pc:picChg>
        <pc:picChg chg="del">
          <ac:chgData name="Sharat Gupta" userId="fa46b2f4-5a4b-4c9f-b536-59e22358d982" providerId="ADAL" clId="{200B66ED-49D7-49E3-AD2B-64DFCF7592D5}" dt="2024-05-14T04:50:42.630" v="363" actId="478"/>
          <ac:picMkLst>
            <pc:docMk/>
            <pc:sldMk cId="1729988389" sldId="260"/>
            <ac:picMk id="12292" creationId="{4C7D9F48-9F26-0731-B47D-B51A491450F4}"/>
          </ac:picMkLst>
        </pc:picChg>
        <pc:picChg chg="del">
          <ac:chgData name="Sharat Gupta" userId="fa46b2f4-5a4b-4c9f-b536-59e22358d982" providerId="ADAL" clId="{200B66ED-49D7-49E3-AD2B-64DFCF7592D5}" dt="2024-05-14T04:51:06.130" v="370" actId="478"/>
          <ac:picMkLst>
            <pc:docMk/>
            <pc:sldMk cId="1729988389" sldId="260"/>
            <ac:picMk id="12294" creationId="{C4EC7DF8-E317-834D-3F3B-1C9CADA19AD3}"/>
          </ac:picMkLst>
        </pc:picChg>
        <pc:picChg chg="del">
          <ac:chgData name="Sharat Gupta" userId="fa46b2f4-5a4b-4c9f-b536-59e22358d982" providerId="ADAL" clId="{200B66ED-49D7-49E3-AD2B-64DFCF7592D5}" dt="2024-05-14T04:51:05.626" v="369" actId="478"/>
          <ac:picMkLst>
            <pc:docMk/>
            <pc:sldMk cId="1729988389" sldId="260"/>
            <ac:picMk id="12296" creationId="{183CA5B7-F069-217E-89E9-2C7413E22793}"/>
          </ac:picMkLst>
        </pc:picChg>
      </pc:sldChg>
      <pc:sldChg chg="addSp delSp modSp">
        <pc:chgData name="Sharat Gupta" userId="fa46b2f4-5a4b-4c9f-b536-59e22358d982" providerId="ADAL" clId="{200B66ED-49D7-49E3-AD2B-64DFCF7592D5}" dt="2024-05-14T04:52:31.897" v="385" actId="1076"/>
        <pc:sldMkLst>
          <pc:docMk/>
          <pc:sldMk cId="3201937597" sldId="262"/>
        </pc:sldMkLst>
        <pc:picChg chg="add mod">
          <ac:chgData name="Sharat Gupta" userId="fa46b2f4-5a4b-4c9f-b536-59e22358d982" providerId="ADAL" clId="{200B66ED-49D7-49E3-AD2B-64DFCF7592D5}" dt="2024-05-14T04:52:31.897" v="385" actId="1076"/>
          <ac:picMkLst>
            <pc:docMk/>
            <pc:sldMk cId="3201937597" sldId="262"/>
            <ac:picMk id="9218" creationId="{A6DA4632-D7C7-ABBE-CAED-FB5C66E61EA7}"/>
          </ac:picMkLst>
        </pc:picChg>
        <pc:picChg chg="del">
          <ac:chgData name="Sharat Gupta" userId="fa46b2f4-5a4b-4c9f-b536-59e22358d982" providerId="ADAL" clId="{200B66ED-49D7-49E3-AD2B-64DFCF7592D5}" dt="2024-05-14T04:52:23.210" v="383" actId="478"/>
          <ac:picMkLst>
            <pc:docMk/>
            <pc:sldMk cId="3201937597" sldId="262"/>
            <ac:picMk id="14338" creationId="{31D24444-8C35-9BC2-16D7-4BB178FBEFB8}"/>
          </ac:picMkLst>
        </pc:picChg>
      </pc:sldChg>
      <pc:sldChg chg="addSp delSp modSp mod">
        <pc:chgData name="Sharat Gupta" userId="fa46b2f4-5a4b-4c9f-b536-59e22358d982" providerId="ADAL" clId="{200B66ED-49D7-49E3-AD2B-64DFCF7592D5}" dt="2024-05-14T04:40:54.338" v="71" actId="20577"/>
        <pc:sldMkLst>
          <pc:docMk/>
          <pc:sldMk cId="150961265" sldId="266"/>
        </pc:sldMkLst>
        <pc:spChg chg="add mod">
          <ac:chgData name="Sharat Gupta" userId="fa46b2f4-5a4b-4c9f-b536-59e22358d982" providerId="ADAL" clId="{200B66ED-49D7-49E3-AD2B-64DFCF7592D5}" dt="2024-05-14T04:40:54.338" v="71" actId="20577"/>
          <ac:spMkLst>
            <pc:docMk/>
            <pc:sldMk cId="150961265" sldId="266"/>
            <ac:spMk id="3" creationId="{7F112052-C1B3-ED68-9265-7DF1E40FFC20}"/>
          </ac:spMkLst>
        </pc:spChg>
        <pc:picChg chg="add">
          <ac:chgData name="Sharat Gupta" userId="fa46b2f4-5a4b-4c9f-b536-59e22358d982" providerId="ADAL" clId="{200B66ED-49D7-49E3-AD2B-64DFCF7592D5}" dt="2024-05-14T04:39:54.237" v="61"/>
          <ac:picMkLst>
            <pc:docMk/>
            <pc:sldMk cId="150961265" sldId="266"/>
            <ac:picMk id="4098" creationId="{5EB35410-BC6F-3D18-8100-811F79CE5F4A}"/>
          </ac:picMkLst>
        </pc:picChg>
        <pc:picChg chg="del">
          <ac:chgData name="Sharat Gupta" userId="fa46b2f4-5a4b-4c9f-b536-59e22358d982" providerId="ADAL" clId="{200B66ED-49D7-49E3-AD2B-64DFCF7592D5}" dt="2024-05-14T04:39:52.662" v="60" actId="478"/>
          <ac:picMkLst>
            <pc:docMk/>
            <pc:sldMk cId="150961265" sldId="266"/>
            <ac:picMk id="7170" creationId="{BE8F2C66-A817-A501-970B-59259F9594D7}"/>
          </ac:picMkLst>
        </pc:picChg>
      </pc:sldChg>
      <pc:sldChg chg="addSp delSp modSp mod">
        <pc:chgData name="Sharat Gupta" userId="fa46b2f4-5a4b-4c9f-b536-59e22358d982" providerId="ADAL" clId="{200B66ED-49D7-49E3-AD2B-64DFCF7592D5}" dt="2024-05-14T04:35:09.736" v="3" actId="1076"/>
        <pc:sldMkLst>
          <pc:docMk/>
          <pc:sldMk cId="935212878" sldId="267"/>
        </pc:sldMkLst>
        <pc:spChg chg="mod">
          <ac:chgData name="Sharat Gupta" userId="fa46b2f4-5a4b-4c9f-b536-59e22358d982" providerId="ADAL" clId="{200B66ED-49D7-49E3-AD2B-64DFCF7592D5}" dt="2024-05-14T04:35:09.736" v="3" actId="1076"/>
          <ac:spMkLst>
            <pc:docMk/>
            <pc:sldMk cId="935212878" sldId="267"/>
            <ac:spMk id="14" creationId="{1A90CF4D-4B67-7628-1823-0D221E571D06}"/>
          </ac:spMkLst>
        </pc:spChg>
        <pc:picChg chg="del">
          <ac:chgData name="Sharat Gupta" userId="fa46b2f4-5a4b-4c9f-b536-59e22358d982" providerId="ADAL" clId="{200B66ED-49D7-49E3-AD2B-64DFCF7592D5}" dt="2024-05-14T04:35:03.681" v="0" actId="478"/>
          <ac:picMkLst>
            <pc:docMk/>
            <pc:sldMk cId="935212878" sldId="267"/>
            <ac:picMk id="8" creationId="{2A99818B-2086-4D33-B272-ED9114305133}"/>
          </ac:picMkLst>
        </pc:picChg>
        <pc:picChg chg="add mod">
          <ac:chgData name="Sharat Gupta" userId="fa46b2f4-5a4b-4c9f-b536-59e22358d982" providerId="ADAL" clId="{200B66ED-49D7-49E3-AD2B-64DFCF7592D5}" dt="2024-05-14T04:35:07.375" v="2" actId="167"/>
          <ac:picMkLst>
            <pc:docMk/>
            <pc:sldMk cId="935212878" sldId="267"/>
            <ac:picMk id="1026" creationId="{820865BC-2175-042D-3372-CB1F2E18941A}"/>
          </ac:picMkLst>
        </pc:picChg>
      </pc:sldChg>
      <pc:sldChg chg="addSp delSp modSp mod">
        <pc:chgData name="Sharat Gupta" userId="fa46b2f4-5a4b-4c9f-b536-59e22358d982" providerId="ADAL" clId="{200B66ED-49D7-49E3-AD2B-64DFCF7592D5}" dt="2024-05-14T04:35:45.573" v="14" actId="14100"/>
        <pc:sldMkLst>
          <pc:docMk/>
          <pc:sldMk cId="2889436267" sldId="268"/>
        </pc:sldMkLst>
        <pc:spChg chg="mod">
          <ac:chgData name="Sharat Gupta" userId="fa46b2f4-5a4b-4c9f-b536-59e22358d982" providerId="ADAL" clId="{200B66ED-49D7-49E3-AD2B-64DFCF7592D5}" dt="2024-05-14T04:35:45.573" v="14" actId="14100"/>
          <ac:spMkLst>
            <pc:docMk/>
            <pc:sldMk cId="2889436267" sldId="268"/>
            <ac:spMk id="3" creationId="{CDFD0C01-7B98-264A-37E7-F71AE06A96F0}"/>
          </ac:spMkLst>
        </pc:spChg>
        <pc:picChg chg="add mod">
          <ac:chgData name="Sharat Gupta" userId="fa46b2f4-5a4b-4c9f-b536-59e22358d982" providerId="ADAL" clId="{200B66ED-49D7-49E3-AD2B-64DFCF7592D5}" dt="2024-05-14T04:35:31.824" v="8" actId="1076"/>
          <ac:picMkLst>
            <pc:docMk/>
            <pc:sldMk cId="2889436267" sldId="268"/>
            <ac:picMk id="2050" creationId="{37F87D33-AEE5-0D26-84E7-72A760C98F05}"/>
          </ac:picMkLst>
        </pc:picChg>
        <pc:picChg chg="add mod">
          <ac:chgData name="Sharat Gupta" userId="fa46b2f4-5a4b-4c9f-b536-59e22358d982" providerId="ADAL" clId="{200B66ED-49D7-49E3-AD2B-64DFCF7592D5}" dt="2024-05-14T04:35:38.655" v="11" actId="167"/>
          <ac:picMkLst>
            <pc:docMk/>
            <pc:sldMk cId="2889436267" sldId="268"/>
            <ac:picMk id="2052" creationId="{B31AC46A-9B21-E208-C574-97DC6B72D4CB}"/>
          </ac:picMkLst>
        </pc:picChg>
        <pc:picChg chg="add del">
          <ac:chgData name="Sharat Gupta" userId="fa46b2f4-5a4b-4c9f-b536-59e22358d982" providerId="ADAL" clId="{200B66ED-49D7-49E3-AD2B-64DFCF7592D5}" dt="2024-05-14T04:35:34.299" v="9" actId="478"/>
          <ac:picMkLst>
            <pc:docMk/>
            <pc:sldMk cId="2889436267" sldId="268"/>
            <ac:picMk id="3074" creationId="{E350FD8C-AB77-56D4-8C2B-2B792E3BB071}"/>
          </ac:picMkLst>
        </pc:picChg>
      </pc:sldChg>
      <pc:sldChg chg="addSp delSp modSp">
        <pc:chgData name="Sharat Gupta" userId="fa46b2f4-5a4b-4c9f-b536-59e22358d982" providerId="ADAL" clId="{200B66ED-49D7-49E3-AD2B-64DFCF7592D5}" dt="2024-05-14T04:59:09.865" v="421" actId="14100"/>
        <pc:sldMkLst>
          <pc:docMk/>
          <pc:sldMk cId="1640851102" sldId="271"/>
        </pc:sldMkLst>
        <pc:picChg chg="del">
          <ac:chgData name="Sharat Gupta" userId="fa46b2f4-5a4b-4c9f-b536-59e22358d982" providerId="ADAL" clId="{200B66ED-49D7-49E3-AD2B-64DFCF7592D5}" dt="2024-05-14T04:58:44.133" v="414" actId="478"/>
          <ac:picMkLst>
            <pc:docMk/>
            <pc:sldMk cId="1640851102" sldId="271"/>
            <ac:picMk id="9220" creationId="{21090F8E-A619-FE86-803E-493635024CD7}"/>
          </ac:picMkLst>
        </pc:picChg>
        <pc:picChg chg="del">
          <ac:chgData name="Sharat Gupta" userId="fa46b2f4-5a4b-4c9f-b536-59e22358d982" providerId="ADAL" clId="{200B66ED-49D7-49E3-AD2B-64DFCF7592D5}" dt="2024-05-14T04:58:59.385" v="418" actId="478"/>
          <ac:picMkLst>
            <pc:docMk/>
            <pc:sldMk cId="1640851102" sldId="271"/>
            <ac:picMk id="9222" creationId="{F783F798-1CD4-EB35-C849-1ADFB59DF1C5}"/>
          </ac:picMkLst>
        </pc:picChg>
        <pc:picChg chg="add mod">
          <ac:chgData name="Sharat Gupta" userId="fa46b2f4-5a4b-4c9f-b536-59e22358d982" providerId="ADAL" clId="{200B66ED-49D7-49E3-AD2B-64DFCF7592D5}" dt="2024-05-14T04:59:09.865" v="421" actId="14100"/>
          <ac:picMkLst>
            <pc:docMk/>
            <pc:sldMk cId="1640851102" sldId="271"/>
            <ac:picMk id="11266" creationId="{256ADBF7-223B-1C2B-EE69-AD351A83A485}"/>
          </ac:picMkLst>
        </pc:picChg>
        <pc:picChg chg="add mod">
          <ac:chgData name="Sharat Gupta" userId="fa46b2f4-5a4b-4c9f-b536-59e22358d982" providerId="ADAL" clId="{200B66ED-49D7-49E3-AD2B-64DFCF7592D5}" dt="2024-05-14T04:59:06.684" v="420" actId="1076"/>
          <ac:picMkLst>
            <pc:docMk/>
            <pc:sldMk cId="1640851102" sldId="271"/>
            <ac:picMk id="11268" creationId="{F3D35132-DA53-EC53-6844-7B71D4B92885}"/>
          </ac:picMkLst>
        </pc:picChg>
      </pc:sldChg>
      <pc:sldChg chg="addSp delSp modSp mod">
        <pc:chgData name="Sharat Gupta" userId="fa46b2f4-5a4b-4c9f-b536-59e22358d982" providerId="ADAL" clId="{200B66ED-49D7-49E3-AD2B-64DFCF7592D5}" dt="2024-05-14T04:44:43.725" v="122" actId="207"/>
        <pc:sldMkLst>
          <pc:docMk/>
          <pc:sldMk cId="1172775655" sldId="272"/>
        </pc:sldMkLst>
        <pc:spChg chg="add del">
          <ac:chgData name="Sharat Gupta" userId="fa46b2f4-5a4b-4c9f-b536-59e22358d982" providerId="ADAL" clId="{200B66ED-49D7-49E3-AD2B-64DFCF7592D5}" dt="2024-05-14T04:42:55.435" v="78" actId="478"/>
          <ac:spMkLst>
            <pc:docMk/>
            <pc:sldMk cId="1172775655" sldId="272"/>
            <ac:spMk id="3" creationId="{CF3C2243-D89A-892D-3A47-D7291D0BF37C}"/>
          </ac:spMkLst>
        </pc:spChg>
        <pc:spChg chg="add">
          <ac:chgData name="Sharat Gupta" userId="fa46b2f4-5a4b-4c9f-b536-59e22358d982" providerId="ADAL" clId="{200B66ED-49D7-49E3-AD2B-64DFCF7592D5}" dt="2024-05-14T04:42:57.605" v="79"/>
          <ac:spMkLst>
            <pc:docMk/>
            <pc:sldMk cId="1172775655" sldId="272"/>
            <ac:spMk id="4" creationId="{9D87A12B-9B65-02B7-C356-873B13D205B9}"/>
          </ac:spMkLst>
        </pc:spChg>
        <pc:spChg chg="add del mod">
          <ac:chgData name="Sharat Gupta" userId="fa46b2f4-5a4b-4c9f-b536-59e22358d982" providerId="ADAL" clId="{200B66ED-49D7-49E3-AD2B-64DFCF7592D5}" dt="2024-05-14T04:44:43.725" v="122" actId="207"/>
          <ac:spMkLst>
            <pc:docMk/>
            <pc:sldMk cId="1172775655" sldId="272"/>
            <ac:spMk id="5" creationId="{1A341FEB-C87F-6AB6-A6DE-D55249B874E1}"/>
          </ac:spMkLst>
        </pc:spChg>
        <pc:spChg chg="mod">
          <ac:chgData name="Sharat Gupta" userId="fa46b2f4-5a4b-4c9f-b536-59e22358d982" providerId="ADAL" clId="{200B66ED-49D7-49E3-AD2B-64DFCF7592D5}" dt="2024-05-14T04:44:33.364" v="121" actId="20577"/>
          <ac:spMkLst>
            <pc:docMk/>
            <pc:sldMk cId="1172775655" sldId="272"/>
            <ac:spMk id="6" creationId="{E4210DBA-5E08-88BF-9AC1-5586C8906CF8}"/>
          </ac:spMkLst>
        </pc:spChg>
        <pc:picChg chg="add mod">
          <ac:chgData name="Sharat Gupta" userId="fa46b2f4-5a4b-4c9f-b536-59e22358d982" providerId="ADAL" clId="{200B66ED-49D7-49E3-AD2B-64DFCF7592D5}" dt="2024-05-14T04:41:29.277" v="74" actId="1076"/>
          <ac:picMkLst>
            <pc:docMk/>
            <pc:sldMk cId="1172775655" sldId="272"/>
            <ac:picMk id="5122" creationId="{BC6347B4-A8FE-E8FE-E5D9-DF7DEAC29A3E}"/>
          </ac:picMkLst>
        </pc:picChg>
        <pc:picChg chg="del">
          <ac:chgData name="Sharat Gupta" userId="fa46b2f4-5a4b-4c9f-b536-59e22358d982" providerId="ADAL" clId="{200B66ED-49D7-49E3-AD2B-64DFCF7592D5}" dt="2024-05-14T04:41:23.940" v="72" actId="478"/>
          <ac:picMkLst>
            <pc:docMk/>
            <pc:sldMk cId="1172775655" sldId="272"/>
            <ac:picMk id="8194" creationId="{0149258E-8C29-B4BC-4842-4FA21D93B578}"/>
          </ac:picMkLst>
        </pc:picChg>
      </pc:sldChg>
      <pc:sldChg chg="addSp delSp modSp mod">
        <pc:chgData name="Sharat Gupta" userId="fa46b2f4-5a4b-4c9f-b536-59e22358d982" providerId="ADAL" clId="{200B66ED-49D7-49E3-AD2B-64DFCF7592D5}" dt="2024-05-14T04:50:14.157" v="362" actId="33524"/>
        <pc:sldMkLst>
          <pc:docMk/>
          <pc:sldMk cId="1470461573" sldId="273"/>
        </pc:sldMkLst>
        <pc:spChg chg="mod">
          <ac:chgData name="Sharat Gupta" userId="fa46b2f4-5a4b-4c9f-b536-59e22358d982" providerId="ADAL" clId="{200B66ED-49D7-49E3-AD2B-64DFCF7592D5}" dt="2024-05-14T04:50:14.157" v="362" actId="33524"/>
          <ac:spMkLst>
            <pc:docMk/>
            <pc:sldMk cId="1470461573" sldId="273"/>
            <ac:spMk id="3" creationId="{958E9A93-8361-7311-82C6-57EB9DF9767F}"/>
          </ac:spMkLst>
        </pc:spChg>
        <pc:picChg chg="add mod">
          <ac:chgData name="Sharat Gupta" userId="fa46b2f4-5a4b-4c9f-b536-59e22358d982" providerId="ADAL" clId="{200B66ED-49D7-49E3-AD2B-64DFCF7592D5}" dt="2024-05-14T04:50:08.006" v="361" actId="408"/>
          <ac:picMkLst>
            <pc:docMk/>
            <pc:sldMk cId="1470461573" sldId="273"/>
            <ac:picMk id="7170" creationId="{31D2C4F9-AB58-F052-557E-14418C6AF333}"/>
          </ac:picMkLst>
        </pc:picChg>
        <pc:picChg chg="add mod">
          <ac:chgData name="Sharat Gupta" userId="fa46b2f4-5a4b-4c9f-b536-59e22358d982" providerId="ADAL" clId="{200B66ED-49D7-49E3-AD2B-64DFCF7592D5}" dt="2024-05-14T04:50:08.006" v="361" actId="408"/>
          <ac:picMkLst>
            <pc:docMk/>
            <pc:sldMk cId="1470461573" sldId="273"/>
            <ac:picMk id="7172" creationId="{BD039E91-91C4-489C-BCFC-E7D4EF13B053}"/>
          </ac:picMkLst>
        </pc:picChg>
        <pc:picChg chg="add mod">
          <ac:chgData name="Sharat Gupta" userId="fa46b2f4-5a4b-4c9f-b536-59e22358d982" providerId="ADAL" clId="{200B66ED-49D7-49E3-AD2B-64DFCF7592D5}" dt="2024-05-14T04:50:08.006" v="361" actId="408"/>
          <ac:picMkLst>
            <pc:docMk/>
            <pc:sldMk cId="1470461573" sldId="273"/>
            <ac:picMk id="7174" creationId="{7F91AEF8-BCD9-FA07-FBB7-4F4C062E6464}"/>
          </ac:picMkLst>
        </pc:picChg>
        <pc:picChg chg="del">
          <ac:chgData name="Sharat Gupta" userId="fa46b2f4-5a4b-4c9f-b536-59e22358d982" providerId="ADAL" clId="{200B66ED-49D7-49E3-AD2B-64DFCF7592D5}" dt="2024-05-14T04:49:21.529" v="349" actId="478"/>
          <ac:picMkLst>
            <pc:docMk/>
            <pc:sldMk cId="1470461573" sldId="273"/>
            <ac:picMk id="10244" creationId="{AE36AC35-5EA6-ABD6-F6CE-36DEA04CD771}"/>
          </ac:picMkLst>
        </pc:picChg>
        <pc:picChg chg="del">
          <ac:chgData name="Sharat Gupta" userId="fa46b2f4-5a4b-4c9f-b536-59e22358d982" providerId="ADAL" clId="{200B66ED-49D7-49E3-AD2B-64DFCF7592D5}" dt="2024-05-14T04:49:41.953" v="353" actId="478"/>
          <ac:picMkLst>
            <pc:docMk/>
            <pc:sldMk cId="1470461573" sldId="273"/>
            <ac:picMk id="10246" creationId="{F05B4497-6E4D-01C3-D837-9AB5A6F0FE8C}"/>
          </ac:picMkLst>
        </pc:picChg>
        <pc:picChg chg="del">
          <ac:chgData name="Sharat Gupta" userId="fa46b2f4-5a4b-4c9f-b536-59e22358d982" providerId="ADAL" clId="{200B66ED-49D7-49E3-AD2B-64DFCF7592D5}" dt="2024-05-14T04:49:49.291" v="355" actId="478"/>
          <ac:picMkLst>
            <pc:docMk/>
            <pc:sldMk cId="1470461573" sldId="273"/>
            <ac:picMk id="10248" creationId="{83A41E13-9DFB-AD7E-592E-46418FEA05C5}"/>
          </ac:picMkLst>
        </pc:picChg>
      </pc:sldChg>
      <pc:sldChg chg="addSp delSp modSp mod">
        <pc:chgData name="Sharat Gupta" userId="fa46b2f4-5a4b-4c9f-b536-59e22358d982" providerId="ADAL" clId="{200B66ED-49D7-49E3-AD2B-64DFCF7592D5}" dt="2024-05-14T04:37:16.918" v="57" actId="20577"/>
        <pc:sldMkLst>
          <pc:docMk/>
          <pc:sldMk cId="2429766989" sldId="275"/>
        </pc:sldMkLst>
        <pc:spChg chg="mod">
          <ac:chgData name="Sharat Gupta" userId="fa46b2f4-5a4b-4c9f-b536-59e22358d982" providerId="ADAL" clId="{200B66ED-49D7-49E3-AD2B-64DFCF7592D5}" dt="2024-05-14T04:36:22.766" v="34" actId="1076"/>
          <ac:spMkLst>
            <pc:docMk/>
            <pc:sldMk cId="2429766989" sldId="275"/>
            <ac:spMk id="2" creationId="{A2804C36-2371-031C-E158-4FC8461C9848}"/>
          </ac:spMkLst>
        </pc:spChg>
        <pc:spChg chg="mod">
          <ac:chgData name="Sharat Gupta" userId="fa46b2f4-5a4b-4c9f-b536-59e22358d982" providerId="ADAL" clId="{200B66ED-49D7-49E3-AD2B-64DFCF7592D5}" dt="2024-05-14T04:36:57.442" v="49" actId="207"/>
          <ac:spMkLst>
            <pc:docMk/>
            <pc:sldMk cId="2429766989" sldId="275"/>
            <ac:spMk id="5" creationId="{4B794B96-7C33-3A18-A968-4534A2D7F562}"/>
          </ac:spMkLst>
        </pc:spChg>
        <pc:spChg chg="mod">
          <ac:chgData name="Sharat Gupta" userId="fa46b2f4-5a4b-4c9f-b536-59e22358d982" providerId="ADAL" clId="{200B66ED-49D7-49E3-AD2B-64DFCF7592D5}" dt="2024-05-14T04:37:16.918" v="57" actId="20577"/>
          <ac:spMkLst>
            <pc:docMk/>
            <pc:sldMk cId="2429766989" sldId="275"/>
            <ac:spMk id="6" creationId="{252DA098-8A2A-DB36-D2FA-7321CE9CEBB4}"/>
          </ac:spMkLst>
        </pc:spChg>
        <pc:picChg chg="add mod">
          <ac:chgData name="Sharat Gupta" userId="fa46b2f4-5a4b-4c9f-b536-59e22358d982" providerId="ADAL" clId="{200B66ED-49D7-49E3-AD2B-64DFCF7592D5}" dt="2024-05-14T04:36:27.463" v="37" actId="167"/>
          <ac:picMkLst>
            <pc:docMk/>
            <pc:sldMk cId="2429766989" sldId="275"/>
            <ac:picMk id="3074" creationId="{51819D49-FF88-9BAF-789D-93B5E5D74F94}"/>
          </ac:picMkLst>
        </pc:picChg>
        <pc:picChg chg="del">
          <ac:chgData name="Sharat Gupta" userId="fa46b2f4-5a4b-4c9f-b536-59e22358d982" providerId="ADAL" clId="{200B66ED-49D7-49E3-AD2B-64DFCF7592D5}" dt="2024-05-14T04:36:23.712" v="35" actId="478"/>
          <ac:picMkLst>
            <pc:docMk/>
            <pc:sldMk cId="2429766989" sldId="275"/>
            <ac:picMk id="11266" creationId="{C1F8CFE0-E4FB-3D03-1DF7-5E570A2ED95C}"/>
          </ac:picMkLst>
        </pc:picChg>
      </pc:sldChg>
      <pc:sldChg chg="modSp mod">
        <pc:chgData name="Sharat Gupta" userId="fa46b2f4-5a4b-4c9f-b536-59e22358d982" providerId="ADAL" clId="{200B66ED-49D7-49E3-AD2B-64DFCF7592D5}" dt="2024-05-14T04:59:55.611" v="422" actId="113"/>
        <pc:sldMkLst>
          <pc:docMk/>
          <pc:sldMk cId="4238509184" sldId="276"/>
        </pc:sldMkLst>
        <pc:spChg chg="mod">
          <ac:chgData name="Sharat Gupta" userId="fa46b2f4-5a4b-4c9f-b536-59e22358d982" providerId="ADAL" clId="{200B66ED-49D7-49E3-AD2B-64DFCF7592D5}" dt="2024-05-14T04:59:55.611" v="422" actId="113"/>
          <ac:spMkLst>
            <pc:docMk/>
            <pc:sldMk cId="4238509184" sldId="276"/>
            <ac:spMk id="3" creationId="{DF1441FC-9907-2C17-81EC-D5EDD0B213E5}"/>
          </ac:spMkLst>
        </pc:spChg>
      </pc:sldChg>
      <pc:sldChg chg="modSp mod">
        <pc:chgData name="Sharat Gupta" userId="fa46b2f4-5a4b-4c9f-b536-59e22358d982" providerId="ADAL" clId="{200B66ED-49D7-49E3-AD2B-64DFCF7592D5}" dt="2024-05-14T05:03:58.425" v="494" actId="20577"/>
        <pc:sldMkLst>
          <pc:docMk/>
          <pc:sldMk cId="0" sldId="277"/>
        </pc:sldMkLst>
        <pc:spChg chg="mod">
          <ac:chgData name="Sharat Gupta" userId="fa46b2f4-5a4b-4c9f-b536-59e22358d982" providerId="ADAL" clId="{200B66ED-49D7-49E3-AD2B-64DFCF7592D5}" dt="2024-05-14T05:03:03.347" v="490" actId="20577"/>
          <ac:spMkLst>
            <pc:docMk/>
            <pc:sldMk cId="0" sldId="277"/>
            <ac:spMk id="2" creationId="{00000000-0000-0000-0000-000000000000}"/>
          </ac:spMkLst>
        </pc:spChg>
        <pc:spChg chg="mod">
          <ac:chgData name="Sharat Gupta" userId="fa46b2f4-5a4b-4c9f-b536-59e22358d982" providerId="ADAL" clId="{200B66ED-49D7-49E3-AD2B-64DFCF7592D5}" dt="2024-05-14T05:03:58.425" v="494" actId="20577"/>
          <ac:spMkLst>
            <pc:docMk/>
            <pc:sldMk cId="0" sldId="277"/>
            <ac:spMk id="3" creationId="{00000000-0000-0000-0000-000000000000}"/>
          </ac:spMkLst>
        </pc:spChg>
      </pc:sldChg>
      <pc:sldChg chg="addSp delSp modSp add mod ord">
        <pc:chgData name="Sharat Gupta" userId="fa46b2f4-5a4b-4c9f-b536-59e22358d982" providerId="ADAL" clId="{200B66ED-49D7-49E3-AD2B-64DFCF7592D5}" dt="2024-05-14T04:48:51.276" v="346" actId="20577"/>
        <pc:sldMkLst>
          <pc:docMk/>
          <pc:sldMk cId="2126473059" sldId="278"/>
        </pc:sldMkLst>
        <pc:spChg chg="mod">
          <ac:chgData name="Sharat Gupta" userId="fa46b2f4-5a4b-4c9f-b536-59e22358d982" providerId="ADAL" clId="{200B66ED-49D7-49E3-AD2B-64DFCF7592D5}" dt="2024-05-14T04:46:23.642" v="141" actId="1076"/>
          <ac:spMkLst>
            <pc:docMk/>
            <pc:sldMk cId="2126473059" sldId="278"/>
            <ac:spMk id="2" creationId="{A2804C36-2371-031C-E158-4FC8461C9848}"/>
          </ac:spMkLst>
        </pc:spChg>
        <pc:spChg chg="mod">
          <ac:chgData name="Sharat Gupta" userId="fa46b2f4-5a4b-4c9f-b536-59e22358d982" providerId="ADAL" clId="{200B66ED-49D7-49E3-AD2B-64DFCF7592D5}" dt="2024-05-14T04:47:13.215" v="159" actId="113"/>
          <ac:spMkLst>
            <pc:docMk/>
            <pc:sldMk cId="2126473059" sldId="278"/>
            <ac:spMk id="5" creationId="{4B794B96-7C33-3A18-A968-4534A2D7F562}"/>
          </ac:spMkLst>
        </pc:spChg>
        <pc:spChg chg="mod">
          <ac:chgData name="Sharat Gupta" userId="fa46b2f4-5a4b-4c9f-b536-59e22358d982" providerId="ADAL" clId="{200B66ED-49D7-49E3-AD2B-64DFCF7592D5}" dt="2024-05-14T04:48:51.276" v="346" actId="20577"/>
          <ac:spMkLst>
            <pc:docMk/>
            <pc:sldMk cId="2126473059" sldId="278"/>
            <ac:spMk id="6" creationId="{252DA098-8A2A-DB36-D2FA-7321CE9CEBB4}"/>
          </ac:spMkLst>
        </pc:spChg>
        <pc:picChg chg="add mod">
          <ac:chgData name="Sharat Gupta" userId="fa46b2f4-5a4b-4c9f-b536-59e22358d982" providerId="ADAL" clId="{200B66ED-49D7-49E3-AD2B-64DFCF7592D5}" dt="2024-05-14T04:46:34.510" v="144" actId="167"/>
          <ac:picMkLst>
            <pc:docMk/>
            <pc:sldMk cId="2126473059" sldId="278"/>
            <ac:picMk id="6146" creationId="{E05B63DC-758D-B198-9CEE-7A838389144A}"/>
          </ac:picMkLst>
        </pc:picChg>
        <pc:picChg chg="del">
          <ac:chgData name="Sharat Gupta" userId="fa46b2f4-5a4b-4c9f-b536-59e22358d982" providerId="ADAL" clId="{200B66ED-49D7-49E3-AD2B-64DFCF7592D5}" dt="2024-05-14T04:46:30.710" v="142" actId="478"/>
          <ac:picMkLst>
            <pc:docMk/>
            <pc:sldMk cId="2126473059" sldId="278"/>
            <ac:picMk id="11266" creationId="{C1F8CFE0-E4FB-3D03-1DF7-5E570A2ED95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73000">
                  <a:srgbClr val="7DA9BD"/>
                </a:gs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156082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84</c:v>
                </c:pt>
                <c:pt idx="1">
                  <c:v>58</c:v>
                </c:pt>
                <c:pt idx="2">
                  <c:v>54</c:v>
                </c:pt>
                <c:pt idx="3">
                  <c:v>45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B-4689-907E-01DFE8D9EE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7"/>
        <c:axId val="1094072672"/>
        <c:axId val="1094092352"/>
      </c:barChart>
      <c:catAx>
        <c:axId val="1094072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94092352"/>
        <c:crosses val="autoZero"/>
        <c:auto val="1"/>
        <c:lblAlgn val="ctr"/>
        <c:lblOffset val="100"/>
        <c:noMultiLvlLbl val="0"/>
      </c:catAx>
      <c:valAx>
        <c:axId val="1094092352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pPr>
            <a:endParaRPr lang="en-US"/>
          </a:p>
        </c:txPr>
        <c:crossAx val="109407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0.34412</cdr:x>
      <cdr:y>0.42779</cdr:y>
    </cdr:from>
    <cdr:to>
      <cdr:x>0.5</cdr:x>
      <cdr:y>0.42779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D276841C-5629-12E6-8C2E-EFB4689B6005}"/>
            </a:ext>
          </a:extLst>
        </cdr:cNvPr>
        <cdr:cNvCxnSpPr/>
      </cdr:nvCxnSpPr>
      <cdr:spPr>
        <a:xfrm xmlns:a="http://schemas.openxmlformats.org/drawingml/2006/main">
          <a:off x="3391371" y="1703893"/>
          <a:ext cx="1536229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0.52811</cdr:x>
      <cdr:y>0.46754</cdr:y>
    </cdr:from>
    <cdr:to>
      <cdr:x>0.68399</cdr:x>
      <cdr:y>0.46754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67BF3618-FB25-B4A4-E59D-9006DAC0A018}"/>
            </a:ext>
          </a:extLst>
        </cdr:cNvPr>
        <cdr:cNvCxnSpPr/>
      </cdr:nvCxnSpPr>
      <cdr:spPr>
        <a:xfrm xmlns:a="http://schemas.openxmlformats.org/drawingml/2006/main">
          <a:off x="5204624" y="1862219"/>
          <a:ext cx="1536229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0.70938</cdr:x>
      <cdr:y>0.54726</cdr:y>
    </cdr:from>
    <cdr:to>
      <cdr:x>0.86526</cdr:x>
      <cdr:y>0.54726</cdr:y>
    </cdr:to>
    <cdr:cxnSp macro="">
      <cdr:nvCxnSpPr>
        <cdr:cNvPr id="11" name="Straight Connector 10">
          <a:extLst xmlns:a="http://schemas.openxmlformats.org/drawingml/2006/main">
            <a:ext uri="{FF2B5EF4-FFF2-40B4-BE49-F238E27FC236}">
              <a16:creationId xmlns:a16="http://schemas.microsoft.com/office/drawing/2014/main" id="{CA192D14-3DB9-5E8A-CBF2-D530C38BABD5}"/>
            </a:ext>
          </a:extLst>
        </cdr:cNvPr>
        <cdr:cNvCxnSpPr/>
      </cdr:nvCxnSpPr>
      <cdr:spPr>
        <a:xfrm xmlns:a="http://schemas.openxmlformats.org/drawingml/2006/main">
          <a:off x="6991091" y="2179720"/>
          <a:ext cx="1536229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0.15608</cdr:x>
      <cdr:y>0.18908</cdr:y>
    </cdr:from>
    <cdr:to>
      <cdr:x>0.31994</cdr:x>
      <cdr:y>0.18908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7C25DC70-5EE7-B535-C2B0-01F7A7BE00B8}"/>
            </a:ext>
          </a:extLst>
        </cdr:cNvPr>
        <cdr:cNvCxnSpPr/>
      </cdr:nvCxnSpPr>
      <cdr:spPr>
        <a:xfrm xmlns:a="http://schemas.openxmlformats.org/drawingml/2006/main">
          <a:off x="1538198" y="753086"/>
          <a:ext cx="1614905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  <a:prstDash val="dash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A375-B699-DC85-4611-80EC59F2A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46BFA-E636-E11C-A842-31F3A9EF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7CD2F-0D5C-42B1-6768-CCED182F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5886-FF9C-4A0D-8AF0-28F094096B4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A8CCD-4A5F-79A3-0F9B-02B6F3B5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D161-78B0-204F-487A-05BC1F9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172-9059-4BA8-B2AE-EB1D6C24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A168-F375-D2E7-5F09-E27AAD7E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0BCF0-5A63-C854-7B85-D7BF75CDD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40754-3A25-72CC-3755-7095B212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5886-FF9C-4A0D-8AF0-28F094096B4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2566-756A-3CBE-6AC3-5BC58BDB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11E6-1F5E-F5A3-F483-65E6428C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172-9059-4BA8-B2AE-EB1D6C24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F6E4C-3BE4-FE72-A29E-68F7F206D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7A0E0-2AA5-873A-9B6D-0358B3FE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61C23-6784-850B-E2F0-B4FCDE08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5886-FF9C-4A0D-8AF0-28F094096B4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A6D32-4671-CB3B-08FA-C54C1165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4130-1800-411B-6FFC-5F89AB19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172-9059-4BA8-B2AE-EB1D6C24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7D0C-4EA5-9F26-2E8D-205FAA1A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F131-1DFB-965B-600C-3784886E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B7C9-8DC1-0565-C1F8-23C559BA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5886-FF9C-4A0D-8AF0-28F094096B4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E5713-DB7E-11F5-B4B1-A26BA0C1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D483A-5FCA-38B4-FC99-02AE2A0F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172-9059-4BA8-B2AE-EB1D6C24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C881-9C55-A9D8-A280-FA24371A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3BEC-A799-060B-4BE6-F6FC399E5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5E0BE-8895-7DA9-93C6-AC6CF6E6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5886-FF9C-4A0D-8AF0-28F094096B4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BE97-0E7E-28BB-A76E-BF48C64E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B4059-F9C2-3BD9-995C-25A3C8D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172-9059-4BA8-B2AE-EB1D6C24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8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D476-B7FD-B60C-F9B6-7A5E7579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972D-EC40-0D04-6784-1DF67885A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BEA45-A07E-F380-FF88-B99BB55A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E73AF-FCB4-A02B-5368-7FB8A7B8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5886-FF9C-4A0D-8AF0-28F094096B4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FBAA0-5800-FEEC-2D2A-B1DF2565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B111C-B47C-634D-DC95-D88D8AB0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172-9059-4BA8-B2AE-EB1D6C24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6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E570-61C3-C4A5-8B4D-561C7842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A435-8EA5-42F5-B051-EDF185948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AEFF2-71FE-B03C-B301-93CE7F9D3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293FE-DBDB-71FF-4668-0A2E670FA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44083-C85E-5A24-1B92-22C8C273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4412C-BBA4-BC3A-2C2A-015C7AC4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5886-FF9C-4A0D-8AF0-28F094096B4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69139-106D-3327-F1F1-9B020186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46CF6-0A1B-52DE-C981-7F256C09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172-9059-4BA8-B2AE-EB1D6C24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56FA-9785-0718-CA33-1756C4DC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C5045-B94E-042E-FBBC-DCC8F2A7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5886-FF9C-4A0D-8AF0-28F094096B4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D5642-0DF0-F807-6C69-89B03588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4B504-6061-A471-4028-30D64165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172-9059-4BA8-B2AE-EB1D6C24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87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D400E-FD14-2F8D-35F3-ED6F6FFE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5886-FF9C-4A0D-8AF0-28F094096B4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0ADA4-7B80-C00D-BD26-C71D88BD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408D8-803E-8B22-EB92-121F7B1D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172-9059-4BA8-B2AE-EB1D6C24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0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0104-9B12-A367-E35A-E841648B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CDDE-5056-C937-D8C9-364B50167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19AA1-8D72-5804-D821-4F675DDC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77574-3E9A-A2EE-E6CD-BD238930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5886-FF9C-4A0D-8AF0-28F094096B4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2054C-A14A-47BD-FDDE-33F88F88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C45E-D3E9-30BA-6677-36D4EEF3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172-9059-4BA8-B2AE-EB1D6C24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5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2F8D-B459-E5C5-67DF-A64292C7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87E83-E9C1-EED2-17EE-3A5475E20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D68CC-5DE3-BBE5-D8CE-43945D070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8AC78-1050-D193-CCFA-627BEDE9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5886-FF9C-4A0D-8AF0-28F094096B4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BBFB6-4A0D-5F72-3BBF-36E5C376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5B39-CA78-CFF5-FD5B-B680EE4B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3172-9059-4BA8-B2AE-EB1D6C24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A0C01-F282-AC8E-2B79-FDB72492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E2D2D-43EB-3A24-23C5-2D56B4952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C81A1-13D9-D656-6015-AAED1FE3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95886-FF9C-4A0D-8AF0-28F094096B40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17D2D-D763-3EDA-B5C1-BD33CFAE2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720E-0A3A-E313-B9B6-BB7F03FF6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53172-9059-4BA8-B2AE-EB1D6C246C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6330-F922-2CA6-2EDD-CC159F354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3" y="1735680"/>
            <a:ext cx="11516139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Meiryo UI" panose="020B0604030504040204" pitchFamily="34" charset="-128"/>
                <a:ea typeface="Meiryo UI" panose="020B0604030504040204" pitchFamily="34" charset="-128"/>
              </a:rPr>
              <a:t>Hospital Operation Room – Utilization Analysis</a:t>
            </a:r>
          </a:p>
        </p:txBody>
      </p:sp>
    </p:spTree>
    <p:extLst>
      <p:ext uri="{BB962C8B-B14F-4D97-AF65-F5344CB8AC3E}">
        <p14:creationId xmlns:p14="http://schemas.microsoft.com/office/powerpoint/2010/main" val="8651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4" y="130949"/>
            <a:ext cx="11974551" cy="359705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Planned Vs Actual Usage – Service Wise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014A-DC00-C3E8-4A09-77AD8B65D110}"/>
              </a:ext>
            </a:extLst>
          </p:cNvPr>
          <p:cNvSpPr txBox="1"/>
          <p:nvPr/>
        </p:nvSpPr>
        <p:spPr>
          <a:xfrm>
            <a:off x="6018560" y="3812801"/>
            <a:ext cx="5982913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Planned : OR Schedule (min)</a:t>
            </a:r>
          </a:p>
          <a:p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Actual Usage : </a:t>
            </a:r>
            <a:r>
              <a:rPr lang="en-US" sz="16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Wheelsin_Wheelout</a:t>
            </a:r>
            <a:endParaRPr lang="en-US" sz="16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Ophthalmology &amp; OBGYN Completed Procedure before the Booked time Slot </a:t>
            </a:r>
          </a:p>
          <a:p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     [Their booking Time slot are accurate]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How ever Rest all Services Vary actual time w.r.t  Booking time </a:t>
            </a:r>
            <a:r>
              <a:rPr lang="en-US" sz="1600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00CC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Need to analyze the Actual Time Requirement as per the CPT Procedure</a:t>
            </a:r>
            <a:endParaRPr lang="en-US" sz="1600" b="1" dirty="0">
              <a:solidFill>
                <a:srgbClr val="0000CC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0" name="AutoShape 2" descr="data:image/png;base64,iVBORw0KGgoAAAANSUhEUgAAA+0AAAPbCAYAAAApZGqjAAAAOXRFWHRTb2Z0d2FyZQBNYXRwbG90bGliIHZlcnNpb24zLjcuMSwgaHR0cHM6Ly9tYXRwbG90bGliLm9yZy/bCgiHAAAACXBIWXMAAA9hAAAPYQGoP6dpAADDE0lEQVR4nOzdd3iUZdbH8d+k90pJgkCABATpoogoRUCKIogiKiIIgqIoFhRZG4gKorKivuCuJYBrb8iiUhVQQKQYEI2REmpCS0jvybx/zGZkkpmQNplJ8v1c11zjPPdTzjPOlpP7PucxGI1GowAAAAAAgNNxcXQAAAAAAADAOpJ2AAAAAACcFEk7AAAAAABOiqQdAAAAAAAnRdIOAAAAAICTImkHAAAAAMBJkbQDAAAAAOCkSNoBAAAAAHBSbo4OwBkUFxcrMTFR/v7+MhgMjg4HAAAAAFDPGY1GZWRkKCIiQi4utufTSdolJSYmqnnz5o4OAwAAAADQwBw7dkwXXXSRzXGSdkn+/v6STF9WQECAg6MBAAAAANR36enpat68uTkftYWkXTIviQ8ICCBpBwAAAADUmguVaNOIDgAAAAAAJ0XSDgAAAACAkyJpBwAAAADASVHTXkFFRUUqKChwdBio59zd3eXq6uroMAAAAAA4CZL2CsjMzNTx48dlNBodHQrqOYPBoIsuukh+fn6ODgUAAACAEyBpv4CioiIdP35cPj4+aty48QU7+wFVZTQadebMGR0/flzR0dHMuAMAAAAgab+QgoICGY1GNW7cWN7e3o4OB/Vc48aNdfjwYRUUFJC0AwAAAKARXUUxw47awO8MAAAAwPlI2gEAAAAAcFIk7QAAAAAAOCmSdlTI0qVLFRQUZP48e/Zsde3a1WHxAAAAAEBDQNJeS9Ky83XwdKZ+PXpOB89kKi07367XmzBhggwGgwwGgzw8PBQVFaXnnntOhYWFNXL+GTNmaMOGDZU6xmAwaMWKFTVyfQAAAABoCOgeXwsSU3M084u9+nH/WfO2PtGNNP+mzooIsl9H+iFDhigmJkZ5eXn69ttvdf/998vd3V2zZs2q9rn9/Pzs8izx/Px8eXh41Ph5AQAAAKAuYqbdztKy88sk7JK0ef9ZPfHFXrvOuHt6eiosLEwtW7bU1KlTNXDgQK1cuVLnzp3TnXfeqeDgYPn4+Gjo0KHav3+/xbFLly5VixYt5OPjoxtvvFHJyckW46WXx+/YsUODBg1So0aNFBgYqL59+2r37t3m8cjISEnSjTfeKIPBYP5ccp533nlHrVq1kpeXl5YvX67Q0FDl5eVZXHPkyJEaN25czX1BAAAAAODkSNrt7GxmfpmEvcTm/Wd1NtO+y+TP5+3trfz8fE2YMEE7d+7UypUrtW3bNhmNRg0bNkwFBQWSpO3bt2vSpEmaNm2aYmNj1b9/fz3//PPlnjsjI0Pjx4/XTz/9pJ9//lnR0dEaNmyYMjIyJJmSekmKiYlRUlKS+bMkHThwQF988YW+/PJLxcbGavTo0SoqKtLKlSvN+5w+fVrffPONJk6cWNNfCwAAAAA4LZbH21l6bkG54xkXGK8JRqNRGzZs0Jo1azR06FCtWLFCW7Zs0ZVXXilJ+uCDD9S8eXOtWLFCo0eP1qJFizRkyBA9/vjjkqS2bdtq69atWr16tc1rXHPNNRaf//3vfysoKEibNm3S9ddfr8aNG0uSgoKCFBYWZrFvfn6+li9fbt5Hkm6//XbFxMRo9OjRkqT//Oc/atGihfr161ft7wMAAAAA6gpm2u0swMu93HH/C4xXx6pVq+Tn5ycvLy8NHTpUY8aM0YQJE+Tm5qaePXua9wsNDVW7du0UFxcnSYqLi7MYl6RevXqVe61Tp05p8uTJio6OVmBgoAICApSZmamjR49eMM6WLVtaJOySNHnyZK1du1YnTpyQZFquX9JcDwAAAAAaCpJ2O2vk56E+0Y2sjvWJbqRGfvZruta/f3/FxsZq//79ysnJ0bJly+yW9I4fP16xsbFatGiRtm7dqtjYWIWGhio//8LL/319fcts69atm7p06aLly5dr165d+v333zVhwgQ7RA4AAAAAzouk3c4CfTw0/6bOZRL3PtGN9NJNnRXoY7+k3dfXV1FRUWrRooXc3EyVEO3bt1dhYaG2b99u3i85OVnx8fHq0KGDeZ/zxyXp559/LvdaW7Zs0YMPPqhhw4bpkksukaenp86etazld3d3V1FRUYXjv/vuu7V06VLFxMRo4MCBat68eYWPBQAAAID6gJr2WhAR5K03buums5n5ysgtkL+Xuxr5edg1YbclOjpaI0aM0OTJk/Wvf/1L/v7+euKJJ9SsWTONGDFCkvTggw+qd+/eeuWVVzRixAitWbOm3Hr2kvO+//776tGjh9LT0/XYY4/J29vycXaRkZHasGGDevfuLU9PTwUHB5d7zttvv10zZszQ22+/reXLl1fvxgEAAACgDmKmvZYE+nioTRM/dW0RrDZN/BySsJeIiYnRpZdequuvv169evWS0WjUt99+K3d3U339FVdcobfffluLFi1Sly5dtHbtWj311FPlnvPdd9/VuXPn1L17d40bN04PPvigmjRpYrHPq6++qnXr1ql58+bq1q3bBeMMDAzUTTfdJD8/P40cObLK9wsAAAAAdZXBaDQaHR2Eo6WnpyswMFBpaWkKCAiwGMvNzVVCQoL5GeKoXQMGDNAll1yi119/3dGh1Ap+bwAAAEDDUF4eej6Wx8MpnTt3Ths3btTGjRu1ePFiR4cDAAAAAA5B0g6n1K1bN507d04vvfSS2rVr5+hwAAAAAMAhSNrhlA4fPuzoEAAAAADA4WhEBwAAAACAkyJpBwAAAADASZG0AwAAAADgpEjaAQAAAABwUiTtAAAAAAA4KZJ2VMqECRM0cuRIR4dhk8Fg0IoVKySZOtAbDAbFxsY6NCYAAAAAqCqS9nru2LFjmjhxoiIiIuTh4aGWLVtq+vTpSk5OLve4+pDwNm/eXElJSerYsaOjQwEAAACAKiFpry0556Szf0nHd0pn95s+29mhQ4fUo0cP7d+/Xx999JEOHDigt956Sxs2bFCvXr2UkpJi9bj8/Hy7x1YbXF1dFRYWJjc3N0eHAgAAAABVQtJeG9JOSJ9NlN68THpngPRmD+nzSabtdnT//ffLw8NDa9euVd++fdWiRQsNHTpU69ev14kTJ/Tkk09KkiIjIzV37lzdeeedCggI0JQpU9SqVStJUrdu3WQwGNSvXz+Lc7/yyisKDw9XaGio7r//fhUUFJjHzp07pzvvvFPBwcHy8fHR0KFDtX//fvP40qVLFRQUpBUrVig6OlpeXl4aPHiwjh07ZnGNr7/+Wt27d5eXl5dat26tOXPmqLCw0Dy+f/9+9enTR15eXurQoYPWrVtncby11QK///67rr/+egUEBMjf319XX321Dh48KEnauHGjLr/8cvn6+iooKEi9e/fWkSNHqv4vAAAAAACqiaTd3nLOSV9Pkw59b7n94AZp5QN2m3FPSUnRmjVrdN9998nb29tiLCwsTGPHjtUnn3wio9EoyZSEd+nSRb/++quefvpp/fLLL5Kk9evXKykpSV9++aX5+B9++EEHDx7UDz/8oGXLlmnp0qVaunSpeXzChAnauXOnVq5cqW3btsloNGrYsGEWiX12drZeeOEFLV++XFu2bFFqaqpuvfVW8/iPP/6oO++8U9OnT9cff/yhf/3rX1q6dKleeOEFSVJxcbFGjRolDw8Pbd++XW+99ZZmzpxZ7ndy4sQJ9enTR56envr++++1a9cuTZw4UYWFhSosLNTIkSPVt29f7d27V9u2bdOUKVNkMBiq9i8AAADAyRXm5Skl6YSS9sfr1KEDOncqydEhoR4pzMtTSuLfv6/Uk/y+qop1w/aWdaZswl7i4AbTuHdwjV92//79MhqNat++vdXx9u3b69y5czpz5owk6ZprrtGjjz5qHnd1dZUkhYaGKiwszOLY4OBgvfnmm3J1ddXFF1+s6667Ths2bNDkyZO1f/9+rVy5Ulu2bNGVV14pSfrggw/UvHlzrVixQqNHj5YkFRQU6M0331TPnj0lScuWLVP79u31yy+/6PLLL9ecOXP0xBNPaPz48ZKk1q1ba+7cuXr88cf17LPPav369frzzz+1Zs0aRURESJJefPFFDR061OZ38n//938KDAzUxx9/LHd3d0lS27ZtJZn+yJGWlqbrr79ebdq0MX9HAAAA9VH62dM68ecf2rj8HWWnpUqSQppdpMH3PqSQFi3k5eXj2ABRp6WdOaXE+Dj9sOxt5aSnSZJCmjXXkKkPKeii5vL25vdVGcy021tuevXGq6lkJv1CevToUeFzXnLJJeakXpLCw8N1+vRpSVJcXJzc3NzMybhkSvzbtWunuLg48zY3Nzdddtll5s8XX3yxgoKCzPvs2bNHzz33nPz8/MyvyZMnKykpSdnZ2YqLi1Pz5s3NCbsk9erVq9y4Y2NjdfXVV5sT9vOFhIRowoQJGjx4sIYPH65FixYpKYm/BgIAgPop7dRJffvGK+aEXZJSThzX588/pewLNCwGLqTk91WSsEtSyolj+uz5p5RzznpfLdhG0m5vXgHVG6+iqKgoGQwGi0T5fHFxcQoODlbjxo0lSb6+vhU+d+mk12AwqLi4uOrBWpGZmak5c+YoNjbW/Prtt9+0f/9+eXl5VemcpcsESouJidG2bdt05ZVX6pNPPlHbtm31888/V+laAAAAzir97Glt/fwjq2MFebmK3/ZTLUeE+iTtzClt/fxDq2MFuTn66+cttRxR3UfSbm++jaU2A6yPtRlgGreD0NBQDRo0SIsXL1ZOTo7F2MmTJ/XBBx9ozJgxNmu2PTw8JElFRUWVum779u1VWFio7du3m7clJycrPj5eHTp0MG8rLCzUzp07zZ/j4+OVmppqXpLevXt3xcfHKyoqqszLxcVF7du317Fjxyxmwy+UYHfu3Fk//vijRW19ad26ddOsWbO0detWdezYUR9+aP2/cAAAAOqqwvwCnT162Ob4yYN/KS87u/YCQr1SVFBY/u/rQLzyS+UnKB9Ju715B0s3vFE2cW8zwLTdDvXsJd58803l5eVp8ODB2rx5s44dO6bVq1dr0KBBatasmbmpmzVNmjSRt7e3Vq9erVOnTiktLc3mvueLjo7WiBEjNHnyZP3000/as2eP7rjjDjVr1kwjRoww7+fu7q4HHnhA27dv165duzRhwgRdccUVuvzyyyVJzzzzjJYvX645c+bo999/V1xcnD7++GM99dRTkqSBAweqbdu2Gj9+vPbs2aMff/zR3A3flmnTpik9PV233nqrdu7cqf379+v9999XfHy8EhISNGvWLG3btk1HjhzR2rVrtX//furaAQBAvePi6qKAxk1sjgeFhcvN07MWI0J94uLqooBG5fy+wiPkcYEVsLBE0l4bAptJN78rTdsh3b3B9H7zu6btdhQdHa2dO3eqdevWuuWWW9SmTRtNmTJF/fv317Zt2xQSEmLzWDc3N73++uv617/+pYiICIuE+0JiYmJ06aWX6vrrr1evXr1kNBr17bffWiyr9/Hx0cyZM3X77berd+/e8vPz0yeffGIeHzx4sFatWqW1a9fqsssu0xVXXKF//vOfatmypSTJxcVFX331lXJycnT55Zfr7rvvLvePEJJp9cH333+vzMxM9e3bV5deeqnefvttubu7y8fHR3/++aduuukmtW3bVlOmTNH999+ve+65p8L3DQAAUBcENQ3X5SNutjpmcHHRJf0GWfQvAirD9PsabXXM4OKiS/rYWIUMmwzGinYqq8fS09MVGBiotLQ0BQRY1pjn5uYqISFBrVq1qnItNSwtXbpUDz30kFJTUx0ditPh9wYAAGpD6ulT+m3Dau1Y+YWM/+tN5O7lrSFTp6tZ2w7yLWdyB7iQtFMntWf9au1c9aX59+Xh7a3BUx9WRFQ7+YWG2u/i6YlSTorkHSIFRFx4fwcqLw89H498AwAAABqYoCZN1eXaYepw9TU6l3RCbh4eCmjcVF7+AfLx93d0eKjjApuGqevg63VJ3wHn/b6ayMs/0L6/r/RE6f2R0pl4qXE7adwKp0/cK4KkHQAAAGiAAkJNDZFDL2ru4EhQHwU0aiSpln9fOSmmhF0yveek1IuknZp21LoJEyawNB4AAABAzfIOMc2wS6Z37/pR5sFMOwAAAACg7guIMC2JryM17RVF0g4AAAAAqJtKN54redUjJO0AAAAAgLqnnjaeK42adgAAAABA3WOt8Vw9RNIOAAAAAKh76mnjudJYHg8AAAAAqHvqaeO50phpR4UYDAatWLGi0sf169dPDz30ULWuvXTpUgUFBVXrHBUxe/Zsde3a1e7XAQAAAFAF6YnSqX2m9xIBEVLTjvU2YZdI2uu9Y8eOaeLEiYqIiJCHh4datmyp6dOnKzk5uUavs3HjRhkMBp6/DgAAAKDmlTSdW9Lb9H5+4l7PkbTXkrS8NCWkJWjvmb1KSEtQWl6a3a956NAh9ejRQ/v379dHH32kAwcO6K233tKGDRvUq1cvpaTUz0YNAAAAAOqZBtJ0zhqS9lpwMuukHt/8uG5YcYPGfjtWN6y4QTM3z9TJrJN2ve79998vDw8PrV27Vn379lWLFi00dOhQrV+/XidOnNCTTz4pSYqMjNTcuXN12223ydfXV82aNdP//d//lTnf2bNndeONN8rHx0fR0dFauXKlJOnw4cPq37+/JCk4OFgGg0ETJkwwH1dcXKzHH39cISEhCgsL0+zZsy3Ou3DhQnXq1Em+vr5q3ry57rvvPmVmZtq8r5Jl7O+9955atGghPz8/3XfffSoqKtKCBQsUFhamJk2a6IUXXrA47ujRoxoxYoT8/PwUEBCgW265RadOnbJ5neLiYj333HO66KKL5Onpqa5du2r16tUW+2zdulVdu3aVl5eXevTooRUrVshgMCg2NlZGo1FRUVF65ZVXLI6JjY2VwWDQgQMHbF4bAAAAwHkaSNM5a0ja7SwtL03Pbn1WWxO3WmzfkrhFs7fOttuMe0pKitasWaP77rtP3t7eFmNhYWEaO3asPvnkExmNRknSyy+/rC5duujXX3/VE088oenTp2vdunUWx82ZM0e33HKL9u7dq2HDhmns2LFKSUlR8+bN9cUXX0iS4uPjlZSUpEWLFpmPW7ZsmXx9fbV9+3YtWLBAzz33nMW5XVxc9Prrr+v333/XsmXL9P333+vxxx8v9/4OHjyo7777TqtXr9ZHH32kd999V9ddd52OHz+uTZs26aWXXtJTTz2l7du3SzIl4CNGjFBKSoo2bdqkdevW6dChQxozZozNayxatEivvvqqXnnlFe3du1eDBw/WDTfcoP3790uS0tPTNXz4cHXq1Em7d+/W3LlzNXPmTPPxBoNBEydOVExMjMV5Y2Ji1KdPH0VFRZV7jwAAAECDVbp+vaTp3NQt9fZ57DYZYUxLSzNKMqalpZUZy8nJMf7xxx/GnJycKp37UOohY8elHW2+DqUeqm74Vv38889GScavvvrK6vjChQuNkoynTp0ytmzZ0jhkyBCL8TFjxhiHDh1q/izJ+NRTT5k/Z2ZmGiUZv/vuO6PRaDT+8MMPRknGc+fOWZynb9++xquuuspi22WXXWacOXOmzdg/++wzY2hoqPlzTEyMMTAw0Pz52WefNfr4+BjT09PN2wYPHmyMjIw0FhUVmbe1a9fOOG/ePKPRaDSuXbvW6Orqajx69Kh5/PfffzdKMv7yyy/m83bp0sU8HhERYXzhhRfKxH7fffcZjUajccmSJcbQ0FCL38bbb79tlGT89ddfjUaj0XjixAmjq6urcfv27Uaj0WjMz883NmrUyLh06VKr917d3xsAAABQ56WdMBrfvMxofDbA9J52wtER2UV5eej5mGm3s4z8jGqNV5fxfzPpF9KrV68yn+Pi4iy2de7c2fzPvr6+CggI0OnTpy947vOPk6Tw8HCL49avX68BAwaoWbNm8vf317hx45ScnKzs7Gyb54yMjJS/v7/5c9OmTdWhQwe5uLhYbCu5TlxcnJo3b67mzZubxzt06KCgoKAy9ymZZtETExPVu3dvi+29e/c27x8fH6/OnTvLy8vLPH755Zdb7B8REaHrrrtO7733niTpv//9r/Ly8jR69Gib9wYAAAA0aA24ft0ahybtmzdv1vDhwxUREWH1kWIGg8Hq6+WXXzbvExkZWWZ8/vz5tXwntvl7+FdrvKqioqJkMBisJqSSKYkNDg5W48aNK3xOd3d3i88Gg0HFxcXVOu7w4cO6/vrr1blzZ33xxRfatWuXuZ4+Pz+/Uuesanz2dvfdd+vjjz9WTk6OYmJiNGbMGPn4+Dg6LAAAAMA5NeD6dWscmrRnZWWpS5cuVpueSVJSUpLF67333pPBYNBNN91ksd9zzz1nsd8DDzxQG+FXSIhXiHpH9LY61juit0K87PMDDA0N1aBBg7R48WLl5ORYjJ08eVIffPCBxowZI4PBIEn6+eefLfb5+eef1b59+wpfz8PDQ5JUVFRUqTh37dql4uJivfrqq7riiivUtm1bJSbW/OMb2rdvr2PHjunYsWPmbX/88YdSU1PVoUOHMvsHBAQoIiJCW7Zssdi+ZcsW8/7t2rXTb7/9pry8PPP4jh07ypxr2LBh8vX11ZIlS7R69WpNnDixpm4LAAAAqH8acv26FQ5N2ocOHarnn39eN954o9XxsLAwi9fXX3+t/v37q3Xr1hb7+fv7W+zn6+tbG+FXSKBnoGZfObtM4t47ordmXzlbgZ6Bdrv2m2++qby8PA0ePFibN2/WsWPHtHr1ag0aNEjNmjWz6K6+ZcsWLViwQH/99Zf+7//+T5999pmmT59e4Wu1bNlSBoNBq1at0pkzZ8rt/n6+qKgoFRQU6I033tChQ4f0/vvv66233qr0vV7IwIED1alTJ40dO1a7d+/WL7/8ojvvvFN9+/ZVjx49rB7z2GOP6aWXXtInn3yi+Ph4PfHEE4qNjTV/L7fffruKi4s1ZcoUxcXFac2aNeZO8SV/DJEkV1dXTZgwQbNmzVJ0dHSZUgQAAACgQSvddE4yJepNOzb4hF2qQ93jT506pW+++UaTJk0qMzZ//nyFhoaqW7duevnll1VYWFjuufLy8pSenm7xsqcw3zC91OclrRy5Uh8M+0ArR67US31eUphvmF2vGx0drZ07d6p169a65ZZb1KZNG02ZMkX9+/fXtm3bFBLy9yz/o48+qp07d6pbt256/vnntXDhQg0ePLjC12rWrJnmzJmjJ554Qk2bNtW0adMqdFyXLl20cOFCvfTSS+rYsaM++OADzZs3r9L3eiEGg0Fff/21goOD1adPHw0cOFCtW7fWJ598YvOYBx98UI888ogeffRRderUSatXr9bKlSsVHR0tyTQb/9///lexsbHq2rWrnnzyST3zzDOSZFHnLkmTJk1Sfn6+7rrrrhq/NwAAAKDOSk+U3h8pLeltek+v+VW3dZ3BWNFOZXZmMBj01VdfaeTIkVbHFyxYoPnz5ysxMdEiIVq4cKG6d++ukJAQbd26VbNmzdJdd92lhQsX2rzW7NmzNWfOnDLb09LSFBAQYLEtNzdXCQkJatWqVZlErL6IjIzUQw89pIceesjRodR5H3zwge666y6lpaVZPGrvxx9/1IABA3Ts2DE1bdrU5vEN4fcGAAAAmJ3aZ0rYS0zdYpphbwDS09MVGBhoNQ89n1stxlQt7733nsaOHVsmkXnkkUfM/9y5c2d5eHjonnvu0bx58+Tp6Wn1XLNmzbI4Lj093aKrOFBRy5cvV+vWrdWsWTPt2bNHM2fO1C233GJO2PPy8nTmzBnNnj1bo0ePLjdhBwAAABqckqZzZ+JpOmdDnUjaf/zxR8XHx5e7lLlEz549VVhYqMOHD6tdu3ZW9/H09LSZ0AOVcfLkST3zzDM6efKkwsPDNXr0aIteAR999JEmTZqkrl27avny5Q6MFAAAAHBCJU3nclJMCTs17GXUiaT93Xff1aWXXqouXbpccN/Y2Fi5uLioSZMmtRBZ/XD48GFHh1BnPf7443r88cdtjk+YMEETJkyovYAAAAAAZ5eeaJmkl7xglUOT9szMTB04cMD8OSEhQbGxsQoJCVGLFi0kmZauf/bZZ3r11VfLHL9t2zZt375d/fv3l7+/v7Zt26aHH35Yd9xxh4KDg2vtPgAAAAAAFVDSeK5kOTyPdLsghybtO3fuVP/+/c2fS+rMx48fr6VLl0qSPv74YxmNRt12221ljvf09NTHH3+s2bNnKy8vT61atdLDDz9sUa8OAAAAAHASOSmmhF0yveekkLRfgEOT9n79+ulCzeunTJmiKVOmWB3r3r27fv75Z3uEBgAAAACoaTSeq7Q6UdMOAAAAAKiDrNWv03iuUkjaAQAAAAA1z1b9Oo3nKsXF0QEAAAAAAOoha/XrqDSSdgAAAABAzSupX5eoX68GkvZ67tixY5o4caIiIiLk4eGhli1bavr06UpOTjbv069fPxkMBvOradOmGj16tI4cOWJxrvz8fL388svq3r27fH19FRgYqC5duuipp55SYmKi5s6dq/DwcKWkWP4Fbc+ePfL09NSqVaskSQaDQV5eXmXOP3LkSJ5pDgAAANQXJfXrU7fwaLdqIGmvJYVpaco7dEg5e/Yo71CCCtPS7H7NQ4cOqUePHtq/f78++ugjHThwQG+99ZY2bNigXr16WSTXkydPVlJSkhITE/X111/r2LFjuuOOO8zjeXl5GjRokF588UVNmDBBmzdv1m+//abXX39dZ8+e1RtvvKFZs2apefPmuv/++83HFRQUaPz48brjjjt0/fXXm7cbDAY988wzdv8OAAAAANSS9ETp1D7Te4mACKlpRxL2aqARXS0oSDqpxKeeUvaWLeZtPlddpYi5c+UeHma3695///3y8PDQ2rVr5e3tLUlq0aKFunXrpjZt2ujJJ5/UkiVLTPH4+CgszBRLeHi4pk2bpnvuucd8rn/+85/66aeftHPnTnXr1s28vUWLFurbt6+MRqMMBoOWL1+ubt266fPPP9fNN9+sF154QampqfrnP/9pEdu0adO0cOFCPfbYY+rYsaPdvgMAAAAAtcBW0zlUGzPtdlaYllYmYZek7J9+UuLTT9ttxj0lJUVr1qzRfffdZ07YS4SFhWns2LH65JNPZDQarR776aefqmfPnuZtH330kQYNGmSRsJ/PYDBIki6++GLNmzdPU6dO1Zo1azRv3jzFxMQoICDAYv/evXvr+uuv1xNPPFHdWwUAAADgaDSdsxuSdjsrSk4uk7CXyP7pJxWdV1tek/bv3y+j0aj27dtbHW/fvr3OnTunM2fOSJIWL14sPz8/+fr6KjQ0VPHx8XrvvffM+//1119q166dxTluvPFG+fn5yc/PT1deeaV5+/Tp09WxY0cNGzZMU6dOVf/+/a3GMG/ePK1evVo//vhjdW8XAAAAgCPRdM5uSNrtrDgj4wLjmXa9vrWZdGvGjh2r2NhY7dmzRz/99JOioqJ07bXXKqOc+BcvXqzY2FhNnDhR2dnZ5u0Gg0FPPvmkiouL9dRTT9k8vkOHDrrzzjuZbQcAAADqOprO2Q1Ju525+PtfYNzPLteNioqSwWBQXFyc1fG4uDgFBwercePGkqTAwEBFRUUpKipKvXv31rvvvqv9+/frk08+kSRFR0crPj7e4hzh4eGKiopSSEjZv6K5ublZvNsyZ84c7d69WytWrKjsLQIAAABwFJrO1RqSdjtzDQ2Vz1VXWR3zueoquYaG2uW6oaGhGjRokBYvXqycnByLsZMnT+qDDz7QmDFjzLXopbm6ukqS+djbbrtN69at06+//lqjcTZv3lzTpk3TP/7xDxUVFdXouQEAAADYQUnTuSW9Te/nJ+6ocSTtduYWGKiIuXPLJO4+V12liOfnyi0w0G7XfvPNN5WXl6fBgwdr8+bNOnbsmFavXq1BgwapWbNmeuGFF8z7Zmdn6+TJkzp58qT27NmjqVOnysvLS9dee60k6eGHH1avXr00YMAALVq0SLt371ZCQoLWrFmj7777zpzkV8WsWbOUmJio9evXV/ueAQAAANgZTedqFY98qwXu4WFq9uorKkpOVnFGplz8/eQaGmrXhF0yLWnfuXOnnn32Wd1yyy1KSUlRWFiYRo4cqWeffdZiWfvbb7+tt99+W5IUHByszp0769tvvzU3n/Py8tKGDRv02muvKSYmRrNmzVJxcbFatWqloUOH6uGHH65ynCEhIZo5c6b+8Y9/VO+GAQAAANhfSdO5kse70XTOrgzGinYqq8fS09MVGBiotLS0Mo8my83NVUJCglq1aiUvLy8HRYiGgt8bAAAA6oT0RNMMu3cINexVVF4eej5m2gEAAAAA5SudpJe8YHck7QAAAAAA20oaz5Ush+eRbrWKRnQAAAAAANtoPOdQJO0AAAAAANtKGs9JNJ5zAJbHAwAAAAD+Zq1+fdwKGs85CEk7AAAAAMDEVv06jecchuXxAAAAAAAT6tedDkk7AAAAAMCE+nWnw/J4AAAAAIAJ9etOh6QdlTZhwgSlpqZqxYoVjg4FAAAAQHWUbjonUb/uZFgeX0/169dPDz30UJntS5cuVVBQUK3HAwAAAMDJlDSdW9Lb9J6e6OiIYAUz7bUkN6tAORn5ys8plIe3m7z9PeTl6+7osCzk5+fLw8PD0WEAAAAAqA3Wms4xw+50mGmvBZkpuVr7zu/6cPZ2ff7SLn04e7vWvvO7MlNyHRrXhAkTNHLkSL3wwguKiIhQu3amhhO//fabrrnmGnl7eys0NFRTpkxRZmamzfPk5eXpwQcfVJMmTeTl5aWrrrpKO3bssNhn5cqVio6OlpeXl/r3769ly5bJYDAoNTVVWVlZCggI0Oeff25xzIoVK+Tr66uMjIyav3kAAACgoaPpXJ1A0m5nuVkF+v79P3UszvJRCcfiUvT9+38qN6vAQZGZbNiwQfHx8Vq3bp1WrVqlrKwsDR48WMHBwdqxY4c+++wzrV+/XtOmTbN5jscff1xffPGFli1bpt27dysqKkqDBw9WSorpnhMSEnTzzTdr5MiR2rNnj+655x49+eST5uN9fX116623KiYmxuK8MTExuvnmm+Xv72+fmwcAAAAaspKmc1O3/P08djgdlsfbWU5GfpmEvcSxuBTlZOQ7dJm8r6+v3nnnHfOy+Lffflu5ublavny5fH19JUlvvvmmhg8frpdeeklNmza1OD4rK0tLlizR0qVLNXToUPM51q1bp3fffVePPfaY/vWvf6ldu3Z6+eWXJUnt2rXTvn379MILL5jPc/fdd+vKK69UUlKSwsPDdfr0aX377bdav359bXwNAAAAQP1H07k6iZl2O8vPKazWuL116tTJoo49Li5OXbp0MSfsktS7d28VFxcrPj6+zPEHDx5UQUGBevfubd7m7u6uyy+/XHFxcZKk+Ph4XXbZZRbHXX755WU+X3LJJVq2bJkk6T//+Y9atmypPn36VP8mAQAAgIaOpnN1Fkm7nXl4l7+Y4ULjVRUQEKC0tLQy21NTUxUYGGj+fH5y7mh33323li5dKsm0NP6uu+6SwWBwbFAAAABAfWCt6RzqBJJ2O/P291Dz9tYbOjRvHyJvf/t0a2/Xrp12795dZvvu3bvVtm1bm8e1b99ee/bsUVZWlnnbli1b5OLiYm5Ud742bdrIw8NDW7ZsMW8rKCjQjh071KFDB3MsO3futDiudKM6Sbrjjjt05MgRvf766/rjjz80fvz4C98oAAAAgAuj6VydRdJuZ16+7rpm3MVlEvfm7UN0zZ0X262eferUqfrrr7/04IMPau/evYqPj9fChQv10Ucf6dFHH7V53NixY+Xl5aXx48dr3759+uGHH/TAAw9o3LhxZerZJdNM/dSpU/XYY49p9erV+uOPPzR58mRlZ2dr0qRJkqR77rlHf/75p2bOnKm//vpLn376qXlG/fyZ9ODgYI0aNUqPPfaYrr32Wl100UU1+6UAAAAADUl6onRqn+mdpnN1Fo3oaoFfiJeuvfuSWn1Oe+vWrbV582Y9+eSTGjhwoPLz83XxxRfrs88+05AhQ2we5+PjozVr1mj69Om67LLL5OPjo5tuukkLFy60ecz8+fNVXFyscePGKSMjQz169NCaNWsUHBwsSWrVqpU+//xzPfroo1q0aJF69eqlJ598UlOnTpWnp6fFuSZNmqQPP/xQEydOrJkvAgAAAGiISmrYz8SbZtZLEnWS9TrHYDQajY4OwtHS09MVGBiotLQ0BQQEWIzl5uYqISFBrVq1kpeXl4MirH9eeOEFvfXWWzp27JjF9vfff18PP/ywEhMTLRrkNRT83gAAAFAjTu0zNZ0rMXWL1LSj4+JBGeXloedjph21YvHixbrssssUGhqqLVu26OWXX7Z49nt2draSkpI0f/583XPPPQ0yYQcAAABqTEkNe8lMOzXsdRZJO2rF/v379fzzzyslJUUtWrTQo48+qlmzZpnHFyxYoBdeeEF9+vSx2A4AAACgCkpq2Es/lx11DsvjxfJ4OA9+bwAAAKiS9EQS9DqG5fEAAAAA0BDYajqHeoFHvgEAAABAXZaTYkrYJdN7Topj40GNImkHAAAAgLqspOmcRNO5eojl8QAAAABQl9F0rl4jaQcAAACAusRa07mACJL1eoqkHQAAAADqCprONTjUtDdAS5cuVVBQkF2vsXHjRhkMBqWmptr1OgAAAECDQtO5BoekvZ6aMGGCDAaDDAaDPDw8FBUVpeeee06FhYU1fq1+/frpoYcesth25ZVXKikpSYGBgTV+PQAAAKDBoulcg8Py+FqSm5mh7LQ05WVnydPXVz4BgfLy87frNYcMGaKYmBjl5eXp22+/1f333y93d3eFh4fb9bqS5OHhobCwMLtfBwAAAKjXStev03SuwWGmvRZkJJ/RqkULFPPIvfrwqUcV8/C9+ub1l5WRfMau1/X09FRYWJhatmypqVOnauDAgVq5cmWZ/Q4ePKgRI0aoadOm8vPz02WXXab169db7LN48WJFR0fLy8tLTZs21c033yzJNKO/adMmLVq0yDyzf/jwYavL47ds2aJ+/frJx8dHwcHBGjx4sM6dO2fX7wAAAACos0rq15f0Nr2nJ5q2B0RITTuSsDcQJO12lpuZoTVvva4je3+12H54z26t/dcbys3MqLVYvL29lZ+fX2Z7Zmamhg0bpg0bNujXX3/VkCFDNHz4cB09elSStHPnTj344IN67rnnFB8fr9WrV6tPnz6SpEWLFqlXr16aPHmykpKSlJSUpObNm5e5RmxsrAYMGKAOHTpo27Zt+umnnzR8+HAVFRXZ96YBAACAuor6dYjl8XaXnZZWJmEvcXjPbmWnpdl9mbzRaNSGDRu0Zs0aPfDAA2XGu3Tpoi5dupg/z507V1999ZVWrlypadOm6ejRo/L19dX1118vf39/tWzZUt26dZMkBQYGysPDQz4+PuUuh1+wYIF69OihxYsXm7ddcsklNXiXAAAAQD1TUr9e0ime+vUGiaTdzvKys8ofzyl/vDpWrVolPz8/FRQUqLi4WLfffrtmz56tzz77zGK/zMxMzZ49W998842SkpJUWFionJwc80z7oEGD1LJlS7Vu3VpDhgzRkCFDdOONN8rHx6fCscTGxmr06NE1en8AAABAvUb9OsTyeLvz9PEtf9y7/PHq6N+/v2JjY7V//37l5ORo2bJl8vUte70ZM2boq6++0osvvqgff/xRsbGx6tSpk3kpvb+/v3bv3q2PPvpI4eHheuaZZ9SlS5dKPc7N29u7pm4LAAAAqL/SE6VT+6hfhxlJu535BAYqskt3q2ORXbrLx46PRPP19VVUVJRatGghNzfbiyq2bNmiCRMm6MYbb1SnTp0UFhamw4cPW+zj5uamgQMHasGCBdq7d68OHz6s77//XpKpU/yFatM7d+6sDRs2VPueAAAAgHrLVuM5NGgk7Xbm5eeva+95oEziHtmlu6695wG717NXRHR0tL788kvFxsZqz549uv3221VcXGweX7VqlV5//XXFxsbqyJEjWr58uYqLi9Wunen5kJGRkdq+fbsOHz6ss2fPWhxbYtasWdqxY4fuu+8+7d27V3/++aeWLFmis2fP1tp9AgAAAE6NxnOwgpr2WuAf2ljXPfiY6TntOVny9PaVT6D9n9NeUQsXLtTEiRN15ZVXqlGjRpo5c6bS09PN40FBQfryyy81e/Zs5ebmKjo6Wh999JG5kdyMGTM0fvx4dejQQTk5OUpISChzjbZt22rt2rX6xz/+ocsvv1ze3t7q2bOnbrvttlq7TwAAAMCp0XgOVhiMRqPR0UE4Wnp6ugIDA5WWlqaAgACLsdzcXCUkJKhVq1by8vJyUIRoKPi9AQAANHDpiTSeayDKy0PPx0w7AAAAADiCtQQ9IIJkHRZI2gEAAACgtpU0nStZCj9uBck6rKIRHQAAAADUNprOoYJI2gEAAACgtpU0nZNoOodysTweAAAAAOytdP16QIRpSTxN53ABJO0AAAAAYE+26tdpOocKYHk8AAAAANgT9euoBpJ2AAAAALAn6tdRDSyPBwAAAAB7on4d1cBMO2rdxo0bZTAYlJqa6uhQAAAAgJqXniid2md6LxEQITXtSMKOSiNpr4eGDx+uIUOGWB378ccfZTAYtHfv3lqOCgAAAGgASprOLeltej8/cQeqgKS9lhRlF6jgdLbyjqar4Ey2irIL7HatSZMmad26dTp+/HiZsZiYGPXo0UOdO3e22/VrQ35+vqNDAAAAAMqi6RxqGEl7LShMzVPKR3/q1MJdOrN4j069ukspH/2pwtQ8u1zv+uuvV+PGjbV06VKL7ZmZmfrss880cuRI3XbbbWrWrJl8fHzUqVMnffTRRxb7fv755+rUqZO8vb0VGhqqgQMHKisryzz+3nvv6ZJLLpGnp6fCw8M1bdo0SdLhw4dlMBgUGxtr3jc1NVUGg0EbN260Gm9ycvIF4+nXr5+mTZumhx56SI0aNdLgwYOr/gUBAAAA9kLTOdQwknY7K8ou0Lkv/lLe/lSL7Xn7U3Xui7/sMuPu5uamO++8U0uXLpXRaDRv/+yzz1RUVKQ77rhDl156qb755hvt27dPU6ZM0bhx4/TLL79IkpKSknTbbbdp4sSJiouL08aNGzVq1CjzuZYsWaL7779fU6ZM0W+//aaVK1cqKiqqyvHm5uaWG0+JZcuWycPDQ1u2bNFbb71V5esBAAAAdlPSdG7qlr+fxw5UA93j7aw4s6BMwl4ib3+qijML5OrjXuPXnThxol5++WVt2rRJ/fr1k2RaGn/TTTepZcuWmjFjhnnfBx54QGvWrNGnn36qyy+/XElJSSosLNSoUaPUsmVLSVKnTp3M+z///PN69NFHNX36dPO2yy67rMqxNmvWrNx4SkRHR2vBggVVvg4AAABgF+mJlp3hS15ADWCm3c6KcwurNV5VF198sa688kq99957kqQDBw7oxx9/1KRJk1RUVKS5c+eqU6dOCgkJkZ+fn9asWaOjR49Kkrp06aIBAwaoU6dOGj16tN5++22dO3dOknT69GklJiZqwIABNRbrheIpcemll9bYNQEAAIAaQeM52BlJu525eJW/mOFC49UxadIkffHFF8rIyFBMTIzatGmjvn376uWXX9aiRYs0c+ZM/fDDD4qNjdXgwYPNzd1cXV21bt06fffdd+rQoYPeeOMNtWvXTgkJCfL29i7/flxMP6nzl+UXFJRfAnCheEr4+vpW5WsAAAAA7IfGc7AzknY7c/Fzl2d0kNUxz+ggufjV/NL4ErfccotcXFz04Ycfavny5Zo4caIMBoO2bNmiESNG6I477lCXLl3UunVr/fXXXxbHGgwG9e7dW3PmzNGvv/4qDw8PffXVV/L391dkZKQ2bNhg9ZqNGzeWZKqLL3F+UzprKhIPAAAA4JRoPAc7o6bdzlx93BV8U9syzeg8o4MUfFNbu9Szl/Dz89OYMWM0a9Yspaena8KECZJMteGff/65tm7dquDgYC1cuFCnTp1Shw4dJEnbt2/Xhg0bdO2116pJkybavn27zpw5o/bt20uSZs+erXvvvVdNmjTR0KFDlZGRoS1btuiBBx6Qt7e3rrjiCs2fP1+tWrXS6dOn9dRTT5Ub54XiAQAAAJxWSeO582vagRpE0l4L3II8FXLbxSrOLFBxbqFcvNzk4udu14S9xKRJk/Tuu+9q2LBhiogw/RfIU089pUOHDmnw4MHy8fHRlClTNHLkSKWlpUmSAgICtHnzZr322mtKT09Xy5Yt9eqrr2ro0KGSpPHjxys3N1f//Oc/NWPGDDVq1Eg333yz+ZrvvfeeJk2apEsvvVTt2rXTggULdO2119qM8ULxAAAAAE6jdNM5icZzsCuD8fzi4wYqPT1dgYGBSktLU0BAgMVYbm6uEhIS1KpVK3l5eTkoQjQU/N4AAACcWEnTuTPxpqXwPNIN1VBeHno+atoBAAAAoCJoOgcHIGkHAAAAgIqg6RwcgJp2AAAAALCmdP06TefgACTtAAAAAFCarfp1ms6hlrE8HgAAAABKo34dToKkHQAAAABKo34dToLl8QAAAABQGvXrcBIk7QAAAABQuumcRP06nAJJOwAAAICGzVbTOcAJUNMOpxcZGanXXnvN0WEAAACgvqLpHJwYSXs9d/LkSU2fPl1RUVHy8vJS06ZN1bt3by1ZskTZ2dmODg8AAABwPJrOwYmxPL6W5OTkKCsrS7m5ufLy8pKvr6+8vb3tes1Dhw6pd+/eCgoK0osvvqhOnTrJ09NTv/32m/7973+rWbNmuuGGG+wagy1Go1FFRUVyc+MnCAAAAAej6RycGDPttSAtLU2fffaZ3nzzTb3zzjt688039fnnnystLc2u173vvvvk5uamnTt36pZbblH79u3VunVrjRgxQt98842GDx8uSUpNTdXdd9+txo0bKyAgQNdcc4327NljPs/s2bPVtWtXvf/++4qMjFRgYKBuvfVWZWRkmPcpLi7WvHnz1KpVK3l7e6tLly76/PPPzeMbN26UwWDQd999p0svvVSenp766aefdPDgQY0YMUJNmzaVn5+fLrvsMq1fv96u3wsAAACg9ETp1D7Tu2RK1Jt2JGGH0yFpt7OcnBx9/fXXOnTokMX2gwcPauXKlcrJybHLdZOTk7V27Vrdf//98vX1tbqPwWCQJI0ePVqnT5/Wd999p127dql79+4aMGCAUlL+ruU5ePCgVqxYoVWrVmnVqlXatGmT5s+fbx6fN2+eli9frrfeeku///67Hn74Yd1xxx3atGmTxTWfeOIJzZ8/X3FxcercubMyMzM1bNgwbdiwQb/++quGDBmi4cOH6+jRo3b4VgAAAAD93XhuSW/Te0niDjgh1ibbWVZWVpmEvcTBgweVlZVll2XyBw4ckNFoVLt27Sy2N2rUSLm5uZKk+++/X8OHD9cvv/yi06dPy9PTU5L0yiuvaMWKFfr88881ZcoUSaaZ9KVLl8rf31+SNG7cOG3YsEEvvPCC8vLy9OKLL2r9+vXq1auXJKl169b66aef9K9//Ut9+/Y1X/+5557ToEGDzJ9DQkLUpUsX8+e5c+fqq6++0sqVKzVt2rQa/14AAAAAq43nmGGHkyJpt7OSBLmq4zXtl19+UXFxscaOHau8vDzt2bNHmZmZCg0NtdgvJydHBw8eNH+OjIw0J+ySFB4ertOnT0sy/YEgOzvbIhmXpPz8fHXr1s1iW48ePSw+Z2Zmavbs2frmm2+UlJSkwsJC5eTkMNMOAAAA+ylpPFfyiDcaz8GJkbTbmZeXV7XGqyoqKkoGg0Hx8fEW21u3bi1J5tn9zMxMhYeHa+PGjWXOERQUZP5nd3d3izGDwaDi4mLzOSTpm2++UbNmzSz2K5m9L1F6qf6MGTO0bt06vfLKK4qKipK3t7duvvlm5efnV/BOAQAAgAtIT7RsMkfjOdQhJO125uvrqzZt2ljMWpdo06aNzXrz6goNDdWgQYP05ptv6oEHHrB5ne7du+vkyZNyc3NTZGRkla7VoUMHeXp66ujRoxZL4Stiy5YtmjBhgm688UZJpj8AHD58uEpxAAAAAGWU1K+XzKqPW/F34k6yjjqARnR25u3trRtuuEFt2rSx2N6mTRvdcMMNdn3s2+LFi1VYWKgePXrok08+UVxcnOLj4/Wf//xHf/75p1xdXTVw4ED16tVLI0eO1Nq1a3X48GFt3bpVTz75pHbu3Fmh6/j7+2vGjBl6+OGHtWzZMh08eFC7d+/WG2+8oWXLlpV7bHR0tL788kvFxsZqz549uv32280z+AAAAEC1WatfB+oQZtprQWBgoG6++eZaf057mzZt9Ouvv+rFF1/UrFmzdPz4cXl6eqpDhw6aMWOG7rvvPhkMBn377bd68sknddddd+nMmTMKCwtTnz591LRp0wpfa+7cuWrcuLHmzZunQ4cOKSgoSN27d9c//vGPco9buHChJk6cqCuvvFKNGjXSzJkzlZ6eXt1bBwAAAEyoX0cdZzAajUZHB+Fo6enpCgwMVFpamgICAizGcnNzlZCQoFatWtmt/hwowe8NAADADkrXtANOoLw89HzMtAMAAACoP6wl6NSvow4jaQcAAABQP9hqOgfUYTSiAwAAAFA/0HQO9RBJOwAAAID6oaTpnETTOdQbLI8HAAAAUD8ERJiWxNN0DvUISTsAAACAuommc2gASNoBAAAA1D00nUMD4dCa9s2bN2v48OGKiIiQwWDQihUrLMYnTJggg8Fg8RoyZIjFPikpKRo7dqwCAgIUFBSkSZMmKTMzsxbvAgBQ006l5+jgmUx9+1uSPt15THFJ6Tp2LtvRYQEAnAlN59BAOHSmPSsrS126dNHEiRM1atQoq/sMGTJEMTEx5s+enp4W42PHjlVSUpLWrVungoIC3XXXXZoyZYo+/PBDu8YOALCPpNQc7Tp6To9+ukd5hcXm7Td1b6aHBrZV8xAfB0YHAHAaJU3nSmbaaTqHesqhSfvQoUM1dOjQcvfx9PRUWFiY1bG4uDitXr1aO3bsUI8ePSRJb7zxhoYNG6ZXXnlFEREsjwGAuiY9t0DTP45VUbHRYvsXu0+o80VBGn9lpGMCAwA4XukadprOoQFw+ke+bdy4UU2aNFG7du00depUJScnm8e2bdumoKAgc8IuSQMHDpSLi4u2b99u85x5eXlKT0+3eNU31koLzi8viIyMlMFg0M8//2xx3EMPPaR+/fpZ7GPrNWHChFq+KwANwdexiWUS9hLv/pSgw2ezajkiAIBTKKlhX9Lb9J6eaErUm3YkYUe95tSN6IYMGaJRo0apVatWOnjwoP7xj39o6NCh2rZtm1xdXXXy5Ek1adLE4hg3NzeFhITo5MmTNs87b948zZkzx97hWygoSFN+/lkVFmbIzS1AHh6hcncPtOs1S5cWSJblBV5eXpo5c6Y2bdpk9fgdO3aoqKhIkrR161bddNNNio+PV0BAgCTJ29vbTpEDaMiOpdiuXT+Vniuj0XpCDwCo56zVsJOsowFw6qT91ltvNf9zp06d1LlzZ7Vp00YbN27UgAEDqnzeWbNm6ZFHHjF/Tk9PV/PmzasVa3lyc5MU9+cspaT8aN4WEnK12l88T15e4Xa7bnmlBZI0ZcoUvfXWW/r22281bNiwMuONGzc2/3NIiKlGqEmTJgoKCqrxWAGgRM9Wofrv3iSrY5dEBMrN1ekXiQEA7IEadjRQder/+bRu3VqNGjXSgQMHJElhYWE6ffq0xT6FhYVKSUkpN1n19PRUQECAxcteCgrSyiTskpSS8qPi/pylgoI0u137Qlq1aqV7771Xs2bNUnFx8YUPAIBacGVUqEJ9PayOzbiWRnQA0GCV1LBP3cLj3dCg1Kmk/fjx40pOTlZ4uGl2ulevXkpNTdWuXbvM+3z//fcqLi5Wz549HRWmhfz8s2US9hIpKT8qP/+s3a69atUq+fn5WbxefPFFi32eeuopJSQk6IMPPrBbHABQGa0b++mDu3uqR8tg87aIQC8tHttdLUIpywGABiM9UTq1z/Reghp2NEAOXR6fmZlpnjWXpISEBMXGxiokJEQhISGaM2eObrrpJoWFhengwYN6/PHHFRUVpcGDB0uS2rdvryFDhmjy5Ml66623VFBQoGnTpunWW291ms7xhYUZ1Rqvjv79+2vJkiUW20qWuZdo3LixZsyYoWeeeUZjxoyxWywAUBkXhwfon7d2VVZeoQoKi+Xv5a7IRr6ODgsAUFtKms6VLIVnZh0NmEOT9p07d6p///7mzyV15uPHj9eSJUu0d+9eLVu2TKmpqYqIiNC1116ruXPnWjRT++CDDzRt2jQNGDBALi4uuummm/T666/X+r3Y4ubmX63x6vD19VVUVNQF93vkkUe0ePFiLV682G6xAEBlNQ9mGTwANFg0nQPMHJq09+vXr9wuwGvWrLngOUJCQvThhx/WZFg1ysOjkUJCrra6RD4k5Gp5eDRyQFSW/Pz89PTTT2v27Nm64YYbHB0OAAAAGjqazgFmdaqmvS5ydw9U+4vnKSTkaovtJd3j7fnYt7y8PJ08edLidfas9Rr6KVOmKDAw0Kn/AAIAAIAGgqZzgJlTP/KtvvDyClfHSxad95x2f3l4NLL7c9pXr15tbtpXol27dvrzzz/L7Ovu7q65c+fq9ttvt2tMAAAAQBnpiaYl8N4hfyfoAREk64Akg7G89ekNRHp6ugIDA5WWllbm8W+5ublKSEhQq1at5OXl5aAI0VDwewMAAA0OTefQQJWXh56P5fEAAAAAHMda0zkAZiTtAAAAABynpOmcRNM5wApq2gEAAADUntL16yVN50rXtAOQRNIOAAAAoLbYql+n6RxgE8vjAQAAANQO6teBSiNpBwAAAFA7qF8HKo3l8QAAAABqB/XrQKWRtAMAAACwH2uN50jWgQojaQcAAABgH7YazwGoMGraUSFLly5VUFCQ+fPs2bPVtWtXu12vX79+euihh+x2fgAAANQCGs8B1UbSXk9NmDBBBoNBBoNBHh4eioqK0nPPPafCwsIaOf+MGTO0YcOGSh1jMBi0YsWKCu375Zdfau7cuVWIDAAAAE6DxnNAtbE8vpakFhTqbH6h0guLFODuqkbubgpyt+/XP2TIEMXExCgvL0/ffvut7r//frm7u2vWrFnVPrefn5/8/PxqIEpL+fn58vDwUEgI/4UOAABQ59F4Dqg2ZtprwYncfN37x2Fd9cufGrZ7v67a/qfu/eOwTuTm2/W6np6eCgsLU8uWLTV16lQNHDhQK1euVF5enmbMmKFmzZrJ19dXPXv21MaNGy2OXbp0qVq0aCEfHx/deOONSk5OthgvvTx+x44dGjRokBo1aqTAwED17dtXu3fvNo9HRkZKkm688UYZDAbz55LzvPPOO2rVqpW8vLwklV0en5eXp5kzZ6p58+by9PRUVFSU3n33XUnSuXPnNHbsWDVu3Fje3t6Kjo5WTExMzXyJAAAAqLj0ROnUPtN7iYAIqWlHEnagikja7Sy1oFCPxh/VxpRMi+0bUzL1aPxRpRbUzHL1ivD29lZ+fr6mTZumbdu26eOPP9bevXs1evRoDRkyRPv375ckbd++XZMmTdK0adMUGxur/v376/nnny/33BkZGRo/frx++ukn/fzzz4qOjtawYcOUkZEhyZTUS1JMTIySkpLMnyXpwIED+uKLL/Tll18qNjbW6vnvvPNOffTRR3r99dcVFxenf/3rX+aZ/qefflp//PGHvvvuO8XFxWnJkiVq1KhRdb8uAAAAVEZJ07klvU3v5yfuAKqM5fF2dja/sEzCXmJjSqbO5hfafZm80WjUhg0btGbNGt12222KiYnR0aNHFRFh+mvnjBkztHr1asXExOjFF1/UokWLNGTIED3++OOSpLZt22rr1q1avXq1zWtcc801Fp///e9/KygoSJs2bdL111+vxo0bS5KCgoIUFhZmsW9+fr6WL19u3qe0v/76S59++qnWrVungQMHSpJat25tHj969Ki6deumHj16SPp7Vh8AAAC1yFrTOWbXgWpjpt3O0guLqjVeHatWrZKfn5+8vLw0dOhQjRkzRjfffLOKiorUtm1bc126n5+fNm3apIMHD0qS4uLi1LNnT4tz9erVq9xrnTp1SpMnT1Z0dLQCAwMVEBCgzMxMHT169IJxtmzZ0mbCLkmxsbFydXVV3759rY5PnTpVH3/8sbp27arHH39cW7duveA1AQAAUMNoOgfYBTPtdhbg5lqt8ero37+/lixZIg8PD0VERMjNzU2ffPKJXF1dtWvXLrm6Wl67Oo3lxo8fr+TkZC1atEgtW7aUp6enevXqpfz8C9ft+/r6ljvu7e1d7vjQoUN15MgRffvtt1q3bp0GDBig+++/X6+88kql7gEAAADVQNM5wC5I2u2skYeb+oX4WV0i3y/ET4087PevwNfXV1FRURbbunXrpqKiIp0+fVpXX3211ePat2+v7du3W2z7+eefy73Wli1btHjxYg0bNkySdOzYMZ09e9ZiH3d3dxUVVX5lQadOnVRcXKxNmzaZl8eX1rhxY40fP17jx4/X1Vdfrccee4ykHQAAwJ7SE8sm6AERJOtADWN5vJ0Fubvp1XYt1C/Echa7X4ifFrZrYfd69tLatm2rsWPH6s4779SXX36phIQE/fLLL5o3b56++eYbSdKDDz6o1atX65VXXtH+/fv15ptvllvPLknR0dF6//33FRcXp+3bt2vs2LFlZsgjIyO1YcMGnTx5UufOnatwzJGRkRo/frwmTpyoFStWKCEhQRs3btSnn34qSXrmmWf09ddf68CBA/r999+1atUqtW/fvpLfDAAAACqMpnNArSFprwXNvDz0VodI/XT5xfq2e7R+uvxivdUhUhFeHg6JJyYmRnfeeaceffRRtWvXTiNHjtSOHTvUokULSdIVV1yht99+W4sWLVKXLl20du1aPfXUU+We891339W5c+fUvXt3jRs3Tg8++KCaNGlisc+rr76qdevWqXnz5urWrVulYl6yZIluvvlm3Xfffbr44os1efJkZWVlSZI8PDw0a9Ysde7cWX369JGrq6s+/vjjSp0fAAAAlWCt6RwAuzAYjUajo4NwtPT0dAUGBiotLU0BAQEWY7m5uUpISLB4hjhgL/zeAABAnVAy034m3tR0btwKlsUDlVReHno+atoBAAAAlK90/TpN54BaQ9IOAAAAwDZbs+o0nQNqBTXtAAAAAGyjfh1wKJJ2AAAAALZ5h5hm2CXTu3eIY+MBGhiWx1cQ/fpQG/idAQAAp0P9OuBQJO0X4OrqKknKz88v89xxoKbl5+dL+vt3BwAA4BDWGs+RrAMOQdJ+AW5ubvLx8dGZM2fk7u4uFxcqCmAfxcXFOnPmjHx8fOTmxn80AQCAg/A4N8CpkBlcgMFgUHh4uBISEnTkyBFHh4N6zsXFRS1atJDBYHB0KAAAoKGy1niOpB1wGJL2CvDw8FB0dLR56TJgLx4eHqzmAAAAjlXSeK5kpp3Gc4BDkbRXkIuLi7y8vBwdBgAAAGBfNJ4DnApJOwAAANCQlW46J9F4DnAiJO0AAABAQ0XTOcDpUTwLAAAANFTWms4BcCok7QAAAEBDVdJ0TqLpHOCkWB4PAAAANBSl69dpOgc4PZJ2AAAAoCGwVb9O0znAqbE8HgAAAGgIqF8H6iSSdgAAAKAhoH4dqJNYHg8AAAA0BNSvA3USSTsAAABQH5VuOidRvw7UQSTtAAAAQH1jq+kcgDqHmnYAAACgvqHpHFBvkLQDAAAA9Q1N54B6g+XxAAAAQH1D0zmg3iBpBwAAAOqD0o3naDoH1Ask7QAAAEBdR+M5oN6iph0AAACo62g8B9RbJO0AAABAXUfjOaDeYnk8AAAAUNdYq1+n8RxQL5G0AwAAAHWJrfp1Gs8B9RLL4wEAAIC6hPp1oEEhaQcAAADqEurXgQaF5fEAAABAXUL9OtCgkLQDAAAAzqx00zmJ+nWgASFpBwAAAJyVraZzABoMatoBAAAAZ0XTOaDBI2kHAAAAnBVN54AGj+XxAAAAgLOi6RzQ4JG0AwAAAM6CpnMASiFpBwAAAJwBTecAWEFNOwAAAOAMaDoHwAqSdgAAAMAZ0HQOgBUsjwcAAAAcpXQNO03nAJRC0g4AAAA4gq0adpJ1AOdheTwAAADgCNSwA6gAknYAAADAEahhB1ABLI8HAAAAHIEadgAVQNIOAAAA1IbSTeckatgBXBBJOwAAAGBvtprOAcAFUNMOAAAA2BtN5wBUEUk7AAAAYG80nQNQRSyPBwAAAOyNpnMAqoikHQAAAKhpNJ0DUENI2gEAAICaRNM5ADWImnYAAACgJtF0DkANImkHAAAAahJN5wDUIJbHAwAAADWJpnMAahBJOwAAAFAdNJ0DYEck7QAAAEBV0XQOgJ1R0w4AAABUFU3nANgZSTsAAABQVTSdA2BnLI8HAAAAKqN0DTtN5wDYEUk7AAAAUFG2athJ1gHYCcvjAQAAgIqihh1ALSNpBwAAACqKGnYAtYzl8QAAAEBFUcMOoJaRtAMAAAC2lG46J1HDDqBWkbQDAAAA1thqOgcAtYiadgAAAMAams4BcAIk7QAAAIA1NJ0D4ARYHg8AAABYQ9M5AE6ApB0AAACQaDoHwCmRtAMAAAA0nQPgpKhpBwAAAGg6B8BJkbQDAAAANJ0D4KRYHg8AAICGp3T9Ok3nADgpknYAAAA0LLbq12k6B8AJsTweAAAADQv16wDqEJJ2AAAANCzUrwOoQ1geDwAAgIaF+nUAdQhJOwAAAOo/a43nSNYB1AEk7QAAAKjfbDWeA4A6gJp2AAAA1G80ngNQhzk0ad+8ebOGDx+uiIgIGQwGrVixwjxWUFCgmTNnqlOnTvL19VVERITuvPNOJSYmWpwjMjJSBoPB4jV//vxavhMAAAA4LRrPAajDHLo8PisrS126dNHEiRM1atQoi7Hs7Gzt3r1bTz/9tLp06aJz585p+vTpuuGGG7Rz506LfZ977jlNnjzZ/Nnf379W4gcAAEAdQOM5AHWYQ5P2oUOHaujQoVbHAgMDtW7dOottb775pi6//HIdPXpULVq0MG/39/dXWFiYXWMFAABAHVG66ZxE4zkAdVadqmlPS0uTwWBQUFCQxfb58+crNDRU3bp108svv6zCwsJyz5OXl6f09HSLFwAAAOqBkqZzS3qb3tMTL3QEADi1OtM9Pjc3VzNnztRtt92mgIAA8/YHH3xQ3bt3V0hIiLZu3apZs2YpKSlJCxcutHmuefPmac6cObURNgAAAGqTtaZzzLADqMMMRqPR6OggJMlgMOirr77SyJEjy4wVFBTopptu0vHjx7Vx40aLpL209957T/fcc48yMzPl6elpdZ+8vDzl5eWZP6enp6t58+ZKS0sr99wAAABwcjzeDUAdkZ6ersDAwAvmoU4/015QUKBbbrlFR44c0ffff3/BpLpnz54qLCzU4cOH1a5dO6v7eHp62kzoAQAAUIeUrl+n6RyAesapk/aShH3//v364YcfFBoaesFjYmNj5eLioiZNmtRChAAAAHAYW7PqNJ0DUI84NGnPzMzUgQMHzJ8TEhIUGxurkJAQhYeH6+abb9bu3bu1atUqFRUV6eTJk5KkkJAQeXh4aNu2bdq+fbv69+8vf39/bdu2TQ8//LDuuOMOBQcHO+q2AAAAUBuoXwfQADi0pn3jxo3q379/me3jx4/X7Nmz1apVK6vH/fDDD+rXr592796t++67T3/++afy8vLUqlUrjRs3To888killr9XtJYAAAAAToT6dQB1WEXzUKdpROdIJO0AAAB1lLVnsgNAHVBvGtEBAAAAkqwn6NSvA6jnSNoBAADg/FgKD6CBcnF0AAAAAMAFWWs6BwANAEk7AAAAnJ93iGmGXTK9e4c4Nh4AqCUsjwcAAIDzC4gwLYmn6RyABoakHQAAAM6pdOM5ms4BaIBI2gEAAOB8aDwHAJKoaQcAAIAzovEcAEgiaQcAAIAzovEcAEhieTwAAACcgbX6dRrPAQBJOwAAABzMVv06jecAgOXxAACg9hUVFZXZVlxc7IBIao61e6pt1r5DZ4jrgmzUr9v9N2Hn89fkd1/6XFbPXdX7qUacVb7HuvSf97rwnyHUa8y0AwCAWnP8bJriT2Zq5W+n5OVm0B09W8jP20Ob9ydre0KymgV5a1T3ixTk5a7wYG9Hh3tBqadOKis1Rb9v3KD8nGxF97xSTSLbKDi89maHc06fltLSlLZqlQoPH5Hnpd3l37evis+dU+oXX6o4M1MBg6+VV/sO8mjZotbiqpSS+vX/zbQXuPlr9/btOnLkiIKCgtS5c2d5e3srMDCw+tdKT5RyUqW9n0rnEqTmPaXoQVJgpOTuXu3TZ6ckyS3jhFxi/yOXggzlth8lhXWWV2jzSp/raHK2TmXk6vNdx5WdV6ihncLVOcJPWWcT9dtvv8nd3V2XXnqpwrwL5HZgrXRkqxTUQuo8RvIOlQLDy79A8iHp9O/S719J7j5Sl9ukwGZScGS5h6WeOqmscynat2m9CnJzFd3zSjWNbKOgsAtcz87ffY06d1jKOCnFfiDlZ0kdRkhhnaSQ1o6ODA2QwWg0Gh0dhKOlp6crMDBQaWlpCggIcHQ4AADUSyeSMzTt41j9eixdkhTi66HXxnTVw5/EKjkr37yfwSAtHN1FV7ZppKaBXo4K94JST53U7u++1q/f/ddie+OWrXTDo/9QUNMLJDA1IC85Wbm/xipx+nTzbGDoPVNUlJ6u1I8+ttjXs107XfTGG/JoUfnksVb8r6Y9z9VP//7ov0pOTjYPGQwGjRo1SpGRkfL396/6NTLPSMd+lj4bLxWfN3vqHSzd+bUU3qUaN2BK2F1/fkOev/yfxfaisM4quuVDeYRU/Ls/mpytd386pGXbjlhs7xDur+evvUj//fR9+fj4aPKNfRX05a1S9t/flwwu0qi3pcirJP8w6xc4d1j67C4pcbfl9m53Slc/KoVEWj0s7dRJ7fxmhWLXrLLY3iSytYY/Msv27z7zjHR0m/T5BCvf/UopvLP14xzh3GFp65vSjrctt4d1lm5ZLoW0ckhYqH8qmoeyPB4AANhdYWGhVu1JNCfsknR7zxZ684cDFgm7JBmN0swvflNmXmFth1kpWannyiTsknTmSIL2rl+j/Nxcu8dQnJGhpMcfNyfsBh8feV3SsUzCLkl58fE699lnKsrKsntcF5SeKJ3aZ3ovERChVM9m+mDl9xYJuyQZjUZ9/fXXysur5neamyp9dY9l0ihJOeeklQ9K545YPayi3DJPlEnYJcn15F4V7/6P8nNzKnyuUxm5ZRJ2SfojKUPrD2UpslVrXdWjowI3PWWZsEuSsVj6+j4pN73M8ZKkwjzTbHfphF2Sfl0upR21GVfmueQyCbsknT58SL/9sE75OTbusbzv/r/V/+5rVHpi2YRdkk7ulX79QMqv+L9HoCaQtAMAALtLSsnUR7sSLbZ1ahaoXxKsP3s7v6hYfyTaSDicxB+bNtgc+33TemWdS7Y5XlPyjx6VMTvb/Nm35+XK3LTJ5v5pX32lwtNn7B5XuUqazi3pbXo/L3HPy8vX0aPWE8bCwkKdOnWqetdOPmha6mxNUqyUV73fnMuv79sc84qNUVHm6Qqf6/Ndx22OfRZ7SpEXd1Kb8CAZjm23vlNhnnT6D+tjacekX/9j++K735cK860O7du43uZhv29cr6xU6/+ZVvIBqSDb+ljir9X+7mtMUZEpMbcl9j9S+onaiwcQSTsAAKgFxUYpO79UI63i8iv0Mpx8pj0/x0YCIqkgN1e1UYBYnG0Zg8HDQ0ZbM52SjDnZkhxcGWmj6Zx04cZzeXnWE8kKK7jAKoOigiqfuqioSC75GeVcO1uGCp6rsLBYWeX8/nPyi+Tq6iZD6Vnr0mzFYzSW/13kZ0pFeWU2FxcW2p5JV8nv3sbvy9YfS0pU47uvUQaj6f5tKchWhf9FAjWEpB0AANhdgI+HrmkbarHtXFa+Liqn2Vy3FkF2jqp6onv2tjkW2eVSeXjbv5GeV1SUqQnA/+T8tk8+V/S0ub/vVVfLxdfX7nGVq6TpnGR69w4xD3l4uCsoKMjmoRER1Wzw16SDxfdlwT9M8qp6byNXV1cVdBhlc7ygzbUq9vCr0Lnc3Fw0tKONWnRJfaNDdPrEYaXkFJkaz9kS0d36du8gqc1A28d1GCF5lu0d4OLmprZXlPO773qpPH18rA82veQC330NNBmsCS5uUocbbI+3GSh5VKOvAlAFJO0AAMDugv19NLlPawV4/f3gmvd/PqKHB7a1+v/jR3VrJn9P537ITZPI1mrcsmxDKndPL/W6+Vb5BYdYOaqG+fgq8PbbzB8LExNl8PCQ58UXl9nV4OOjRvdNlXuTJvaPqzwBEabnsE/d8vfz2P8nNLSRBg8eLIOVH0XXrl3l6elZvWt7+Eo9Jlofu/Z5Uxfz6gjrouKmnaxft+9M+QSElh2z4ZKIQLUPL5sc+ni4alLPCMX9tkc/7IhTZt851pPhrmOtJt6SJN/G0lUPS55W/kjRuJ100eU242raqo31372Xt3qNGiPfIBu/ew8/6dK7rI9d+4IU2NLmNWtdeFfTHxlK8/CT+jwq+Tet9ZDQsNE9XnSPBwCgNmRnZyspvUBv/nBA6/48K083F80a0lYtG/vr5TXx+u14mpoGeGrSVa3Ut11jtQhx8IxwBaSeStJv36/Vvh/WqSAvT626dNcVN90q/9DG8vKr2KxqdeWcOKHsn39W6jvvquDkSXl376awf/xDaatWKfWzz2XMyZbvVVer0f33ya1JE7mVM5NtF//rCi/vEIsE3Za0tFSdO3dOP/ywUYmJifL391evXr0UFdVGwTXxh5BzR6SETdLW16W0E1JYR6n/k1JwKym4+oljfsoxGXctl+eepVJ+tgqiBkt9Z6o4sIU8vSq3+uJIcpY+3nFMn+88ruz8QvW/uImmX9NGh/ft1M4dv8jNzU3DBvZV+5BiuWyYLSXtkQLCpV7TpDYDyr+fghxTl/TNr0j710hunlKX26Ued13wsWapJ5P02/drtG/jetPvvuul6nXTrfJt3ETe3jZm2iUr332n8757J3scYUqCtGuptOdDKT9bir5W6vOYFNBc8mamHTWjonkoSbtI2gEAqE0paZnKzCuSZFSIn6f8fLx1/FyW8guNcjFIkY1qJ9mtKfm5ucpMMTWd8/D2rp0Zdiuyjx2VoahYcneXd7NmKsrK+l/TOaNcfH0dM8Ne0nTuf89fLz2zXp5z586pqKhIBoNpBr7GJR8ydVl3c5eCanaWNz83R0WZZ2SQUcUefpWaYS8tKzdfpzPyZZTk6+mmpgFeysjIUH6+qb7f19dXXl5epoS4qMA06x7apuIXyDj1d+27b1PJq2IJ6fm/e09vH/kGB1f8mnb87mtUboaUddrUA8DTnxl21DiS9kogaQcAALCDU/tMXeJLTN0iNe3ouHgAwInwnHYAAAA4VjlN5wAAFePcHV4AAABQd5U0natETTsAwBJJOwAAAGpO6cZzJS8AQJWQtAMAAKBmVKPxHADAOmraAQAAUDNyUkwJu2R6z0lxbDwAUA+QtAMAAKBm0HgOAGocy+MBAABQNdbq12k8BwA1iqQdAAAAlWerfp3GcwBQo1geDwAAgMqjfh0AagVJOwAAACqP+nUAqBUsjwcAAEDlUb8OALWCpB0AAAAXVrrpnET9OgDUApJ2AAAAlM9W0zkAgN1R0w4AAIDy0XQOAByGpB0AAADlo+kcADgMy+MBAABQPprOAYDDkLQDAADAEk3nAMBpkLQDAADgbzSdAwCnQk07AAAA/kbTOQBwKiTtAAAA+BtN5wDAqbA8HgAAoKErXcNO0zkAcBok7QAAAA2ZrRp2knUAcAosjwcAAGjIqGEHAKdG0g4AANCQUcMOAE6N5fEAAAANGTXsAODUSNoBAAAaktJN5yRq2AHAiZG0AwAANBS2ms4BAJwWNe0AAAANBU3nAKDOIWkHAABoKGg6BwB1DsvjAQAAGgqazgFAnUPSDgAAUF/RdA4A6jySdgAAgPqIpnMAUC9Q0w4AAFAf0XQOAOoFknYAAID6iKZzAFAvsDweAACgPihdv07TOQCoF0jaAQAA6jpb9es0nQOAOo/l8QAAAHUd9esAUG+RtAMAANR11K8DQL3F8ngAAIC6jvp1AKi3SNoBAADqImuN50jWAaDeIWkHAACoa2w1ngMA1DvUtAMAANQ1NJ4DgAaDpB0AAKCuofEcADQYLI8HAACoa2g8BwANBkk7AACAsyvddE6i8RwANBAk7QAAAM6MpnMA0KBR0w4AAODMaDoHAA0aSTsAAIAzo+kcADRoLI8HAABwJqXr12k6BwANGkk7AACAs7BVv07TOQBosFgeDwAA4CyoXwcAlELSDgAA4CyoXwcAlMLyeAAAAGdB/ToAoBSSdgAAAEcp3XROon4dAGCBpB0AAMARbDWdAwDgPNS0AwAAOAJN5wAAFUDSDgAA4Ag0nQMAVADL4wEAAByBpnMAgAogaQcAAKgtpRvP0XQOAHABJO0AAAC1gcZzAIAqoKYdAACgNtB4DgBQBSTtAAAAtYHGcwCAKmB5PAAAQG2g8RwAoApI2gEAAOyhdNM5icZzAIBKI2kHAACoaTSdAwDUEGraAQAAahpN5wAANYSkHQAAoKbRdA4AUENYHg8AAFBdpevXaToHAKghJO0AAADVYat+naZzAIAaUOXl8QUFBTp27Jji4+OVkkKdFgAAaKCoXwcA2FGlkvaMjAwtWbJEffv2VUBAgCIjI9W+fXs1btxYLVu21OTJk7Vjxw57xQoAAOB8qF8HANhRhZfHL1y4UC+88ILatGmj4cOH6x//+IciIiLk7e2tlJQU7du3Tz/++KOuvfZa9ezZU2+88Yaio6PtGTsAAIDjUb8OALAjg9FoNFZkx9tuu01PPfWULrnkknL3y8vLU0xMjDw8PDRx4sQaCdLe0tPTFRgYqLS0NAUEBDg6HAAA4MxKN50DAKAKKpqHVjhpr89I2gEAQIXYajoHAEAlVTQP5TntAAAAFUXTOQBALavSI9+ysrI0f/58bdiwQadPn1ZxcbHF+KFDh2okOAAAAKdS0nSuZKadpnMAADurUtJ+9913a9OmTRo3bpzCw8NlMBhqOi4AAADnQ9M5AEAtq1LS/t133+mbb75R7969azoeAAAA51K68VzJCwCAWlClpD04OFghISwHAwAA9RyN5wAADlalRnRz587VM888o+zs7JqOBwAAwHnQeA4A4GBVmml/9dVXdfDgQTVt2lSRkZFyd3e3GN+9e3eNBAcAAOBQNJ4DADhYlZL2kSNH1nAYAAAATsBa/TqN5wAADmQwGo1GRwfhaBV9qD0AAKjHqF8HANSiiuahVappBwAAqHeoXwcAOKEKJ+0hISE6e/aspL+7x9t6VdTmzZs1fPhwRUREyGAwaMWKFRbjRqNRzzzzjMLDw+Xt7a2BAwdq//79FvukpKRo7NixCggIUFBQkCZNmqTMzMwKxwAAACDp7/p1ifp1AIDTqHBN+z//+U/5+/tLkl577bUauXhWVpa6dOmiiRMnatSoUWXGFyxYoNdff13Lli1Tq1at9PTTT2vw4MH6448/5OXlJUkaO3askpKStG7dOhUUFOiuu+7SlClT9OGHH9ZIjAAAoIGgfh0A4IScpqbdYDDoq6++Mje5MxqNioiI0KOPPqoZM2ZIktLS0tS0aVMtXbpUt956q+Li4tShQwft2LFDPXr0kCStXr1aw4YN0/HjxxURUbH/saWmHQCABqh00zkAAGpRRfPQKnWPL3H69GmdPn1axcXFFts7d+5cndNKkhISEnTy5EkNHDjQvC0wMFA9e/bUtm3bdOutt2rbtm0KCgoyJ+ySNHDgQLm4uGj79u268cYbrZ47Ly9PeXl55s/p6enVjhcAANQhNJ0DANQRVUrad+3apfHjxysuLk6lJ+oNBoOKioqqHdjJkyclSU2bNrXY3rRpU/PYyZMn1aRJE4txNzc3hYSEmPexZt68eZozZ061YwQAAHWUtaZzJO0AACdUpe7xEydOVNu2bbV161YdOnRICQkJ5tehQ4dqOsYaN2vWLKWlpZlfx44dc3RIAACgNtF0DgBQR1Rppv3QoUP64osvFBUVVdPxmIWFhUmSTp06pfDwcPP2U6dOqWvXruZ9Tp8+bXFcYWGhUlJSzMdb4+npKU9Pz5oPGgAA1A00nQMA1BFVmmkfMGCA9uzZU9OxWGjVqpXCwsK0YcMG87b09HRt375dvXr1kiT16tVLqamp2rVrl3mf77//XsXFxerZs6dd4wMAAHVIeqJ0ap/pvURAhNS0Iwk7AMCpVWmm/Z133tH48eO1b98+dezYUe7u7hbjN9xwQ4XOk5mZqQMHDpg/JyQkKDY2ViEhIWrRooUeeughPf/884qOjjY/8i0iIsLcYb59+/YaMmSIJk+erLfeeksFBQWaNm2abr311gp3jgcAAPUcTecAAHVYlZL2bdu2acuWLfruu+/KjFWmEd3OnTvVv39/8+dHHnlEkjR+/HgtXbpUjz/+uLKysjRlyhSlpqbqqquu0urVq83PaJekDz74QNOmTdOAAQPk4uKim266Sa+//npVbgsAANRHNJ0DANRhVXpOe2RkpK6//no9/fTTZbq710U8px0AgHqMmXYAgBOy63Pak5OT9fDDD9eLhB0AANRD6YmWTeZoOgcAqKOqlLSPGjVKP/zwg9q0aVPT8QAAAFSPrZl1knUAQB1UpaS9bdu2mjVrln766Sd16tSpTCO6Bx98sEaCAwAAqDRq2AEA9UiVatpbtWpl+4QGgw4dOlStoGobNe0AANQj1LADAOoAu9a0JyQkVDkwAAAAu6KGHQBQj1QpaQcAAHAapZvOSdSwAwDqDZeK7jh//nzl5ORUaN/t27frm2++qXJQAAAAFVKyFH5Jb9N7eqKjIwIAoEZVOGn/448/1KJFC91333367rvvdObMGfNYYWGh9u7dq8WLF+vKK6/UmDFj5O/vb5eAAQAAzKw1nQMAoB6p8PL45cuXa8+ePXrzzTd1++23Kz09Xa6urvL09FR2drYkqVu3brr77rs1YcIEeXl52S1oAAAASaYl8Y3b/d10zjvE0REBAFCjqtQ9vri4WHv37tWRI0eUk5OjRo0aqWvXrmrUqJE9YrQ7uscDAFCHWatpBwDAyVU0D61S0l7fkLQDAFBHkKADAOoJuz7yDQAAoNbx/HUAQANU4UZ0AAAADkXTOQBAA0TSDgAA6oaSpnMSTecAAA0Gy+MBAIBzKl2/HhBhWhJPTTsAoAGpVtJ+4MABHTx4UH369JG3t7eMRqMMBkNNxQYAABoqW/XrJS8AABqIKi2PT05O1sCBA9W2bVsNGzZMSUlJkqRJkybp0UcfrdEAAQBAA0T9OgAAkqqYtD/88MNyc3PT0aNH5ePjY94+ZswYrV69usaCAwAADRT16wAASKri8vi1a9dqzZo1uuiiiyy2R0dH68iRIzUSGAAAaMCoXwcAQFIVk/asrCyLGfYSKSkp8vT0rHZQAACgAbLWeI5kHQDQwFVpefzVV1+t5cuXmz8bDAYVFxdrwYIF6t+/f40FBwAAGoiSxnNLepve0xMdHREAAE6hSjPtCxYs0IABA7Rz507l5+fr8ccf1++//66UlBRt2bKlpmMEAAD1nbXGc8yyAwBQtZn2jh076q+//tJVV12lESNGKCsrS6NGjdKvv/6qNm3a1HSMAACgvqPxHAAAVhmMRqPR0UE4Wnp6ugIDA5WWlqaAgABHhwMAQMNUuqYdAIB6rKJ5aJWWx0tSbm6u9u7dq9OnT6u4uNhi7IYbbqjqaQEAQENgLUGn8RwAAGVUKWlfvXq17rzzTp09e7bMmMFgUFFRUbUDAwAA9VRJ07kz8aal8ONWkKwDAGBDlWraH3jgAY0ePVpJSUkqLi62eJGwAwCAcllrOgcAAKyqUtJ+6tQpPfLII2ratGlNxwMAAOo7ms4BAFBhVVoef/PNN2vjxo10igcAAJUXEGFaEk/TOQAALqhK3eOzs7M1evRoNW7cWJ06dZK7u7vF+IMPPlhjAdYGuscDAGBHdIUHAKAMu3aP/+ijj7R27Vp5eXlp48aNMhgM5jGDwVDnknYAAGAnNJ0DAKBaqpS0P/nkk5ozZ46eeOIJubhUqSweAAA0BNaazpG0AwBQYVXKuPPz8zVmzBgSdgAAUD6azgEAUC1VyrrHjx+vTz75pKZjAQAAdV16onRqn+ld+rvp3NQtLI0HAKAKqrQ8vqioSAsWLNCaNWvUuXPnMo3oFi5cWCPBAQCAOsRW/XrJCwAAVFqVkvbffvtN3bp1kyTt27fPYuz8pnQAAKB8ycnJMhqN8vb2lq+vb4WPy8k5oeLiPLm5+cjTM6x6QaQek4ryJHdfKSDc6i4FBekqKDgryUUeHhfJzc1NSk+SCrIkV3cpqKXt+vWUBMlYLPk0lrwDpIIcKfOUJBcp8CLJxUXKz5LyMiRXT8kn2HSOjJNSQa7k5S/5hJq2ZZ4xncs7SHLztH4/1s5lZ6mns2U0Sl5+rvL2tREXGpTDZzNVbJRC/dwV6M1vAkDVVSlp/+GHH2o6DgAAGpSUlBT99ddf2rVrl/Lz8xUVFaUrrrhCgYGB8vDwsHlcTs5xZWb9qSNH/q3c3ET5+V2sVpHT5OHRVN7e1hNum84dlU7/Lv30TyntuBTWSeozQ/KPkAKbmXfLzk7QseP/0dmz6+Xi4qGI8NFqGjJQXuvmSUe2SP5h0pUPSGGdTTPsJTPtbt7Sz0ukXUtNiXSXW6XOY6RdMVLcKsnNQ+p6h9ThBumn16UDa03nGrFYOndI+um1v+Pq+7gpYV//rOlcF18n9bxXCo6USiYMCnKllIPSppel47+YztXnMemiyyTfRpX+d1QRaWeydXjvWf3xU5IK8orUsmOIOl/TXL4h7uX+e0T9dTQ5W2vjTurjX44pt6BI/ds10YTekWoe6MFvAkCVVOk57fUNz2kHANSm5ORkff311zp69KjFdm9vb02cOFGNGze2elxOTpKSkj5RwuE3So24qHOnJQoK6lumZM2mtOPSrmXS5gWW2w0u0pgPpDaDJHd3ZWUf0u7dtyk//6zFbv5+l6iz3+3y+vSevzde9YjUfZxUkG1K2Nc8Kf313f9CdJVu/0xaca+UedrymuFdpeGvSf/uJw172ZScW4trxP+Z/ghwcq9pm3ewNPl7KaS16fORrdKy4VJxoeWxV043/THCq2b/Nz7tdLY2LItT0sE0i+2ePm4a9dilCgmv+MoJ1A+Hk7M049M92nnknMX2IB93fX7vlYpq4uegyAA4o4rmoRVuRDdq1Cilp6eb/7m8FwAAsC05OblMwi5JOTk52rx5szIzM60eV1ycpcNHFlsbUfxfs1VQcKLiQeRnST+9Wna7sVj6doaUflQFBWk6fmxZmYRdkjIyf1eGj4t0y/um16i3pd3LTLPdTTtKZ/f/nbBLUrvrpLj/lk3YJSkpVko+ILXsLbW40nZc3z8vXT75720556TNr5qW22ecllY+UDZhl6Rtr0tZZy78nVTSuZPZZRJ2ScrLLtSu7w4rKz2vxq8J53bgVGaZhF2SUrMLtGTjASVn8JsAUHkVTtoDAwPN9eqBgYHlvgAAgG2l+8GcLz4+Xnl51v+PfVbWQRmNRVbH8vKSVFBQNoG06exfUrH1cyn9hJSbpvyCZJ05u97mKbw9Gks/PC99Ok768RVpyHzp+A7T4O9fWu4c2Vvav8Z2PPu+kC6dYErey4vLK8hyW9zXpuQ995zpWGuMRilxt+1rV9H+nadsjiXsPav8HCt/QEC9VVRUpJV7Em2Or/vjlNJyC2oxIgD1RYVr2mNiYvTcc89pxowZiomJsWdMAADUa66urlUac3Epf+m7waUSrWoucC65uEpykcFg+5zuhbJsPOfmZZoRlyTXUrW7xUXlX9PFXSoqlDwusKS8dMPbknt2sf29mcZrvpbYxc12811XVxcZRHPehsTV1VXurrb/nbu5upT5+QJARVTqOe1z5syxuWQPAABUTJcuXWyOderUST4+PlbHvL0j5eLiZXXM1ydKbq7+FQ8itI0pybamcTvJM0Benk0VFjbS5ilcvEJM+5YcU5gnRZieLqMut1nuvH+tdIntc6nrWGnrIlMX+vLiSjtmua3bOMm3seQdIjXrbiNQNynC9ndeVRdfYbvxX9ueTeUdUMH+Aqg3br70IptjN3aLUGOeLACgCiqVtNOzDgCA6gsMDFTnzp3LbA8ODlbPnj3l7e1t9ThXV3+1azdXKjWD6+LirYsvflE+Pi0qHoRngHT9a2Vnrt19pOFvSCGt5OrqrfCwUfL1jS5zeOOQa1Sc9Kt09QxTTfvVM0wN6Dz+12grsLnUaczfBxzaKLW4Qmp8cdlY2l0nefpJZ/6U9n0uXbfQelwDnpG2/+vvbSGtpcunmB455xMi3fCm6b5Ku26hKbGvYX7Bnmp7edMy2wMbe6tTv4vk6U3S3tA0C/bRiK4RZbZHhvpo3BWR8uM3AaAKKtU93sXFRadOnbLZ1bauons8AKC2paSkKDk52fzIt/bt26t169YKDQ0t97jc3ETl5yfrxIkPlZN7TAH+nRUePkqenk3k5lbJ/w1LO25q0LbjPSn1sBTRXep6u+lZ7eclv9nZh5Wevke+xf5yL5RcfZuq2NNPnjs+lI5uMz2L/bJJkl+YFNT87/OfO2JqSLfrPVPju46jpZa9pKPbpX2fmZ6z3n2CaQb9j6+lg99LQS2k3g9L+RnSjnfPi2uslJdpalKXn2l6dFyrPqbnvJcoLpbSjkq/fS4lbDad6/IpUnAr07Pe7SDtTLZST+fo980nVJBfpDZdm+ii9sEKamJ9tQTqvyPJWUo4m6UPtx9Vdn6RhnUKU682jdSqEU8TAGCponlopZP28xvS2ZKSklLxSJ0ASTsAwFFycnJUVFQkP7/KPQqqoCBLRUVZcncPkKurjeXkFZWXYUqEPYMlDxvnSk+U3h/59zPYx60wPfs8O1ly9y3/cWp56VJhgeR73h8kctJMdeie/7vv4mKpMMdUC+/6v9nIglzT7L2n/9/bCvNMHeLLq323di47y8suUGGBUb6BPIcbJqnZ+SooLFbjgGr+5xNAvVXRPLQSHWtM5syZQ4d4AABqiK2l8Bfi7u4rd/camrnz9De9ypOTYtl0LifFNMPub7uu++/zB0ilS3m9S/1/CReXsom4u5fpdT43T5U9WSnWzmVnnj7uF4oKDUyQD3/AAVAzKp2033rrrWrSpIk9YgEAAM7K+39N50pm2r1DHB0RAAANQqWS9gstiwcAAPVEeqJpNt07xDSjHhBhWhJ//jYAAGB3lUra6R4PAEADYK1+vSRxJ1kHAKBWVSppLy4utlccAADAWdiqXwcAALWuUs9pBwAADUBJ/bpE/ToAAA5W6UZ0AACgnqN+HQAAp0HSDgBAQ1e66ZxE/ToAAE6CpB0AgIbMVtM5AADgFCqctK9cubLCJ73hhhuqFAwAAKhlNJ0DAMCpVThpHzlypMVng8Fg8Qi485/hXlRUVP3IAACA/ZU0nSuZaafpHAAATqXC3eOLi4vNr7Vr16pr16767rvvlJqaqtTUVH377bfq3r27Vq9ebc94AQBATSppOjd1C0vjAQBwQlWqaX/ooYf01ltv6aqrrjJvGzx4sHx8fDRlyhTFxcXVWIAAAKCGlW48R9M5AACcVpWS9oMHDyooKKjM9sDAQB0+fLiaIQEAALuh8RwAAHVKhZfHn++yyy7TI488olOnTpm3nTp1So899pguv/zyGgsOAADUMGuN5wAAgNOqUtL+3nvvKSkpSS1atFBUVJSioqLUokULnThxQu+++25NxwgAAGpKSeM5icZzAADUAQbj+S3gK8FoNGrdunX6888/JUnt27fXwIEDLbrI1xXp6ekKDAxUWlqaAgICHB0OAAA1p3T9uq1tAACgVlU0D61y0l4iNzdXnp6edTJZL0HSDgCol6hfBwDAaVU0D63S8vji4mLNnTtXzZo1k5+fnxISEiRJTz/9NMvjAQBwFtSvAwBQ51UpaX/++ee1dOlSLViwQB4eHubtHTt21DvvvFNjwQEAgGqgfh0AgDqvSo98W758uf79739rwIABuvfee83bu3TpYq5xBwAADhYQYVoST/06AAB1VpWS9hMnTigqKqrM9uLiYhUUFFQ7KAAAUAXWGswFRJCsAwBQh1VpeXyHDh30448/ltn++eefq1u3btUOCgAAVFJJ07klvU3v6YmOjggAANSAKs20P/PMMxo/frxOnDih4uJiffnll4qPj9fy5cu1atWqmo4RAABciLWmc8ywAwBQ51Vppn3EiBH673//q/Xr18vX11fPPPOM4uLi9N///leDBg2q6RgBAMCF0HQOAIB6qUrPaT9+/Lguuugiq2M///yzrrjiimoHVpt4TjsAoF6wVtMOAACckl2f037ttdcqJaXss163bNmiIUOGVOWUAACgMtITpVP7LGvXAyKkph1J2AEAqEeqlLRfccUVuvbaa5WRkWHetnnzZg0bNkzPPvtsjQUHAACsoOkcAAANRpWS9nfeeUctWrTQ8OHDlZeXpx9++EHXXXednnvuOT388MM1HSMAADiftaZzAACgXqpS0u7i4qKPP/5Y7u7uuuaaa3TDDTdo3rx5mj59ek3HBwAASqPpHAAADUaFG9Ht3bu3zLaMjAzddtttuu666zR16lTz9s6dO9dchLWARnQAAKdXuskcTecAAKjTKpqHVjhpd3FxkcFg0Pm7n/+55J8NBoOKioqqGX7tImkHADi1khr2M/GmmfVxK0jUAQCo4yqah7pV9IQJCQk1EhgAAKgkazXsJO0AADQIFU7aW7Zsac84AACALSU17CUz7dSwAwDQYFQ4aS/t4MGDeu211xQXFydJ6tChg6ZPn642bdrUWHAAAECmWfVxK6hhBwCgAapS9/g1a9aoQ4cO+uWXX9S5c2d17txZ27dv1yWXXKJ169bVdIwAADQs6YnSqX2Wz18PiJCadiRhBwCggalwI7rzdevWTYMHD9b8+fMttj/xxBNau3atdu/eXWMB1gYa0QEAnAZN5wAAaBAqmodWaaY9Li5OkyZNKrN94sSJ+uOPP6pySgAAIFlvOgcAABqsKiXtjRs3VmxsbJntsbGxatKkSXVjAgCg4SppOifRdA4AAFStEd3kyZM1ZcoUHTp0SFdeeaUkacuWLXrppZf0yCOP1GiAAAA0KDSdAwAA56lSTbvRaNRrr72mV199VYmJpiY5EREReuyxx/Tggw/KYDDUeKD2RE07AMBh0hNJ0AEAaIAqmodWKWk/X0ZGhiTJ39+/OqdxKJJ2AIBD0HQOAIAGq6J5aJWf0y5JZ86cUXy8qVnOxRdfrEaNGlXndAAANCzWms6RtAMAgPNUqRFdVlaWJk6cqPDwcPXp00d9+vRReHi4Jk2apOzs7JqOEQCA+ommcwAA4AKqlLQ/8sgj2rRpk/773/8qNTVVqamp+vrrr7Vp0yY9+uijNR0jAAD1U0nTualbWBoPAACsqlJNe6NGjfT555+rX79+Ftt/+OEH3XLLLTpz5kxNxVcrqGkHANQKms4BAID/sWtNe3Z2tpo2bVpme5MmTVgeDwCANTSdAwAAVVCl5fG9evXSs88+q9zcXPO2nJwczZkzR7169aqx4AAAqDesNZ0DAAC4gCrNtC9atEiDBw/WRRddpC5dukiS9uzZIy8vL61Zs6ZGAwQAoF4oaTpXMtNO0zkAAFABVX5Oe3Z2tj744AP9+eefkqT27dtr7Nix8vb2rtEAawM17QAAuyhdw05NOwAA+J+K5qFVTtrrE5J2AECNo4YdAACUw66N6JKTkxUaGipJOnbsmN5++23l5ORo+PDh6tOnT9UiBgCgPrFWw07SDgAAKqlSjeh+++03RUZGqkmTJrr44osVGxuryy67TP/85z/173//W9dcc41WrFhhp1ABAKhDSmrYJWrYAQBAlVUqaX/88cfVqVMnbd68Wf369dP111+v6667TmlpaTp37pzuuecezZ8/316xAgBQdwREmJbET93C0ngAAFBllappb9Sokb7//nt17txZmZmZCggI0I4dO3TppZdKkv78809dccUVSk1NtVe8dkFNOwCg2mgyBwAAKsEuNe0pKSkKCwuTJPn5+cnX11fBwcHm8eDgYGVkZFQxZAAA6iiazgEAADup1PJ4STIYDOV+BgCgwbHWdA4AAKAGVLp7/IQJE+Tp6SlJys3N1b333itfX19JUl5eXs1GBwBAXVDSdK5kpp2mcwAAoIZUqqb9rrvuqtB+MTExVQ7IEahpBwBUGzXtAACgEiqah1Yqaa+vSNoBAJVCgg4AAKrJLo3oAABo8Gg6BwAAalGlG9HVtsjISBkMhjKv+++/X5LUr1+/MmP33nuvg6MGANSG/KNHlfXLL0qOWar01auVl5Cggio+xcTyXGtsn6uGms4VpOap4HS2MnecVMZPJ5R/PEMFyTlVOlddV5Cco9xDqcr48biyfzujgjPZKsgpsNyH7wsA0EA5/Uz7jh07VFRUZP68b98+DRo0SKNHjzZvmzx5sp577jnzZx8fn1qNEQBQ+/KPHtXx6Q8pLy7OvM3Fz0/N31oitWsnd3//ip/ryBEdf+hhK+d6S2rX1vJcNdB0rjA1V/kHUnXuywNS8d9Val4dQxU0rLXcQrwqfc66quBsjlI+iFNBUpZ5m8HTVY0mXKKCMB+5e7vb/r46hSpoaCu5hXg7InQAAGqF08+0N27cWGFhYebXqlWr1KZNG/Xt29e8j4+Pj8U+1KUDQP1WcPq0Ti/8p0WSLUnFmZk6NvU+FZ89WyPnSpw1S645p6VT+0zL4iXTUvhxK6SpW6q8NL44p1DnvthvkYBKUu6+ZOX8flaFhYWVPmddVJSWq7TVCRYJuyQZ84p0dvkfUqZptr0428b39Vuycv7g8XoAgPrN6ZP28+Xn5+s///mPJk6caPF8+A8++ECNGjVSx44dNWvWLGVnZ5d7nry8PKWnp1u8AAB1R3F6hjLWrbM+lpGh/EOHKn6ujAxlrF9vdSx85n1y+ew2aUlvUx37+Yl7045VrmXP/vW0ZKMNbObWRBlTC6wP1jPFuUXK/SPZ6pgxp1CFZ0zL3y/0fRWcLf9/9wEAqMucfnn8+VasWKHU1FRNmDDBvO32229Xy5YtFRERob1792rmzJmKj4/Xl19+afM88+bN05w5c2ohYgCAPRTn5UrnlU6VVnDqdCXOlWfzXG7+7mXr12ug6VxRar7tsYyGkbBLkrGgWCq2PV6Unq+ioiIVpeXZ3Kc4I99mQg8AQH1Qp5L2d999V0OHDlVExN//h2nKlCnmf+7UqZPCw8M1YMAAHTx4UG3atLF6nlmzZumRRx4xf05PT1fz5s3tFzgAoEa5+PjINSRERSnWl0Z7tb+44ufy9pZrcLCKzp0rM1aYUSDPatavW+PZJlA5e89YHfNo7i+Dq8HqWH1j8HSVi4+birOtlwO4R/jK1dVVnm2ClLPXesmDR3N/GdwaxvcFAGiY6szy+CNHjmj9+vW6++67y92vZ8+ekqQDBw7Y3MfT01MBAQEWLwBA3eEWFqZG991ndcy7W1e5NWpUuXPdb/1cyZ9+q+JbPqlW/bo1nq0D5eLvUXbAIAVe21JuwQ2jEZ1LoKf8/7+9O4+Pqr73P/6eSTKTfbJvEELYURYVNSLKLote6oJaKW0R0VZEqlCtpb/i1t5iq63etoqttdjbSmvttVpBRcAAiggUpIhLhAgEyIKQZbJvc35/xIxOMpOEkGS21/PxyAPmbPOdOR7ie87385lpA9yus2TFyhwdJqnj9yt2RpZC42lEBwAIXH5zp33NmjVKSUnRVVdd1eF2+/btkySlp6f3wagAAN4QEhGh6MmTpBCzTj35lJpPnZIpLEwx/3WVku+4Q5YzmD3VcqzJkjlEZWvXKu3uRQqNtUiWWJmSs2VO7tfj4w9LjlTyraNVvi5f9YfKJUMKTYqQ7b8GyRznJpwGqBBLiCJGJspkMsn+VoEcVY1SiEmRY5MVM22Awr7oCt/yfo1S+brPvny/kr94v2zB834BAIKTyTAMn68Eczgcys7O1rx58/TII484l+fn52vt2rW68sorlZiYqP3792vZsmXq37+/tm7d2uXj2+122Ww2VVRUcNcdAPxIU329mouKZNTWymSxyhxnU1hiYrePZa443tJ4rnU6fA/eXXf7nGV1MhqaZTQbMlnNCksMzq8sbapvkmFvkNHokCnULFNEqELd3Fnn/QIABJKu5lC/uNO+adMmFRQU6JZbbnFZbrFYtGnTJj3xxBOqrq5WZmam5s6dqx//+MdeGikAoC+FWq0KHTiwx44lo7ZXGs95fM4gmQbfmVBrqJTc+f+S8H4BAIKRX4T2GTNmyN2EgMzMzDO6ow4AQIciElrusPdw4zkAAIDu8ovQDgBAn4jNaJkSX1vaEth78S47AABAVxDaAQDBy17YPqDHZhDWAQCAzyC0AwCCk71Q+vM1fdZ0DgAAoDv85nvaAQDoUbWl7ZvOAQAA+BhCOwAgOLU2nZNoOgcAAHwW0+MBAMGhbf06TecAAIAfILQDAAKfp/p1ms4BAAAfx/R4AEDgo34dAAD4KUI7ACDwUb8OAAD8FNPjAQCBj/p1AADgpwjtAIDA07bpnET9OgAA8EuEdgBAYPHUdA4AAMAPUdMOAAgsNJ0DAAABhNAOAAgsNJ0DAAABhOnxAIDAQtM5AAAQQAjtAAD/17bxHE3nAABAgCC0AwD8G43nAABAAKOmHQDg32g8BwAAAhihHQDg32g8BwAAAhjT4wEA/sVd/TqN5wAAQIAitAMA/Ien+nUazwEAgADF9HgAgP+gfh0AAAQZQjsAwH9Qvw4AAIIM0+MBAP6D+nUAABBkCO0AAN/VtumcRP06AAAIKoR2AIBv8tR0DgAAIIhQ0w4A8E00nQMAACC0AwB8FE3nAAAAmB4PAPBRNJ0DAAAgtAMAfARN5wAAANohtAMAvI+mcwAAAG5R0w4A8D6azgEAALhFaAcAeB9N5wAAANxiejwAwPtoOgcAAOAWoR0A4B1tG8/RdA4AAKAdQjsAoO/ReA4AAKBLqGkHAPQ9Gs8BAAB0CaEdAND3aDwHAADQJUyPBwD0Pnf16zSeAwAA6BShHQDQuzzVr9N4DgAAoFNMjwcA9C7q1wEAALqN0A4A6F3UrwMAAHQb0+MBAL2L+nUAAIBuI7QDAHpW26ZzEvXrAAAA3URoBwD0HE9N5wAAANAt1LQDAHoOTecAAAB6FKEdANBzaDoHAADQo5geDwDoOTSdAwAA6FGEdgBA99F0DgAAoFcR2gEA3UPTOQAAgF5HTTsAoHtoOgcAANDrCO0AgO6h6RwAAECvY3o8AKDr2taw03QOAACgVxHaAQBd46mGnbAOAADQa5geDwDoGmrYAQAA+hyhHQDQNdSwAwAA9DmmxwMAuoYadgAAgD5HaAcAuNe26ZxEDTsAAEAfI7QDANrz1HQOAAAAfYrQDgB9pKi+QZVNDjUbhiJDzMqKsLbbpqmpSVWnG9Tc5JA5xCRrVJhCzI2qLi9Tc3OTQsLCFJuQpIbGKjkclXIYzQoxRyoqJt3tsYzyBhmNhkwhJpkiQxUabenSWJurPlfIV5rOGTWlqqiNcxmXJaxGpurPJUeDFGKVEZuphkqpoa5JhsNQqCVEMckRqqk5JoejViaTWeaQKIWFJru8xojoMIW7GVdxbZ3sDkPNhhRpNikrMlwFpTWqbWiS2WxSZFioUmPC1NBwTM2OBplNYQoLi5fFEt/+BdmLpHq75GiWwsKlhEGq/vyE6usaZDabZQm3ymJLUkltk+oMh8JMJiWEhig6ws375XKsCCkhWwWna1Tb+OW4+sVHdOl97pKmJqn8iNRcL4VYpMhElZuiVFrVqIYmhyyhZvWLDVdZXaOq6pvV7HAoIixUAxIje24MAADAawjtANAHDlXX6aefFerNU3Y5JI2ICtfDQzI0JMKqjC/Cu/1UjU58Wq5drx5WVVm9LOEhunLxEOXvflP7Nr6mxrpaRdriNP76eUoaZlbeZ9+T5FBU1DANHfyAwq1DFBWTJElqLK1Vw2cVsm88quaKBpnCzIq4IEWxk/orNMFzoKyuPKWKohKZayqUljzceae9wRyp3D9/rMKDFbKEh+iGpQMU/tlzMu/+g9RQJUWnyDHxhzplnqh1zx6TYUgjL0vW+bObdfCzB1VZ+YEkkxISLld21o/01p/tKjpUodAws4ZfkqbzZ2bJlvTluA5V1+kn+YXaeNr1/RpqDdPEX7wtk0l6/IZBuigtT4cPP6b6+iKZzeFKS7tWA7O+q4iIzC9f1KlPpY0PSp++LhkONU97WCdTpmnTmmd08nC+ZDLpsiXf17HBo/SzIyUqrG9UhNmkb6TE684BqUqPsno8llLOUcOsR/W3j6L01DuFMpmkiUOS9KOrztHwtJiz/w+n7Ih05G0pd5VkPyGFRchx3rdUM3qxbvjTIZ2ubtTkYUn68VXn6OcbPtHmj0/KYUgj0mK08r/O0aCkKKXH9eAHCAAAoM+ZDMMwvD0Ib7Pb7bLZbKqoqFBsbKy3hwMgwHxWU68b9h3SifpGl+VmSS+fP0QXx0Wrqb5JebtKtOX5POf6C2am6uShf+nQv7e3O+alN92g8IHbVVq22Xm0C857UfEJ56mpvkl1+z5X+T8PtdvPMjBW8TcMU1ii+yD3eUG+/vLD78saGak5ty5QdLhJVXWGNv7tJU25+T699vQRXXplokZXPabQT//Vbv/6yx/U5k8m6finlfraPQn66NANMgzX1x0WlqDBGX/Ry4+ecC5LHxKnaTePkC0pUp/V1OmGfflu369/XTBUHx4o0br9RXpoxjEVHf1/7cYQF3exRo74hSIjM6XT+dL/fk2qON6yMjpVp+a+qj//v/vkaG6SJGUMP1f131ysH54ob3esCbYorR6aqZSY8JZj/WlOS3j+KpNZxTe+piv/UaXS6gZJUmKURS/ePl6DkqPdvs9d0lQv7fuLtG55u1WNAy7Xy0N+qntfO6HX77pctzy3W0UVdS7bmE3Si7eP17gsuvwDAOCLuppD+co3AOhluyuq2gVQSXJIeuRwsY7V1auyvF67Xj385UqTlJYd5jawS9K/X1mnpNgbXI722eFHVV15Uoa9UfaNR93u13DELkd1+7HIXihH0X6Zqk7KGhmp2kq7/v74b/THVb/W3x//jcqKTqg4f59Ss2M1aKjhNrBLknXXL3XBpRYNHx+vktO/bxfYJamxsVQ1je8odeCXv5yKDpWr1t6y7a6Kao/v16rPijTt/HTdPtGm00WPux1DefkuNTaebnlQsOPLwC6pYcrDeu+lfzgDuyRlf+16PXayyu2xtldUq6Sp+Ytjvds+sEuS4VDyzlVaNO7Lafmnqxu06eOTbo/ZZeXHWu6wuxFW8LYuSarXFeekaP/x8naBXZIchvTYm5/qRFnN2Y0DAAB4FaEdAHrZltJKj+v+XVGtRoehpnqHauwNzuXWiFBVni7xuF9Dba2a60NcllXY90pqkNHQLEeVm2D+hcbjbQLqF03nzL+7XEm5d2nOrQvc7leYt08pAyMVYnf/gYAkqb5S4SE1Ss4yyV612+NmVXXvKGmAa03/5wUt71OH75e9Wg2GSfERjWpoOOVxO3vlgZa/5L/lsrwhbqiO5X3sssyIselUY5M8OVD5RejNz/W4Tcjxnbog3bX+/d1Dp1RaXe9xn041VEnVn3tcbT39kaaOSNHbBz2/D3uPlqmh2dH9MQAAAK8jtANAL0uzhnlcl2RpaS0SEmaWyWxyLm9qcCg8uuOa6BCLa2i3WBJlSDKFmjr8190c02Y8taUtteuS9HmeosNN7XeSFGlLUG1Vs4zwuA7H5QgJV32NZAnzPC07LCRVddWuYTLS1hJ6O3y/wkJlkmQoTB29SKslueUvbRr0mZtqFGlzHX+o4ejwl2GyJcztsVxEJau8zvX1JMdYZQ09i1+zoeGSyfP+jshknaysV2psuMdtkqKtMsn9+QQAAP6B0A4Avez61ASPsWlhvyQNsITKEhGi7DGJzuXNTQ45HFHtAmar/uecq5qG912W9UtfqPCINJnDQxQ+MtHtfiZriMLSolwXRiS0fK2bJCUPV1Wd+1YnQ3Om68h/TquiIVGKTnG7jWPAZTqaL33yTo1SEm5xu40kxcdcr6MflDkfh4WHKCGjZVw3pMZ3+H5FNzv0+od1ik+4wu02ISHRiooa2vJg7E0u6yLfX62Lr7zSZdmpXds1K77Ne/KF6BCzhkWFuz3WV5Wd91098361y7Jv5AxQVAcfQHQq3CYNn+1+nTVWJdaB+t3WfF19nuev4vv2+Cz1j2v/LQUAAMB/ENoBoJfFhYboF8P7t/sHd2pCjK5OiVNoaKii48I1/rohzuAqSXs2nNbMxT+SNco1UNpSUjXx29eq+NT/OpclxE9VauqVCg0NVYgtXLbZ2QpNdf3KL1OYWYkLzlVIWJlUcqBlWrzU8v3r33pZWrxdTTe9oLwDeXLd0aRLb1yowoOGmhocevu1KlVd9XxLqPyq+IGyX/qo9mwpV2lRtepKz1Vy0rVtXrVJWf1/qMP/DlVTQ8ud6VCLWVcuHq2IL7q0J5hN+sWw9u/XtIQYzUmJ00U/y9Xzu04pNP4uRUYNc9nGbI7QmNFPy2r94kOL8Hjpv5748o71J+s1IDtD51x6mXOfTze9pu9FScMjXcNtpNms58/NVkJr7g6Pl/7r8XZ3vxuHztaHcVO1t6C89e3SfbNGKDnqLMNybLp0xU+k5BGuyy1R+vzq5/XAllLVNDi0t6BMP71mlMxtPumYOiJZV45OV2goXxQDAIA/o3u86B4PoPedqK1XtcPQ9vIq2ZuadFlcjJIsoe2+q73i8xrZT9Wp+HCFYhLClT4oVo7mCpUcPqTyokKlDhqi+H79FBbZqNOnd6ipqVIJCTkKC01q913tTadr1VRap4ZjlQqJs8qSGaOQ0FKZ117n/Co3fevlltD+FfbSQtXZq3X0wPsKs1iUee55CrXYZD9lOMeVMThWUSHFUvF/pNOfSRljpfjhqmpM0olPSlVf26R+w+MVlVivZp1Uadl2mc1WJcRfKqM5UeWFJuexUgfGKiLGqvCoL8NlcXWN7DJpe3m17E1NujwuRklhIaoqrdPWQ6cVHmbW5UOSlBpdocb6o6qoeF/hEf0VGzNGVmuiQkO/8oFCxYmW+vAjb0t1FVL2JNVY01RdWaNjB95XiMWiAaPHqTY2UUfrm/V+RbUywy0aGxupxDCTosLDOzxWbWSGDtZEavsX47p0cJKiLGb1T3B/9/6MlX4mlR2Vju+W4rJk9BunInOq9hyr1JHT1RqVYdPg5CjVNzu0I/+0KusadengJCVGWfmudgAAfFhXcyihXYR2AEGk5IC0esKXjxdvl1JHeW88AAAAQYqvfAMAtNemfl0RfIc3AACAL6PQDQCCSWv9em1pS2CP9dzEDAAAAN5HaAeAQGcvdA3prT8AAADweYR2AAhk9kLpz9d02HgOAAAAvouadgAIZLWlLYFdavmzttS74wEAAMAZIbQDQCCj8RwAAIBfY3o8AAQyGs8BAAD4NUI7AASStk3nJBrPAQAA+DFCOwAECprOAQAABBxq2gEgUNB0DgAAIOAQ2gEgUNB0DgAAIOAwPR4A/FXb+nWazgEAAAQcQjsA+CNP9es0nQMAAAgoTI8HAH9E/ToAAEBQILQDgD+ifh0AACAoMD0eAPwR9esAAABBgdAOAP6gbdM5ifp1AACAIEBoBwBf56npHAAAAAIeNe0A4OtoOgcAABC0CO0A4OtoOgcAABC0mB4PAL6OpnMAAABBi9AOAL6obeM5ms4BAAAEJUI7APgaGs8BAADgC9S0A4CvofEcAAAAvkBoBwBfQ+M5AAAAfIHp8QDga2g8BwAAgC8Q2gHA29o2nZNoPAcAAABJhHYA8C6azgEAAKAD1LQDgDfRdA4AAAAdILQDgDfRdA4AAAAdYHo8APSltvXrNJ0DAABABwjtANBXPNWv03QOAAAAHjA9HgD6CvXrAAAAOEOEdgDoK9SvAwAA4AwxPR4A+gr16wAAADhDhHYA6C1tm85J1K8DAADgjBDaAaA3eGo6BwAAAJwBatoBoDfQdA4AAAA9wKdD+4MPPiiTyeTyM2LECOf6uro6LVmyRImJiYqOjtbcuXNVUlLixREDwBdoOgcAAIAe4PPT488991xt2rTJ+Tg09MshL1u2TOvXr9eLL74om82mO++8U9ddd522b9/ujaECwJdoOgcAAIAe4POhPTQ0VGlpae2WV1RU6Nlnn9XatWs1depUSdKaNWs0cuRIvffee7rkkkv6eqgAgl3bxnM0nQMAAMBZ8unp8ZJ08OBBZWRkaNCgQZo/f74KCgokSXv27FFjY6OmT5/u3HbEiBEaMGCAduzY0eEx6+vrZbfbXX4A4Ky0Np5bPaHlT3uht0cEAACAAODToT0nJ0fPPfec3njjDa1evVqHDx/W5ZdfrsrKShUXF8tisSguLs5ln9TUVBUXF3d43FWrVslmszl/MjMze/FVAAgKNJ4DAABAL/Dp6fGzZ892/n3MmDHKyclRVlaW/v73vysiIqLbx12xYoWWL1/ufGy32wnuAM5Oa+O51q94o/EcAAAAeoBPh/a24uLiNGzYMB06dEhXXHGFGhoaVF5e7nK3vaSkxG0N/FdZrVZZrdZeHi2AgOaufp3GcwAAAOhhPj09vq2qqirl5+crPT1d48aNU1hYmDZv3uxcn5eXp4KCAo0fP96LowQQ8DzVr8dmSKmjCOwAAADoMT59p/2ee+7RnDlzlJWVpcLCQj3wwAMKCQnRvHnzZLPZtGjRIi1fvlwJCQmKjY3V0qVLNX78eDrHA+hd7urXCeoAAADoBT4d2o8fP6558+bp9OnTSk5O1mWXXab33ntPycnJkqTHH39cZrNZc+fOVX19vWbOnKmnnnrKy6MGEPCoXwcAAEAfMRmGYXh7EN5mt9tls9lUUVGh2NhYbw8HgD9oW9MOAAAAnIGu5lCfvtMOAD7BXUBvbT4HAAAA9CJCOwB0pLXpXOtU+G+9TFgHAABAn/Gr7vEA0OfcNZ0DAAAA+gihHQA60tp0TqLpHAAAAPoc0+MBoCOxGS1T4mk6BwAAAC8gtAPAV9F0DgAAAD6E0A4ArWg6BwAAAB9DTTsAtKLpHAAAAHwMoR0AWtF0DgAAAD6G6fEAglvbGnaazgEAAMCHENoBBC9PNeyEdQAAAPgIpscDQaiuqU72ervLssr6SlU3VLssK6stU31jvfNxY3OjyuvK1dzcfNZj6Oqx3I2rx1DDDgAAAB/HnXYgiByvPK7CqkL949N/qLqpWtMGTNOFqRfqYOlBvfzZywozh2n+iPlKjEjUpqObtPfkXqVEpujG4TcqPCRcf/3krzpedVznJp6rK7OvVEp4iqLDo89oDCXVJSqvL9c/Pv2Hjlcd16jEUZqdPbvdsY7Zj+mDUx/otcOvyRJi0bVDrlW2LVv9Y/r33BvSWsPeeqedGnYAAAD4GJNhGIa3B+FtdrtdNptNFRUVio2N9fZwgF5xvPK4/njgj3rx0xddlg+IGaAfXvxDLX1rqWxWm/77sv/WD9/+oSrqK1y2Wz5uufZ/vl+bCjZJkiJCI/TMFc9obMrYLo+htLZUu0t26wfbfiCH4XAub3usY5XH9P0t39fHpR+77D99wHQtv3C5MmMyz+i1d8jd97IDAAAAvayrOZTp8UCQOFV7ql1gl6SCygLlHsvVpMxJun7Y9Xpm/zPtArsk/c/e/9G1Q691Pq5tqtXKd1eqwF7Q5THYG+xauX2lS2BvPdb9796vAnuB6pvq9frh19sFdknaVLBJRyqOdPn52g+gUCo50PJnq9gMKXUUgR0AAAA+idAOBIlXP3vV47oNRzZoSuYUnZN4jvae3Ot2m2ajWQX2AqVHpTuXHa44rKrGqi6P4XjVcdU21bpd91nFZ6pqrFJxTbFeOfSKx2P84+A/VFlf2eXndGptOrd6QsufXw3uAAAAgI8itANBoq6pzuO6+uZ6hZnD1OzouClcQ3ODwsxhLss626ft/h1pdjTLMAw1ODxv19DcoGajG43waDoHAAAAP0RoB4LEzIEzPa67vN/l2lOyRydrTirblu1xuyHxQ3Si6oTzcVJEkmIsMV0ew8DYgQoxhbhd13qs+PB4Te4/2eMxZg2cpbjwuC4/p1Nr0zmJpnMAAADwG4R2IEhk27I1Nrl907iosChdP+x6rftsnV7Ie0F3jL3DbbD+2uCvaWfRTpe73D+46AdKi0rr8hgiwyJ1y6hb3K6776L7lBaVJpvVpm+M/IYSwtuH6iFxQ3R+yvldfj4XsRkt38O+ePuX38cOAAAA+Di6x4vu8QgexyuP682jb+r/Pv0/VTdW6/J+l+vmUTdr89HN+lve32QJseiOsXdocNxgrf7Pah04dUBJEUlaOGqhsmOz9dOdP9WJqhMaFj9Mt4+5XRlRGUqPSe/8ib/iROUJfXT6Iz174FkVVRd5PNbhisN6/qPn9daxt2QJsWjOoDn62pCvdb1zPF3hAQAA4MO6mkMJ7SK0I7g0NTXpRPUJGTIUa4lVQkSCKmorVNZQJpNMSolIUYQlQsXVxaprqlOIKUSZsS1B+XjlcTU5mmQNtbo0pOuOrhzL3bi6pLXpXOv3r3NnHQAAAD6mqzk0tA/HBMAHhIaGKsuW5bLMFmGTLcLmsszdtPf+Mf17bBxdOZa7cXWJu6ZzhHYAAAD4IWraAQQems4BAAAgQHCnHYD/a1u/3tp0jpp2AAAA+DlCOwD/5ql+vfUHAAAA8GNMjwfg39zVrwMAAAABgtAOwL9Rvw4AAIAAxvR4AP6N+nUAAAAEMEI7AP/jrvEcYR0AAAABiNAOwL94ajwHAAAABCBq2gH4FxrPAQAAIIgQ2gH4FxrPAQAAIIgwPR6Af6HxHAAAAIIIoR2Ab2vbdE6i8RwAAACCBqEdgO+i6RwAAACCHDXtAHwXTecAAAAQ5AjtAHwXTecAAAAQ5JgeD8B30XQOAAAAQY7QDsB30HQOAAAAcEFoB+AbaDoHAAAAtENNOwDfQNM5AAAAoB1COwDfQNM5AAAAoB2mxwPwjrb16zSdAwAAANohtAPoe57q12k6BwAAALhgejyAvkf9OgAAANAlhHYAfY/6dQAAAKBLmB4PoO9Rvw4AAAB0CaEdQN9w13iOsA4AAAB0iNAOoPd5ajwHAAAAoEPUtAPofTSeAwAAALqF0A6g99F4DgAAAOgWpscD6H00ngMAAAC6hdAOoOe1bTon0XgOAAAA6AZCO4CeRdM5AAAAoMdQ0w6gZ9F0DgAAAOgxhHYAPYumcwAAAECPYXo8gLPTtn6dpnMAAABAjyG0A+g+T/XrNJ0DAAAAegTT4wF0H/XrAAAAQK8itAPoPurXAQAAgF7F9HgA3Uf9OgAAANCrCO0Auq5t0zmJ+nUAAACgFxHaAXSNp6ZzAAAAAHoNNe0AuoamcwAAAECfI7QD6BqazgEAAAB9junxALqGpnMAAABAnyO0A/CsbeM5ms4BAAAAfYrQDsA9Gs8BAAAAXkdNOwD3aDwHAAAAeB2hHYB7NJ4DAAAAvI7p8QBauKtfp/EcAAAA4FWEdgCe69dpPAcAAAB4FdPjAVC/DgAAAPgoQjsA6tcBAAAAH8X0eADUrwMAAAA+itAOBKO2Teck6tcBAAAAH0RoB4KNp6ZzAAAAAHwONe1AsKHpHAAAAOA3CO1AsKHpHAAAAOA3mB4PBBuazgEAAAB+g9AOBDqazgEAAAB+i9AOBDKazgEAAAB+jdCOoHWi8oQqGypV1Vglm9WmWEusJKm0rlSNjkYlhicqKSJJ1lCry36ltaUqqy9TWV2ZIsMiFWeNU0a0axB2OBw6UX1CZXVlXx4rPEnR1ug+e32S3DedI7QDAAAAfoPQjqB0pOKIfvTOj/TBqQ+cy6ZkTtE9F96j2968TRUNFbKYLbrjvDs0d+hcxYXHSZIKqwr11L6n9Opnr8phOCRJQ+KG6NGJj2pI/BBJUn1TvT48/aF+sO0HKqkpkSRZzBbdNvo2XTv0WqVGpfbdC21tOtd6p52mcwAAAIBfMRmGYXh7EN5mt9tls9lUUVGh2NhYbw8Hvex45XHdnXu38sry2q2bnT1bNwy9Qbe8eYtz2a8m/UpXDLxCtY21emrfU3ruo+fa7ZcWlaY/zvijMmMzdaTiiG5cd6Nqm2rbbffI5Y/oqkFX9ejraadtDbu7mnYAAAAAXtXVHMpXviHolNWVuQ3skvTmkTedd9Vb/Wbfb3S69rRKakr0wqcvuN2vuLpYBZUFkqTcY7luA7sk/X7/71VYVdj9wXemtYZ99YSWP+2FLUE9dRSBHQAAAPBDhHYEneKaYo/rmo1m1TTVuCwrsBeo0dGouqY6j2FcaplyL0l5pe4/EJCko/ajanI0ndmAz4S7GnYAAAAAfovQjqCTFpnmcV2IKURRoVEuywbaBspitig8NFyRoZEe9822ZUuSRiSM8LjNQNtAhZnDznDEZ6C1hl2ihh0AAAAIAIR2BJ348HiNTBjpdt3s7NkqrXO9O730vKVKiEhQWmSabhpxk9v9MqIylBmbKUmanDlZEaERbrf77pjvKj06/SxG34nYjJavdVu8na93AwAAAAIAoR1Bp39Mfz066VGdl3yec5lJJl2RdYUWj12su7bcJUkKDwnXvRfeqwtTL2x5HBaum4bfpLlD5yrEFOLcd1j8MD01/SllxrSE9n5R/fS7K36n9Kgvw3l4SLjuOv8ujUsZ17Mvxl4olRxo+bMVNewAAABAwKB7vOgeH6xOVLV8T3t1Y7VsFptsFpsMk6HSulI1OZoUHx7f8j3tIa7f015eV67SulKV15crPDRc8dZ4t3fPj1ceV1l9mRqbG5UQnqDkyGRFhUW1267bWpvOtX6dG3fWAQAAAL/R1RzK97QjaPWL7ud2eUpkSof7xYXHtesw707/mP7qH9O/O0PrGndN5wjtAAAAQEBhejzgr2g6BwAAAAQ87rQD/qq16VxtaUtg5y47AAAAEHAI7YC/sBe2D+ixGYR1AAAAIIAR2gF/QNM5AAAAIChR0w74A3dN5wAAAAAEPEI74A9oOgcAAAAEJabHA/6ApnMAAABAUCK0A76IpnMAAAAARGgHfA9N5wAAAAB8gZp2wNfQdA4AAADAFwjtgK+h6RwAAACALzA9HvAFbWvYaToHAAAAQIR2wPs81bAT1gEAAICgx/R4wNuoYQcAAADggU+H9lWrVumiiy5STEyMUlJSdM011ygvL89lm8mTJ8tkMrn83H777V4aMdAN1LADAAAA8MCnp8dv3bpVS5Ys0UUXXaSmpib96Ec/0owZM/TRRx8pKirKud1tt92mhx9+2Pk4MjLSG8MFuocadgAAAAAe+HRof+ONN1weP/fcc0pJSdGePXs0ceJE5/LIyEilpaX19fCA7mnbdE6ihh0AAACAWz49Pb6tiooKSVJCguv04eeff15JSUkaNWqUVqxYoZqamg6PU19fL7vd7vID9InWpnOrJ7T8aS/09ogAAAAA+DCfvtP+VQ6HQ3fffbcmTJigUaNGOZd/4xvfUFZWljIyMrR//37dd999ysvL00svveTxWKtWrdJDDz3UF8MGXLlrOscddgAAAAAemAzDMLw9iK5YvHixXn/9db3zzjvq37+/x+3eeustTZs2TYcOHdLgwYPdblNfX6/6+nrnY7vdrszMTFVUVCg2NrbHxw44efp6NwAAAABBxW63y2azdZpD/eJO+5133ql169Zp27ZtHQZ2ScrJyZGkDkO71WqV1Wrt8XECnaLpHAAAAIAz4NOh3TAMLV26VP/85z+1ZcsWZWdnd7rPvn37JEnp6em9PDqgC2g6BwAAAOAs+HRoX7JkidauXatXXnlFMTExKi4uliTZbDZFREQoPz9fa9eu1ZVXXqnExETt379fy5Yt08SJEzVmzBgvjx5Bj6nwAAAAAM6ST3ePX716tSoqKjR58mSlp6c7f1544QVJksVi0aZNmzRjxgyNGDFC3//+9zV37ly9+uqrXh45IPdN5wAAAADgDPj0nfbOeuRlZmZq69atfTQa4AxFJLTcYW+90x6R0Pk+AAAAAPAVPh3aAb/Stn6dpnMAAAAAzhKhHegJnurXaToHAAAA4Cz4dE074DeoXwcAAADQCwjtQE9orV+XqF8HAAAA0GOYHg/0BOrXAQAAAPQCQjvQXe4azxHWAQAAAPQgQjvQHZ4azwEAAABAD6KmHegOGs8BAAAA6AOEdqA7aDwHAAAAoA8wPR7oDhrPAQAAAOgDhHagK9o2nZNoPAcAAACg1xHagc7QdA4AAACAl1DTDnSGpnMAAAAAvITQDnSGpnMAAAAAvITp8UBbbevXaToHAAAAwEsI7cBXeapfp+kcAAAAAC9gejzwVdSvAwAAAPAhhHbgq6hfBwAAAOBDmB4PfBX16wAAAAB8CKEdwa1t0zmJ+nUAAAAAPoPQjuDlqekcAAAAAPgIatoRvGg6BwAAAMDHEdoRvGg6BwAAAMDHMT0ewYumcwAAAAB8HKEdwaVt4zmazgEAAADwYYR2BA8azwEAAADwM9S0I3jQeA4AAACAnyG0I3jQeA4AAACAn2F6PAKXu/p1Gs8BAAAA8COEdgQmT/XrNJ4DAAAA4EeYHo/ARP06AAAAgABAaEdgon4dAAAAQABgejwCE/XrAAAAAAIAoR2BoW3TOYn6dQAAAAB+j9AO/+ep6RwAAAAA+Dlq2uH/aDoHAAAAIEAR2uH/aDoHAAAAIEAxPR7+j6ZzAAAAAAIUoR3+h6ZzAAAAAIIEoR3+haZzAAAAAIIINe3wLzSdAwAAABBECO3wLzSdAwAAABBEmB4P/0LTOQAAAABBhNAO39e28RxN5wAAAAAECUI7fBuN5wAAAAAEMWra4dtoPAcAAAAgiBHa4dtoPAcAAAAgiDE9Hr7FXf06jecAAAAABClCO3yHp/p1Gs8BAAAACFJMj4fvoH4dAAAAAFwQ2uE7qF8HAAAAABdMj4fvoH4dAAAAAFwQ2uE9bZvOSdSvAwAAAMBXENrhHZ6azgEAAAAAnKhph3fQdA4AAAAAOkVoh3fQdA4AAAAAOsX0eHgHTecAAAAAoFOEdvQNms4BAAAAwBkjtKP30XQOAAAAALqFmnb0PprOAQAAAEC3ENrR+2g6BwAAAADdwvR49I62New0nQMAAACAM0ZoR8/zVMNOWAcAAACAM8L0ePQ8atgBAAAAoEcQ2tHzqGEHAAAAgB7B9Hj0PGrYAQAAAKBHENpx9to2nZOoYQcAAACAHkBox9nx1HQOAAAAAHDWqGnH2aHpHAAAAAD0GkI7zg5N5wAAAACg1zA9HmeHpnMAAAAA0GsI7TgzNJ0DAAAAgD5DaEfX0XQOAAAAAPoUNe3oOprOAQAAAECfIrSj62g6BwAAAAB9iunx8Kxt/TpN5wAAAACgTxHa4Z6n+nWazgEAAABAn2F6PNyjfh0AAAAAvI7QDveoXwcAAAAAr2N6PNyjfh0AAAAAvI7Qji+5azxHWAcAAAAAryG0o4WnxnMAAAAAAK+hph0taDwHAAAAAD6H0I4WNJ4DAAAAAJ/D9Hi0oPEcAAAAAPgcQnuwatt0TqLxHAAAAAD4GEJ7MKLpHAAAAAD4BWragxFN5wAAAADALxDagxFN5wAAAADALzA9PhjRdA4AAAAA/AKhPRjQdA4AAAAA/BKhPdDRdA4AAAAA/BY17YGOpnMAAAAA4LcI7YGOpnMAAAAA4LeYHh9o2tav03QOAAAAAPwWoT2QeKpfp+kcAAAAAPglpscHEurXAQAAACCgENoDCfXrAAAAABBQmB4fSKhfBwAAAICAQmj3d+4azxHWAQAAACAgENr9mafGcwAAAACAgEBNuz+j8RwAAAAABDRCuz+j8RwAAAAABDSmx/szGs8BAAAAQEAjtPuTtk3nJBrPAQAAAEAAI7T7C5rOAQAAAEDQCZia9ieffFIDBw5UeHi4cnJytGvXLm8PqWfRdA4AAAAAgk5AhPYXXnhBy5cv1wMPPKC9e/dq7Nixmjlzpk6ePOntofUcms4BAAAAQNAxGYZheHsQZysnJ0cXXXSRfvvb30qSHA6HMjMztXTpUv3whz/sdH+73S6bzaaKigrFxsb29nC7z11NOwAAAADA73Q1h/p9TXtDQ4P27NmjFStWOJeZzWZNnz5dO3bscLtPfX296uvrnY/tdnuvj7NH0HQOAAAAAIKK30+PP3XqlJqbm5WamuqyPDU1VcXFxW73WbVqlWw2m/MnMzOzL4YKAAAAAMAZ8fvQ3h0rVqxQRUWF8+fYsWPeHhIAAAAAAO34/fT4pKQkhYSEqKSkxGV5SUmJ0tLS3O5jtVpltVr7YngAAAAAAHSb399pt1gsGjdunDZv3uxc5nA4tHnzZo0fP96LIwMAAAAA4Oz4/Z12SVq+fLkWLFigCy+8UBdffLGeeOIJVVdXa+HChd4eGgAAAAAA3RYQof3rX/+6Pv/8c91///0qLi7WeeedpzfeeKNdczoAAAAAAPxJQHxP+9nym+9pBwAAAAAEhK7mUL+vaQcAAAAAIFAR2gEAAAAA8FGEdgAAAAAAfBShHQAAAAAAH0VoBwAAAADARxHaAQAAAADwUYR2AAAAAAB8FKEdAAAAAAAfRWgHAAAAAMBHEdoBAAAAAPBRhHYAAAAAAHwUoR0AAAAAAB9FaAcAAAAAwEcR2gEAAAAA8FGEdgAAAAAAfBShHQAAAAAAH0VoBwAAAADARxHaAQAAAADwUYR2AAAAAAB8FKEdAAAAAAAfRWgHAAAAAMBHEdoBAAAAAPBRhHYAAAAAAHwUoR0AAAAAAB9FaAcAAAAAwEcR2gEAAAAA8FGEdgAAAAAAfBShHQAAAAAAH0VoBwAAAADARxHaAQAAAADwUaHeHoAvMAxDkmS32708EgAAAABAMGjNn6151BNCu6TKykpJUmZmppdHAgAAAAAIJpWVlbLZbB7Xm4zOYn0QcDgcKiwsVExMjEwmk7eHI6nlU5fMzEwdO3ZMsbGx3h4OehDnNnBxbgMT5zVwcW4DF+c2cHFuA1OwnlfDMFRZWamMjAyZzZ4r17nTLslsNqt///7eHoZbsbGxQfUfbjDh3AYuzm1g4rwGLs5t4OLcBi7ObWAKxvPa0R32VjSiAwAAAADARxHaAQAAAADwUYR2H2W1WvXAAw/IarV6eyjoYZzbwMW5DUyc18DFuQ1cnNvAxbkNTJzXjtGIDgAAAAAAH8WddgAAAAAAfBShHQAAAAAAH0VoBwAAAADARxHaAQAAAADwUYR2H/Xkk09q4MCBCg8PV05Ojnbt2uXtIeEMrFq1ShdddJFiYmKUkpKia665Rnl5eS7bTJ48WSaTyeXn9ttv99KI0VUPPvhgu/M2YsQI5/q6ujotWbJEiYmJio6O1ty5c1VSUuLFEaOrBg4c2O7cmkwmLVmyRBLXrD/Ztm2b5syZo4yMDJlMJr388ssu6w3D0P3336/09HRFRERo+vTpOnjwoMs2paWlmj9/vmJjYxUXF6dFixapqqqqD18F2urovDY2Nuq+++7T6NGjFRUVpYyMDH37299WYWGhyzHcXeePPPJIH78StNXZNXvzzTe3O2+zZs1y2YZr1jd1dm7d/d41mUx69NFHndtw3RLafdILL7yg5cuX64EHHtDevXs1duxYzZw5UydPnvT20NBFW7du1ZIlS/Tee+9p48aNamxs1IwZM1RdXe2y3W233aaioiLnzy9+8QsvjRhn4txzz3U5b++8845z3bJly/Tqq6/qxRdf1NatW1VYWKjrrrvOi6NFV+3evdvlvG7cuFGSdMMNNzi34Zr1D9XV1Ro7dqyefPJJt+t/8Ytf6Ne//rWefvpp7dy5U1FRUZo5c6bq6uqc28yfP18ffvihNm7cqHXr1mnbtm36zne+01cvAW50dF5ramq0d+9erVy5Unv37tVLL72kvLw8fe1rX2u37cMPP+xyHS9durQvho8OdHbNStKsWbNczttf//pXl/Vcs76ps3P71XNaVFSkP/7xjzKZTJo7d67LdkF/3RrwORdffLGxZMkS5+Pm5mYjIyPDWLVqlRdHhbNx8uRJQ5KxdetW57JJkyYZd911l/cGhW554IEHjLFjx7pdV15eboSFhRkvvviic9nHH39sSDJ27NjRRyNET7nrrruMwYMHGw6HwzAMrll/Jcn45z//6XzscDiMtLQ049FHH3UuKy8vN6xWq/HXv/7VMAzD+OijjwxJxu7du53bvP7664bJZDJOnDjRZ2OHZ23Pqzu7du0yJBlHjx51LsvKyjIef/zx3h0czoq7c7tgwQLj6quv9rgP16x/6Mp1e/XVVxtTp051WcZ1axjcafcxDQ0N2rNnj6ZPn+5cZjabNX36dO3YscOLI8PZqKiokCQlJCS4LH/++eeVlJSkUaNGacWKFaqpqfHG8HCGDh48qIyMDA0aNEjz589XQUGBJGnPnj1qbGx0uX5HjBihAQMGcP36mYaGBv3lL3/RLbfcIpPJ5FzONev/Dh8+rOLiYpfr1GazKScnx3md7tixQ3Fxcbrwwgud20yfPl1ms1k7d+7s8zGjeyoqKmQymRQXF+ey/JFHHlFiYqLOP/98Pfroo2pqavLOAHFGtmzZopSUFA0fPlyLFy/W6dOnneu4ZgNDSUmJ1q9fr0WLFrVbF+zXbai3BwBXp06dUnNzs1JTU12Wp6am6pNPPvHSqHA2HA6H7r77bk2YMEGjRo1yLv/GN76hrKwsZWRkaP/+/brvvvuUl5enl156yYujRWdycnL03HPPafjw4SoqKtJDDz2kyy+/XAcOHFBxcbEsFku7/0FMTU1VcXGxdwaMbnn55ZdVXl6um2++2bmMazYwtF6L7n7Ptq4rLi5WSkqKy/rQ0FAlJCRwLfuJuro63XfffZo3b55iY2Ody7/3ve/pggsuUEJCgt59912tWLFCRUVF+tWvfuXF0aIzs2bN0nXXXafs7Gzl5+frRz/6kWbPnq0dO3YoJCSEazZA/OlPf1JMTEy7skKuW0I70OuWLFmiAwcOuNQ9S3Kpsxo9erTS09M1bdo05efna/DgwX09THTR7NmznX8fM2aMcnJylJWVpb///e+KiIjw4sjQk5599lnNnj1bGRkZzmVcs4B/aGxs1I033ijDMLR69WqXdcuXL3f+fcyYMbJYLPrud7+rVatWyWq19vVQ0UU33XST8++jR4/WmDFjNHjwYG3ZskXTpk3z4sjQk/74xz9q/vz5Cg8Pd1nOdUsjOp+TlJSkkJCQdt2mS0pKlJaW5qVRobvuvPNOrVu3Trm5uerfv3+H2+bk5EiSDh061BdDQw+Ji4vTsGHDdOjQIaWlpamhoUHl5eUu23D9+pejR49q06ZNuvXWWzvcjmvWP7Veix39nk1LS2vX/LWpqUmlpaVcyz6uNbAfPXpUGzdudLnL7k5OTo6ampp05MiRvhkgesSgQYOUlJTk/PeXa9b/vf3228rLy+v0d68UnNctod3HWCwWjRs3Tps3b3Yuczgc2rx5s8aPH+/FkeFMGIahO++8U//85z/11ltvKTs7u9N99u3bJ0lKT0/v5dGhJ1VVVSk/P1/p6ekaN26cwsLCXK7fvLw8FRQUcP36kTVr1iglJUVXXXVVh9txzfqn7OxspaWluVyndrtdO3fudF6n48ePV3l5ufbs2ePc5q233pLD4XB+WAPf0xrYDx48qE2bNikxMbHTffbt2yez2dxuajV82/Hjx3X69Gnnv79cs/7v2Wef1bhx4zR27NhOtw3G65bp8T5o+fLlWrBggS688EJdfPHFeuKJJ1RdXa2FCxd6e2jooiVLlmjt2rV65ZVXFBMT46ynstlsioiIUH5+vtauXasrr7xSiYmJ2r9/v5YtW6aJEydqzJgxXh49OnLPPfdozpw5ysrKUmFhoR544AGFhIRo3rx5stlsWrRokZYvX66EhATFxsZq6dKlGj9+vC655BJvDx1d4HA4tGbNGi1YsEChoV/+iuSa9S9VVVUuMyAOHz6sffv2KSEhQQMGDNDdd9+tn/70pxo6dKiys7O1cuVKZWRk6JprrpEkjRw5UrNmzdJtt92mp59+Wo2Njbrzzjt10003uZRMoG91dF7T09N1/fXXa+/evVq3bp2am5udv3sTEhJksVi0Y8cO7dy5U1OmTFFMTIx27NihZcuW6Zvf/Kbi4+O99bKgjs9tQkKCHnroIc2dO1dpaWnKz8/XD37wAw0ZMkQzZ86UxDXryzr791hq+eD0xRdf1C9/+ct2+3PdfsHb7evh3m9+8xtjwIABhsViMS6++GLjvffe8/aQcAYkuf1Zs2aNYRiGUVBQYEycONFISEgwrFarMWTIEOPee+81KioqvDtwdOrrX/+6kZ6eblgsFqNfv37G17/+dePQoUPO9bW1tcYdd9xhxMfHG5GRkca1115rFBUVeXHEOBMbNmwwJBl5eXkuy7lm/Utubq7bf4MXLFhgGEbL176tXLnSSE1NNaxWqzFt2rR25/z06dPGvHnzjOjoaCM2NtZYuHChUVlZ6YVXg1YdndfDhw97/N2bm5trGIZh7Nmzx8jJyTFsNpsRHh5ujBw50vjZz35m1NXVefeFocNzW1NTY8yYMcNITk42wsLCjKysLOO2224ziouLXY7BNeubOvv32DAM43e/+50RERFhlJeXt9uf67aFyTAMo9c/GQAAAAAAAGeMmnYAAAAAAHwUoR0AAAAAAB9FaAcAAAAAwEcR2gEAAAAA8FGEdgAAAAAAfBShHQAAAAAAH0VoBwAAAADARxHaAQDoJSaTSS+//HKvPseWLVtkMplUXl7eo9v2poEDB+qJJ57o1ec4cuSITCaT9u3b16vPAwBAbyO0AwDQiaeffloxMTFqampyLquqqlJYWJgmT57ssm1rMM7Pz+/jUXbu0ksvVVFRkWw221kf64033pDJZFJxcbHL8vT0dA0cONBlWWuA3rx581k/ry/riw8jAADBh9AOAEAnpkyZoqqqKv373/92Lnv77beVlpamnTt3qq6uzrk8NzdXAwYM0ODBg70x1A5ZLBalpaXJZDKd9bEuu+wyhYaGasuWLc5lH3/8sWpra1VWVqYjR444l+fm5spqtWrChAln/bwAAAQbQjsAAJ0YPny40tPTXQLqli1bdPXVVys7O1vvvfeey/IpU6Y4H586dUrXXnutIiMjNXToUP3rX/9yOfaBAwc0e/ZsRUdHKzU1Vd/61rd06tQp53qHw6FVq1YpOztbERERGjt2rP7xj394HOvRo0c1Z84cxcfHKyoqSueee65ee+0159i+Oj3+ueeeU1xcnDZs2KCRI0cqOjpas2bNUlFRUafvSXR0tC666KJ278lll12mCRMmtFt+ySWXKDw83LmspqZGt9xyi2JiYjRgwAD9/ve/dzn+sWPHdOONNyouLk4JCQm6+uqrXT4IkKQ//OEPGjlypMLDwzVixAg99dRTHsdbVlam+fPnKzk5WRERERo6dKjWrFnjXP/BBx9o6tSpioiIUGJior7zne+oqqrKuX7y5Mm6++67XY55zTXX6Oabb3auP3r0qJYtWyaTydQjH4wAACAR2gEA6JIpU6YoNzfX+Tg3N1eTJ0/WpEmTnMtra2u1c+dOl9D+0EMP6cYbb9T+/ft15ZVXav78+SotLZUklZeXa+rUqTr//PP173//W2+88YZKSkp04403OvdftWqV/vd//1dPP/20PvzwQy1btkzf/OY3tXXrVrfjXLJkierr67Vt2zZ98MEH+vnPf67o6GiPr6umpkaPPfaY/vznP2vbtm0qKCjQPffc02PvidT+gwxJ+uUvf6kLL7xQ77//vu644w4tXrxYeXl5kqTGxkbNnDlTMTExevvtt7V9+3bnBwoNDQ2SpOeff17333+//vu//1sff/yxfvazn2nlypX605/+5HasK1eu1EcffaTXX39dH3/8sVavXq2kpCRJUnV1tWbOnKn4+Hjt3r1bL774ojZt2qQ777yzS++DJL300kvq37+/Hn74YRUVFXXpgw8AALrEAAAAnXrmmWeMqKgoo7Gx0bDb7UZoaKhx8uRJY+3atcbEiRMNwzCMzZs3G5KMo0ePGoZhGJKMH//4x85jVFVVGZKM119/3TAMw/jJT35izJgxw+V5jh07Zkgy8vLyjLq6OiMyMtJ49913XbZZtGiRMW/ePMMwDCM3N9eQZJSVlRmGYRijR482HnzwQbevoe22a9asMSQZhw4dcm7z5JNPGqmpqV16TzZu3GhIMgoLCw3DMIyUlBRj165dxrvvvmtkZWUZhmEY+fn5hiRj69atzv2ysrKMb37zm87HDofDSElJMVavXm0YhmH8+c9/NoYPH244HA7nNvX19UZERISxYcMGwzAMY/DgwcbatWtdxvOTn/zEGD9+vGEYhnH48GFDkvH+++8bhmEYc+bMMRYuXOj2dfz+97834uPjjaqqKuey9evXG2az2SguLjYMwzAmTZpk3HXXXS77XX311caCBQtcXtfjjz/e0VsGAMAZC/XWhwUAAPiTyZMnq7q6Wrt371ZZWZmGDRum5ORkTZo0SQsXLlRdXZ22bNmiQYMGacCAAc79xowZ4/x7VFSUYmNjdfLkSUnSf/7zH+Xm5rq9E56fn6/GxkbV1NToiiuucFnX0NCg888/3+04v/e972nx4sV68803NX36dM2dO9dlDG1FRka61N+np6c7x9eZSy+9VBaLRVu2bNHYsWNVW1urCy64QA6HQ59//rkOHz6sLVu2KCIiQpdcconLvl8dk8lkUlpamsv7cujQIcXExLjsU1dXp/z8fFVXVys/P1+LFi3Sbbfd5lzf1NTkscne4sWLNXfuXO3du1czZszQNddco0svvVRSSy3+2LFjFRUV5dx+woQJcjgcysvLU2pqapfeDwAAegOhHQCALhgyZIj69++v3NxclZWVadKkSZKkjIwMZWZm6t1331Vubq6mTp3qsl9YWJjLY5PJJIfDIamlA/2cOXP085//vN3zpaen68CBA5Kk9evXq1+/fi7rrVar23HeeuutmjlzptavX68333xTq1at0i9/+UstXbrU7fbuxmcYhqe3wUVkZKQuvvhi5ebmqrS0VJdddplCQkIUEhKiSy+9VLm5ucrNzdWECRNksVg6fd6vvi/jxo3T888/3+45k5OTnbXmzzzzjHJyclzWh4SEuB3r7NmzdfToUb322mvauHGjpk2bpiVLluixxx7r0ms1m83t3pfGxsYu7QsAwNkgtAMA0EVTpkzRli1bVFZWpnvvvde5fOLEiXr99de1a9cuLV68uMvHu+CCC/R///d/GjhwoEJD2/9KPuecc2S1WlVQUOD8kKArMjMzdfvtt+v222/XihUr9Mwzz3gM7WdrypQp+tvf/qaysjKXr7+bOHGitmzZoq1bt+r2228/o2NecMEFeuGFF5SSkqLY2Nh26202mzIyMvTZZ59p/vz5XT5ucnKyFixYoAULFujyyy/Xvffeq8cee0wjR47Uc889p+rqaufd9u3bt8tsNmv48OHOfb9ap97c3KwDBw641OpbLBY1Nzef0WsFAKAzNKIDAKCLpkyZonfeeUf79u1zCdGTJk3S7373OzU0NLRruNaRJUuWqLS0VPPmzdPu3buVn5+vDRs2aOHChWpublZMTIzuueceLVu2TH/605+Un5+vvXv36je/+Y3Hhmt33323NmzYoMOHD2vv3r3Kzc3VyJEjz/q1ezJlyhQdPHhQGzZsaPeevPzyyzp27NgZvSeSNH/+fCUlJenqq6/W22+/7Zxm/73vfU/Hjx+X1NLgb9WqVfr1r3+tTz/9VB988IHWrFmjX/3qV26Pef/99+uVV17RoUOH9OGHH2rdunXO92X+/PkKDw/XggULdODAAeXm5mrp0qX61re+5ZwaP3XqVK1fv17r16/XJ598osWLFzu78LcaOHCgtm3bphMnTrh8AwAAAGeD0A4AQBdNmTJFtbW1GjJkiEud86RJk1RZWen8ariuysjI0Pbt29Xc3KwZM2Zo9OjRuvvuuxUXFyezueVX9E9+8hOtXLlSq1at0siRIzVr1iytX79e2dnZbo/Z3NysJUuWOLcdNmxYh1+FdrbGjx8vq9UqwzA0btw45/KcnBw1NjY6vxruTERGRmrbtm0aMGCArrvuOo0cOVKLFi1SXV2d8877rbfeqj/84Q9as2aNRo8erUmTJum5557z+L5YLBatWLFCY8aM0cSJExUSEqK//e1vzufbsGGDSktLddFFF+n666/XtGnT9Nvf/ta5/y233KIFCxbo29/+tiZNmqRBgwa1+zDi4Ycf1pEjRzR48GAlJyef0WsGAMATk9HVwjUAAAAAANCnuNMOAAAAAICPIrQDAAC3oqOjPf68/fbb3h4eAABBgenxAADArUOHDnlc169fP0VERPThaAAACE6EdgAAAAAAfBTT4wEAAAAA8FGEdgAAAAAAfBShHQAAAAAAH0VoBwAAAADARxHaAQAAAADwUYR2AAAAAAB8FKEdAAAAAAAfRWgHAAAAAMBH/X/IpkEOEu9H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2" name="AutoShape 4" descr="data:image/png;base64,iVBORw0KGgoAAAANSUhEUgAAA+0AAAPbCAYAAAApZGqjAAAAOXRFWHRTb2Z0d2FyZQBNYXRwbG90bGliIHZlcnNpb24zLjcuMSwgaHR0cHM6Ly9tYXRwbG90bGliLm9yZy/bCgiHAAAACXBIWXMAAA9hAAAPYQGoP6dpAADDE0lEQVR4nOzdd3iUZdbH8d+k90pJgkCABATpoogoRUCKIogiKiIIgqIoFhRZG4gKorKivuCuJYBrb8iiUhVQQKQYEI2REmpCS0jvybx/zGZkkpmQNplJ8v1c11zjPPdTzjPOlpP7PucxGI1GowAAAAAAgNNxcXQAAAAAAADAOpJ2AAAAAACcFEk7AAAAAABOiqQdAAAAAAAnRdIOAAAAAICTImkHAAAAAMBJkbQDAAAAAOCkSNoBAAAAAHBSbo4OwBkUFxcrMTFR/v7+MhgMjg4HAAAAAFDPGY1GZWRkKCIiQi4utufTSdolJSYmqnnz5o4OAwAAAADQwBw7dkwXXXSRzXGSdkn+/v6STF9WQECAg6MBAAAAANR36enpat68uTkftYWkXTIviQ8ICCBpBwAAAADUmguVaNOIDgAAAAAAJ0XSDgAAAACAkyJpBwAAAADASVHTXkFFRUUqKChwdBio59zd3eXq6uroMAAAAAA4CZL2CsjMzNTx48dlNBodHQrqOYPBoIsuukh+fn6ODgUAAACAEyBpv4CioiIdP35cPj4+aty48QU7+wFVZTQadebMGR0/flzR0dHMuAMAAAAgab+QgoICGY1GNW7cWN7e3o4OB/Vc48aNdfjwYRUUFJC0AwAAAKARXUUxw47awO8MAAAAwPlI2gEAAAAAcFIk7QAAAAAAOCmSdlTI0qVLFRQUZP48e/Zsde3a1WHxAAAAAEBDQNJeS9Ky83XwdKZ+PXpOB89kKi07367XmzBhggwGgwwGgzw8PBQVFaXnnntOhYWFNXL+GTNmaMOGDZU6xmAwaMWKFTVyfQAAAABoCOgeXwsSU3M084u9+nH/WfO2PtGNNP+mzooIsl9H+iFDhigmJkZ5eXn69ttvdf/998vd3V2zZs2q9rn9/Pzs8izx/Px8eXh41Ph5AQAAAKAuYqbdztKy88sk7JK0ef9ZPfHFXrvOuHt6eiosLEwtW7bU1KlTNXDgQK1cuVLnzp3TnXfeqeDgYPn4+Gjo0KHav3+/xbFLly5VixYt5OPjoxtvvFHJyckW46WXx+/YsUODBg1So0aNFBgYqL59+2r37t3m8cjISEnSjTfeKIPBYP5ccp533nlHrVq1kpeXl5YvX67Q0FDl5eVZXHPkyJEaN25czX1BAAAAAODkSNrt7GxmfpmEvcTm/Wd1NtO+y+TP5+3trfz8fE2YMEE7d+7UypUrtW3bNhmNRg0bNkwFBQWSpO3bt2vSpEmaNm2aYmNj1b9/fz3//PPlnjsjI0Pjx4/XTz/9pJ9//lnR0dEaNmyYMjIyJJmSekmKiYlRUlKS+bMkHThwQF988YW+/PJLxcbGavTo0SoqKtLKlSvN+5w+fVrffPONJk6cWNNfCwAAAAA4LZbH21l6bkG54xkXGK8JRqNRGzZs0Jo1azR06FCtWLFCW7Zs0ZVXXilJ+uCDD9S8eXOtWLFCo0eP1qJFizRkyBA9/vjjkqS2bdtq69atWr16tc1rXHPNNRaf//3vfysoKEibNm3S9ddfr8aNG0uSgoKCFBYWZrFvfn6+li9fbt5Hkm6//XbFxMRo9OjRkqT//Oc/atGihfr161ft7wMAAAAA6gpm2u0swMu93HH/C4xXx6pVq+Tn5ycvLy8NHTpUY8aM0YQJE+Tm5qaePXua9wsNDVW7du0UFxcnSYqLi7MYl6RevXqVe61Tp05p8uTJio6OVmBgoAICApSZmamjR49eMM6WLVtaJOySNHnyZK1du1YnTpyQZFquX9JcDwAAAAAaCpJ2O2vk56E+0Y2sjvWJbqRGfvZruta/f3/FxsZq//79ysnJ0bJly+yW9I4fP16xsbFatGiRtm7dqtjYWIWGhio//8LL/319fcts69atm7p06aLly5dr165d+v333zVhwgQ7RA4AAAAAzouk3c4CfTw0/6bOZRL3PtGN9NJNnRXoY7+k3dfXV1FRUWrRooXc3EyVEO3bt1dhYaG2b99u3i85OVnx8fHq0KGDeZ/zxyXp559/LvdaW7Zs0YMPPqhhw4bpkksukaenp86etazld3d3V1FRUYXjv/vuu7V06VLFxMRo4MCBat68eYWPBQAAAID6gJr2WhAR5K03buums5n5ysgtkL+Xuxr5edg1YbclOjpaI0aM0OTJk/Wvf/1L/v7+euKJJ9SsWTONGDFCkvTggw+qd+/eeuWVVzRixAitWbOm3Hr2kvO+//776tGjh9LT0/XYY4/J29vycXaRkZHasGGDevfuLU9PTwUHB5d7zttvv10zZszQ22+/reXLl1fvxgEAAACgDmKmvZYE+nioTRM/dW0RrDZN/BySsJeIiYnRpZdequuvv169evWS0WjUt99+K3d3U339FVdcobfffluLFi1Sly5dtHbtWj311FPlnvPdd9/VuXPn1L17d40bN04PPvigmjRpYrHPq6++qnXr1ql58+bq1q3bBeMMDAzUTTfdJD8/P40cObLK9wsAAAAAdZXBaDQaHR2Eo6WnpyswMFBpaWkKCAiwGMvNzVVCQoL5GeKoXQMGDNAll1yi119/3dGh1Ap+bwAAAEDDUF4eej6Wx8MpnTt3Ths3btTGjRu1ePFiR4cDAAAAAA5B0g6n1K1bN507d04vvfSS2rVr5+hwAAAAAMAhSNrhlA4fPuzoEAAAAADA4WhEBwAAAACAkyJpBwAAAADASZG0AwAAAADgpEjaAQAAAABwUiTtAAAAAAA4KZJ2VMqECRM0cuRIR4dhk8Fg0IoVKySZOtAbDAbFxsY6NCYAAAAAqCqS9nru2LFjmjhxoiIiIuTh4aGWLVtq+vTpSk5OLve4+pDwNm/eXElJSerYsaOjQwEAAACAKiFpry0556Szf0nHd0pn95s+29mhQ4fUo0cP7d+/Xx999JEOHDigt956Sxs2bFCvXr2UkpJi9bj8/Hy7x1YbXF1dFRYWJjc3N0eHAgAAAABVQtJeG9JOSJ9NlN68THpngPRmD+nzSabtdnT//ffLw8NDa9euVd++fdWiRQsNHTpU69ev14kTJ/Tkk09KkiIjIzV37lzdeeedCggI0JQpU9SqVStJUrdu3WQwGNSvXz+Lc7/yyisKDw9XaGio7r//fhUUFJjHzp07pzvvvFPBwcHy8fHR0KFDtX//fvP40qVLFRQUpBUrVig6OlpeXl4aPHiwjh07ZnGNr7/+Wt27d5eXl5dat26tOXPmqLCw0Dy+f/9+9enTR15eXurQoYPWrVtncby11QK///67rr/+egUEBMjf319XX321Dh48KEnauHGjLr/8cvn6+iooKEi9e/fWkSNHqv4vAAAAAACqiaTd3nLOSV9Pkw59b7n94AZp5QN2m3FPSUnRmjVrdN9998nb29tiLCwsTGPHjtUnn3wio9EoyZSEd+nSRb/++quefvpp/fLLL5Kk9evXKykpSV9++aX5+B9++EEHDx7UDz/8oGXLlmnp0qVaunSpeXzChAnauXOnVq5cqW3btsloNGrYsGEWiX12drZeeOEFLV++XFu2bFFqaqpuvfVW8/iPP/6oO++8U9OnT9cff/yhf/3rX1q6dKleeOEFSVJxcbFGjRolDw8Pbd++XW+99ZZmzpxZ7ndy4sQJ9enTR56envr++++1a9cuTZw4UYWFhSosLNTIkSPVt29f7d27V9u2bdOUKVNkMBiq9i8AAADAyRXm5Skl6YSS9sfr1KEDOncqydEhoR4pzMtTSuLfv6/Uk/y+qop1w/aWdaZswl7i4AbTuHdwjV92//79MhqNat++vdXx9u3b69y5czpz5owk6ZprrtGjjz5qHnd1dZUkhYaGKiwszOLY4OBgvfnmm3J1ddXFF1+s6667Ths2bNDkyZO1f/9+rVy5Ulu2bNGVV14pSfrggw/UvHlzrVixQqNHj5YkFRQU6M0331TPnj0lScuWLVP79u31yy+/6PLLL9ecOXP0xBNPaPz48ZKk1q1ba+7cuXr88cf17LPPav369frzzz+1Zs0aRURESJJefPFFDR061OZ38n//938KDAzUxx9/LHd3d0lS27ZtJZn+yJGWlqbrr79ebdq0MX9HAAAA9VH62dM68ecf2rj8HWWnpUqSQppdpMH3PqSQFi3k5eXj2ABRp6WdOaXE+Dj9sOxt5aSnSZJCmjXXkKkPKeii5vL25vdVGcy021tuevXGq6lkJv1CevToUeFzXnLJJeakXpLCw8N1+vRpSVJcXJzc3NzMybhkSvzbtWunuLg48zY3Nzdddtll5s8XX3yxgoKCzPvs2bNHzz33nPz8/MyvyZMnKykpSdnZ2YqLi1Pz5s3NCbsk9erVq9y4Y2NjdfXVV5sT9vOFhIRowoQJGjx4sIYPH65FixYpKYm/BgIAgPop7dRJffvGK+aEXZJSThzX588/pewLNCwGLqTk91WSsEtSyolj+uz5p5RzznpfLdhG0m5vXgHVG6+iqKgoGQwGi0T5fHFxcQoODlbjxo0lSb6+vhU+d+mk12AwqLi4uOrBWpGZmak5c+YoNjbW/Prtt9+0f/9+eXl5VemcpcsESouJidG2bdt05ZVX6pNPPlHbtm31888/V+laAAAAzir97Glt/fwjq2MFebmK3/ZTLUeE+iTtzClt/fxDq2MFuTn66+cttRxR3UfSbm++jaU2A6yPtRlgGreD0NBQDRo0SIsXL1ZOTo7F2MmTJ/XBBx9ozJgxNmu2PTw8JElFRUWVum779u1VWFio7du3m7clJycrPj5eHTp0MG8rLCzUzp07zZ/j4+OVmppqXpLevXt3xcfHKyoqqszLxcVF7du317Fjxyxmwy+UYHfu3Fk//vijRW19ad26ddOsWbO0detWdezYUR9+aP2/cAAAAOqqwvwCnT162Ob4yYN/KS87u/YCQr1SVFBY/u/rQLzyS+UnKB9Ju715B0s3vFE2cW8zwLTdDvXsJd58803l5eVp8ODB2rx5s44dO6bVq1dr0KBBatasmbmpmzVNmjSRt7e3Vq9erVOnTiktLc3mvueLjo7WiBEjNHnyZP3000/as2eP7rjjDjVr1kwjRoww7+fu7q4HHnhA27dv165duzRhwgRdccUVuvzyyyVJzzzzjJYvX645c+bo999/V1xcnD7++GM99dRTkqSBAweqbdu2Gj9+vPbs2aMff/zR3A3flmnTpik9PV233nqrdu7cqf379+v9999XfHy8EhISNGvWLG3btk1HjhzR2rVrtX//furaAQBAvePi6qKAxk1sjgeFhcvN07MWI0J94uLqooBG5fy+wiPkcYEVsLBE0l4bAptJN78rTdsh3b3B9H7zu6btdhQdHa2dO3eqdevWuuWWW9SmTRtNmTJF/fv317Zt2xQSEmLzWDc3N73++uv617/+pYiICIuE+0JiYmJ06aWX6vrrr1evXr1kNBr17bffWiyr9/Hx0cyZM3X77berd+/e8vPz0yeffGIeHzx4sFatWqW1a9fqsssu0xVXXKF//vOfatmypSTJxcVFX331lXJycnT55Zfr7rvvLvePEJJp9cH333+vzMxM9e3bV5deeqnefvttubu7y8fHR3/++aduuukmtW3bVlOmTNH999+ve+65p8L3DQAAUBcENQ3X5SNutjpmcHHRJf0GWfQvAirD9PsabXXM4OKiS/rYWIUMmwzGinYqq8fS09MVGBiotLQ0BQRY1pjn5uYqISFBrVq1qnItNSwtXbpUDz30kFJTUx0ditPh9wYAAGpD6ulT+m3Dau1Y+YWM/+tN5O7lrSFTp6tZ2w7yLWdyB7iQtFMntWf9au1c9aX59+Xh7a3BUx9WRFQ7+YWG2u/i6YlSTorkHSIFRFx4fwcqLw89H498AwAAABqYoCZN1eXaYepw9TU6l3RCbh4eCmjcVF7+AfLx93d0eKjjApuGqevg63VJ3wHn/b6ayMs/0L6/r/RE6f2R0pl4qXE7adwKp0/cK4KkHQAAAGiAAkJNDZFDL2ru4EhQHwU0aiSpln9fOSmmhF0yveek1IuknZp21LoJEyawNB4AAABAzfIOMc2wS6Z37/pR5sFMOwAAAACg7guIMC2JryM17RVF0g4AAAAAqJtKN54redUjJO0AAAAAgLqnnjaeK42adgAAAABA3WOt8Vw9RNIOAAAAAKh76mnjudJYHg8AAAAAqHvqaeO50phpR4UYDAatWLGi0sf169dPDz30ULWuvXTpUgUFBVXrHBUxe/Zsde3a1e7XAQAAAFAF6YnSqX2m9xIBEVLTjvU2YZdI2uu9Y8eOaeLEiYqIiJCHh4datmyp6dOnKzk5uUavs3HjRhkMBp6/DgAAAKDmlTSdW9Lb9H5+4l7PkbTXkrS8NCWkJWjvmb1KSEtQWl6a3a956NAh9ejRQ/v379dHH32kAwcO6K233tKGDRvUq1cvpaTUz0YNAAAAAOqZBtJ0zhqS9lpwMuukHt/8uG5YcYPGfjtWN6y4QTM3z9TJrJN2ve79998vDw8PrV27Vn379lWLFi00dOhQrV+/XidOnNCTTz4pSYqMjNTcuXN12223ydfXV82aNdP//d//lTnf2bNndeONN8rHx0fR0dFauXKlJOnw4cPq37+/JCk4OFgGg0ETJkwwH1dcXKzHH39cISEhCgsL0+zZsy3Ou3DhQnXq1Em+vr5q3ry57rvvPmVmZtq8r5Jl7O+9955atGghPz8/3XfffSoqKtKCBQsUFhamJk2a6IUXXrA47ujRoxoxYoT8/PwUEBCgW265RadOnbJ5neLiYj333HO66KKL5Onpqa5du2r16tUW+2zdulVdu3aVl5eXevTooRUrVshgMCg2NlZGo1FRUVF65ZVXLI6JjY2VwWDQgQMHbF4bAAAAwHkaSNM5a0ja7SwtL03Pbn1WWxO3WmzfkrhFs7fOttuMe0pKitasWaP77rtP3t7eFmNhYWEaO3asPvnkExmNRknSyy+/rC5duujXX3/VE088oenTp2vdunUWx82ZM0e33HKL9u7dq2HDhmns2LFKSUlR8+bN9cUXX0iS4uPjlZSUpEWLFpmPW7ZsmXx9fbV9+3YtWLBAzz33nMW5XVxc9Prrr+v333/XsmXL9P333+vxxx8v9/4OHjyo7777TqtXr9ZHH32kd999V9ddd52OHz+uTZs26aWXXtJTTz2l7du3SzIl4CNGjFBKSoo2bdqkdevW6dChQxozZozNayxatEivvvqqXnnlFe3du1eDBw/WDTfcoP3790uS0tPTNXz4cHXq1Em7d+/W3LlzNXPmTPPxBoNBEydOVExMjMV5Y2Ji1KdPH0VFRZV7jwAAAECDVbp+vaTp3NQt9fZ57DYZYUxLSzNKMqalpZUZy8nJMf7xxx/GnJycKp37UOohY8elHW2+DqUeqm74Vv38889GScavvvrK6vjChQuNkoynTp0ytmzZ0jhkyBCL8TFjxhiHDh1q/izJ+NRTT5k/Z2ZmGiUZv/vuO6PRaDT+8MMPRknGc+fOWZynb9++xquuuspi22WXXWacOXOmzdg/++wzY2hoqPlzTEyMMTAw0Pz52WefNfr4+BjT09PN2wYPHmyMjIw0FhUVmbe1a9fOOG/ePKPRaDSuXbvW6Orqajx69Kh5/PfffzdKMv7yyy/m83bp0sU8HhERYXzhhRfKxH7fffcZjUajccmSJcbQ0FCL38bbb79tlGT89ddfjUaj0XjixAmjq6urcfv27Uaj0WjMz883NmrUyLh06VKr917d3xsAAABQ56WdMBrfvMxofDbA9J52wtER2UV5eej5mGm3s4z8jGqNV5fxfzPpF9KrV68yn+Pi4iy2de7c2fzPvr6+CggI0OnTpy947vOPk6Tw8HCL49avX68BAwaoWbNm8vf317hx45ScnKzs7Gyb54yMjJS/v7/5c9OmTdWhQwe5uLhYbCu5TlxcnJo3b67mzZubxzt06KCgoKAy9ymZZtETExPVu3dvi+29e/c27x8fH6/OnTvLy8vLPH755Zdb7B8REaHrrrtO7733niTpv//9r/Ly8jR69Gib9wYAAAA0aA24ft0ahybtmzdv1vDhwxUREWH1kWIGg8Hq6+WXXzbvExkZWWZ8/vz5tXwntvl7+FdrvKqioqJkMBisJqSSKYkNDg5W48aNK3xOd3d3i88Gg0HFxcXVOu7w4cO6/vrr1blzZ33xxRfatWuXuZ4+Pz+/Uuesanz2dvfdd+vjjz9WTk6OYmJiNGbMGPn4+Dg6LAAAAMA5NeD6dWscmrRnZWWpS5cuVpueSVJSUpLF67333pPBYNBNN91ksd9zzz1nsd8DDzxQG+FXSIhXiHpH9LY61juit0K87PMDDA0N1aBBg7R48WLl5ORYjJ08eVIffPCBxowZI4PBIEn6+eefLfb5+eef1b59+wpfz8PDQ5JUVFRUqTh37dql4uJivfrqq7riiivUtm1bJSbW/OMb2rdvr2PHjunYsWPmbX/88YdSU1PVoUOHMvsHBAQoIiJCW7Zssdi+ZcsW8/7t2rXTb7/9pry8PPP4jh07ypxr2LBh8vX11ZIlS7R69WpNnDixpm4LAAAAqH8acv26FQ5N2ocOHarnn39eN954o9XxsLAwi9fXX3+t/v37q3Xr1hb7+fv7W+zn6+tbG+FXSKBnoGZfObtM4t47ordmXzlbgZ6Bdrv2m2++qby8PA0ePFibN2/WsWPHtHr1ag0aNEjNmjWz6K6+ZcsWLViwQH/99Zf+7//+T5999pmmT59e4Wu1bNlSBoNBq1at0pkzZ8rt/n6+qKgoFRQU6I033tChQ4f0/vvv66233qr0vV7IwIED1alTJ40dO1a7d+/WL7/8ojvvvFN9+/ZVjx49rB7z2GOP6aWXXtInn3yi+Ph4PfHEE4qNjTV/L7fffruKi4s1ZcoUxcXFac2aNeZO8SV/DJEkV1dXTZgwQbNmzVJ0dHSZUgQAAACgQSvddE4yJepNOzb4hF2qQ93jT506pW+++UaTJk0qMzZ//nyFhoaqW7duevnll1VYWFjuufLy8pSenm7xsqcw3zC91OclrRy5Uh8M+0ArR67US31eUphvmF2vGx0drZ07d6p169a65ZZb1KZNG02ZMkX9+/fXtm3bFBLy9yz/o48+qp07d6pbt256/vnntXDhQg0ePLjC12rWrJnmzJmjJ554Qk2bNtW0adMqdFyXLl20cOFCvfTSS+rYsaM++OADzZs3r9L3eiEGg0Fff/21goOD1adPHw0cOFCtW7fWJ598YvOYBx98UI888ogeffRRderUSatXr9bKlSsVHR0tyTQb/9///lexsbHq2rWrnnzyST3zzDOSZFHnLkmTJk1Sfn6+7rrrrhq/NwAAAKDOSk+U3h8pLeltek+v+VW3dZ3BWNFOZXZmMBj01VdfaeTIkVbHFyxYoPnz5ysxMdEiIVq4cKG6d++ukJAQbd26VbNmzdJdd92lhQsX2rzW7NmzNWfOnDLb09LSFBAQYLEtNzdXCQkJatWqVZlErL6IjIzUQw89pIceesjRodR5H3zwge666y6lpaVZPGrvxx9/1IABA3Ts2DE1bdrU5vEN4fcGAAAAmJ3aZ0rYS0zdYpphbwDS09MVGBhoNQ89n1stxlQt7733nsaOHVsmkXnkkUfM/9y5c2d5eHjonnvu0bx58+Tp6Wn1XLNmzbI4Lj093aKrOFBRy5cvV+vWrdWsWTPt2bNHM2fO1C233GJO2PPy8nTmzBnNnj1bo0ePLjdhBwAAABqckqZzZ+JpOmdDnUjaf/zxR8XHx5e7lLlEz549VVhYqMOHD6tdu3ZW9/H09LSZ0AOVcfLkST3zzDM6efKkwsPDNXr0aIteAR999JEmTZqkrl27avny5Q6MFAAAAHBCJU3nclJMCTs17GXUiaT93Xff1aWXXqouXbpccN/Y2Fi5uLioSZMmtRBZ/XD48GFHh1BnPf7443r88cdtjk+YMEETJkyovYAAAAAAZ5eeaJmkl7xglUOT9szMTB04cMD8OSEhQbGxsQoJCVGLFi0kmZauf/bZZ3r11VfLHL9t2zZt375d/fv3l7+/v7Zt26aHH35Yd9xxh4KDg2vtPgAAAAAAFVDSeK5kOTyPdLsghybtO3fuVP/+/c2fS+rMx48fr6VLl0qSPv74YxmNRt12221ljvf09NTHH3+s2bNnKy8vT61atdLDDz9sUa8OAAAAAHASOSmmhF0yveekkLRfgEOT9n79+ulCzeunTJmiKVOmWB3r3r27fv75Z3uEBgAAAACoaTSeq7Q6UdMOAAAAAKiDrNWv03iuUkjaAQAAAAA1z1b9Oo3nKsXF0QEAAAAAAOoha/XrqDSSdgAAAABAzSupX5eoX68GkvZ67tixY5o4caIiIiLk4eGhli1bavr06UpOTjbv069fPxkMBvOradOmGj16tI4cOWJxrvz8fL388svq3r27fH19FRgYqC5duuipp55SYmKi5s6dq/DwcKWkWP4Fbc+ePfL09NSqVaskSQaDQV5eXmXOP3LkSJ5pDgAAANQXJfXrU7fwaLdqIGmvJYVpaco7dEg5e/Yo71CCCtPS7H7NQ4cOqUePHtq/f78++ugjHThwQG+99ZY2bNigXr16WSTXkydPVlJSkhITE/X111/r2LFjuuOOO8zjeXl5GjRokF588UVNmDBBmzdv1m+//abXX39dZ8+e1RtvvKFZs2apefPmuv/++83HFRQUaPz48brjjjt0/fXXm7cbDAY988wzdv8OAAAAANSS9ETp1D7Te4mACKlpRxL2aqARXS0oSDqpxKeeUvaWLeZtPlddpYi5c+UeHma3695///3y8PDQ2rVr5e3tLUlq0aKFunXrpjZt2ujJJ5/UkiVLTPH4+CgszBRLeHi4pk2bpnvuucd8rn/+85/66aeftHPnTnXr1s28vUWLFurbt6+MRqMMBoOWL1+ubt266fPPP9fNN9+sF154QampqfrnP/9pEdu0adO0cOFCPfbYY+rYsaPdvgMAAAAAtcBW0zlUGzPtdlaYllYmYZek7J9+UuLTT9ttxj0lJUVr1qzRfffdZ07YS4SFhWns2LH65JNPZDQarR776aefqmfPnuZtH330kQYNGmSRsJ/PYDBIki6++GLNmzdPU6dO1Zo1azRv3jzFxMQoICDAYv/evXvr+uuv1xNPPFHdWwUAAADgaDSdsxuSdjsrSk4uk7CXyP7pJxWdV1tek/bv3y+j0aj27dtbHW/fvr3OnTunM2fOSJIWL14sPz8/+fr6KjQ0VPHx8XrvvffM+//1119q166dxTluvPFG+fn5yc/PT1deeaV5+/Tp09WxY0cNGzZMU6dOVf/+/a3GMG/ePK1evVo//vhjdW8XAAAAgCPRdM5uSNrtrDgj4wLjmXa9vrWZdGvGjh2r2NhY7dmzRz/99JOioqJ07bXXKqOc+BcvXqzY2FhNnDhR2dnZ5u0Gg0FPPvmkiouL9dRTT9k8vkOHDrrzzjuZbQcAAADqOprO2Q1Ju525+PtfYNzPLteNioqSwWBQXFyc1fG4uDgFBwercePGkqTAwEBFRUUpKipKvXv31rvvvqv9+/frk08+kSRFR0crPj7e4hzh4eGKiopSSEjZv6K5ublZvNsyZ84c7d69WytWrKjsLQIAAABwFJrO1RqSdjtzDQ2Vz1VXWR3zueoquYaG2uW6oaGhGjRokBYvXqycnByLsZMnT+qDDz7QmDFjzLXopbm6ukqS+djbbrtN69at06+//lqjcTZv3lzTpk3TP/7xDxUVFdXouQEAAADYQUnTuSW9Te/nJ+6ocSTtduYWGKiIuXPLJO4+V12liOfnyi0w0G7XfvPNN5WXl6fBgwdr8+bNOnbsmFavXq1BgwapWbNmeuGFF8z7Zmdn6+TJkzp58qT27NmjqVOnysvLS9dee60k6eGHH1avXr00YMAALVq0SLt371ZCQoLWrFmj7777zpzkV8WsWbOUmJio9evXV/ueAQAAANgZTedqFY98qwXu4WFq9uorKkpOVnFGplz8/eQaGmrXhF0yLWnfuXOnnn32Wd1yyy1KSUlRWFiYRo4cqWeffdZiWfvbb7+tt99+W5IUHByszp0769tvvzU3n/Py8tKGDRv02muvKSYmRrNmzVJxcbFatWqloUOH6uGHH65ynCEhIZo5c6b+8Y9/VO+GAQAAANhfSdO5kse70XTOrgzGinYqq8fS09MVGBiotLS0Mo8my83NVUJCglq1aiUvLy8HRYiGgt8bAAAA6oT0RNMMu3cINexVVF4eej5m2gEAAAAA5SudpJe8YHck7QAAAAAA20oaz5Ush+eRbrWKRnQAAAAAANtoPOdQJO0AAAAAANtKGs9JNJ5zAJbHAwAAAAD+Zq1+fdwKGs85CEk7AAAAAMDEVv06jecchuXxAAAAAAAT6tedDkk7AAAAAMCE+nWnw/J4AAAAAIAJ9etOh6QdlTZhwgSlpqZqxYoVjg4FAAAAQHWUbjonUb/uZFgeX0/169dPDz30UJntS5cuVVBQUK3HAwAAAMDJlDSdW9Lb9J6e6OiIYAUz7bUkN6tAORn5ys8plIe3m7z9PeTl6+7osCzk5+fLw8PD0WEAAAAAqA3Wms4xw+50mGmvBZkpuVr7zu/6cPZ2ff7SLn04e7vWvvO7MlNyHRrXhAkTNHLkSL3wwguKiIhQu3amhhO//fabrrnmGnl7eys0NFRTpkxRZmamzfPk5eXpwQcfVJMmTeTl5aWrrrpKO3bssNhn5cqVio6OlpeXl/r3769ly5bJYDAoNTVVWVlZCggI0Oeff25xzIoVK+Tr66uMjIyav3kAAACgoaPpXJ1A0m5nuVkF+v79P3UszvJRCcfiUvT9+38qN6vAQZGZbNiwQfHx8Vq3bp1WrVqlrKwsDR48WMHBwdqxY4c+++wzrV+/XtOmTbN5jscff1xffPGFli1bpt27dysqKkqDBw9WSorpnhMSEnTzzTdr5MiR2rNnj+655x49+eST5uN9fX116623KiYmxuK8MTExuvnmm+Xv72+fmwcAAAAaspKmc1O3/P08djgdlsfbWU5GfpmEvcSxuBTlZOQ7dJm8r6+v3nnnHfOy+Lffflu5ublavny5fH19JUlvvvmmhg8frpdeeklNmza1OD4rK0tLlizR0qVLNXToUPM51q1bp3fffVePPfaY/vWvf6ldu3Z6+eWXJUnt2rXTvn379MILL5jPc/fdd+vKK69UUlKSwsPDdfr0aX377bdav359bXwNAAAAQP1H07k6iZl2O8vPKazWuL116tTJoo49Li5OXbp0MSfsktS7d28VFxcrPj6+zPEHDx5UQUGBevfubd7m7u6uyy+/XHFxcZKk+Ph4XXbZZRbHXX755WU+X3LJJVq2bJkk6T//+Y9atmypPn36VP8mAQAAgIaOpnN1Fkm7nXl4l7+Y4ULjVRUQEKC0tLQy21NTUxUYGGj+fH5y7mh33323li5dKsm0NP6uu+6SwWBwbFAAAABAfWCt6RzqBJJ2O/P291Dz9tYbOjRvHyJvf/t0a2/Xrp12795dZvvu3bvVtm1bm8e1b99ee/bsUVZWlnnbli1b5OLiYm5Ud742bdrIw8NDW7ZsMW8rKCjQjh071KFDB3MsO3futDiudKM6Sbrjjjt05MgRvf766/rjjz80fvz4C98oAAAAgAuj6VydRdJuZ16+7rpm3MVlEvfm7UN0zZ0X262eferUqfrrr7/04IMPau/evYqPj9fChQv10Ucf6dFHH7V53NixY+Xl5aXx48dr3759+uGHH/TAAw9o3LhxZerZJdNM/dSpU/XYY49p9erV+uOPPzR58mRlZ2dr0qRJkqR77rlHf/75p2bOnKm//vpLn376qXlG/fyZ9ODgYI0aNUqPPfaYrr32Wl100UU1+6UAAAAADUl6onRqn+mdpnN1Fo3oaoFfiJeuvfuSWn1Oe+vWrbV582Y9+eSTGjhwoPLz83XxxRfrs88+05AhQ2we5+PjozVr1mj69Om67LLL5OPjo5tuukkLFy60ecz8+fNVXFyscePGKSMjQz169NCaNWsUHBwsSWrVqpU+//xzPfroo1q0aJF69eqlJ598UlOnTpWnp6fFuSZNmqQPP/xQEydOrJkvAgAAAGiISmrYz8SbZtZLEnWS9TrHYDQajY4OwtHS09MVGBiotLQ0BQQEWIzl5uYqISFBrVq1kpeXl4MirH9eeOEFvfXWWzp27JjF9vfff18PP/ywEhMTLRrkNRT83gAAAFAjTu0zNZ0rMXWL1LSj4+JBGeXloedjph21YvHixbrssssUGhqqLVu26OWXX7Z49nt2draSkpI0f/583XPPPQ0yYQcAAABqTEkNe8lMOzXsdRZJO2rF/v379fzzzyslJUUtWrTQo48+qlmzZpnHFyxYoBdeeEF9+vSx2A4AAACgCkpq2Es/lx11DsvjxfJ4OA9+bwAAAKiS9EQS9DqG5fEAAAAA0BDYajqHeoFHvgEAAABAXZaTYkrYJdN7Topj40GNImkHAAAAgLqspOmcRNO5eojl8QAAAABQl9F0rl4jaQcAAACAusRa07mACJL1eoqkHQAAAADqCprONTjUtDdAS5cuVVBQkF2vsXHjRhkMBqWmptr1OgAAAECDQtO5BoekvZ6aMGGCDAaDDAaDPDw8FBUVpeeee06FhYU1fq1+/frpoYcesth25ZVXKikpSYGBgTV+PQAAAKDBoulcg8Py+FqSm5mh7LQ05WVnydPXVz4BgfLy87frNYcMGaKYmBjl5eXp22+/1f333y93d3eFh4fb9bqS5OHhobCwMLtfBwAAAKjXStev03SuwWGmvRZkJJ/RqkULFPPIvfrwqUcV8/C9+ub1l5WRfMau1/X09FRYWJhatmypqVOnauDAgVq5cmWZ/Q4ePKgRI0aoadOm8vPz02WXXab169db7LN48WJFR0fLy8tLTZs21c033yzJNKO/adMmLVq0yDyzf/jwYavL47ds2aJ+/frJx8dHwcHBGjx4sM6dO2fX7wAAAACos0rq15f0Nr2nJ5q2B0RITTuSsDcQJO12lpuZoTVvva4je3+12H54z26t/dcbys3MqLVYvL29lZ+fX2Z7Zmamhg0bpg0bNujXX3/VkCFDNHz4cB09elSStHPnTj344IN67rnnFB8fr9WrV6tPnz6SpEWLFqlXr16aPHmykpKSlJSUpObNm5e5RmxsrAYMGKAOHTpo27Zt+umnnzR8+HAVFRXZ96YBAACAuor6dYjl8XaXnZZWJmEvcXjPbmWnpdl9mbzRaNSGDRu0Zs0aPfDAA2XGu3Tpoi5dupg/z507V1999ZVWrlypadOm6ejRo/L19dX1118vf39/tWzZUt26dZMkBQYGysPDQz4+PuUuh1+wYIF69OihxYsXm7ddcsklNXiXAAAAQD1TUr9e0ime+vUGiaTdzvKys8ofzyl/vDpWrVolPz8/FRQUqLi4WLfffrtmz56tzz77zGK/zMxMzZ49W998842SkpJUWFionJwc80z7oEGD1LJlS7Vu3VpDhgzRkCFDdOONN8rHx6fCscTGxmr06NE1en8AAABAvUb9OsTyeLvz9PEtf9y7/PHq6N+/v2JjY7V//37l5ORo2bJl8vUte70ZM2boq6++0osvvqgff/xRsbGx6tSpk3kpvb+/v3bv3q2PPvpI4eHheuaZZ9SlS5dKPc7N29u7pm4LAAAAqL/SE6VT+6hfhxlJu535BAYqskt3q2ORXbrLx46PRPP19VVUVJRatGghNzfbiyq2bNmiCRMm6MYbb1SnTp0UFhamw4cPW+zj5uamgQMHasGCBdq7d68OHz6s77//XpKpU/yFatM7d+6sDRs2VPueAAAAgHrLVuM5NGgk7Xbm5eeva+95oEziHtmlu6695wG717NXRHR0tL788kvFxsZqz549uv3221VcXGweX7VqlV5//XXFxsbqyJEjWr58uYqLi9Wunen5kJGRkdq+fbsOHz6ss2fPWhxbYtasWdqxY4fuu+8+7d27V3/++aeWLFmis2fP1tp9AgAAAE6NxnOwgpr2WuAf2ljXPfiY6TntOVny9PaVT6D9n9NeUQsXLtTEiRN15ZVXqlGjRpo5c6bS09PN40FBQfryyy81e/Zs5ebmKjo6Wh999JG5kdyMGTM0fvx4dejQQTk5OUpISChzjbZt22rt2rX6xz/+ocsvv1ze3t7q2bOnbrvttlq7TwAAAMCp0XgOVhiMRqPR0UE4Wnp6ugIDA5WWlqaAgACLsdzcXCUkJKhVq1by8vJyUIRoKPi9AQAANHDpiTSeayDKy0PPx0w7AAAAADiCtQQ9IIJkHRZI2gEAAACgtpU0nStZCj9uBck6rKIRHQAAAADUNprOoYJI2gEAAACgtpU0nZNoOodysTweAAAAAOytdP16QIRpSTxN53ABJO0AAAAAYE+26tdpOocKYHk8AAAAANgT9euoBpJ2AAAAALAn6tdRDSyPBwAAAAB7on4d1cBMO2rdxo0bZTAYlJqa6uhQAAAAgJqXniid2md6LxEQITXtSMKOSiNpr4eGDx+uIUOGWB378ccfZTAYtHfv3lqOCgAAAGgASprOLeltej8/cQeqgKS9lhRlF6jgdLbyjqar4Ey2irIL7HatSZMmad26dTp+/HiZsZiYGPXo0UOdO3e22/VrQ35+vqNDAAAAAMqi6RxqGEl7LShMzVPKR3/q1MJdOrN4j069ukspH/2pwtQ8u1zv+uuvV+PGjbV06VKL7ZmZmfrss880cuRI3XbbbWrWrJl8fHzUqVMnffTRRxb7fv755+rUqZO8vb0VGhqqgQMHKisryzz+3nvv6ZJLLpGnp6fCw8M1bdo0SdLhw4dlMBgUGxtr3jc1NVUGg0EbN260Gm9ycvIF4+nXr5+mTZumhx56SI0aNdLgwYOr/gUBAAAA9kLTOdQwknY7K8ou0Lkv/lLe/lSL7Xn7U3Xui7/sMuPu5uamO++8U0uXLpXRaDRv/+yzz1RUVKQ77rhDl156qb755hvt27dPU6ZM0bhx4/TLL79IkpKSknTbbbdp4sSJiouL08aNGzVq1CjzuZYsWaL7779fU6ZM0W+//aaVK1cqKiqqyvHm5uaWG0+JZcuWycPDQ1u2bNFbb71V5esBAAAAdlPSdG7qlr+fxw5UA93j7aw4s6BMwl4ib3+qijML5OrjXuPXnThxol5++WVt2rRJ/fr1k2RaGn/TTTepZcuWmjFjhnnfBx54QGvWrNGnn36qyy+/XElJSSosLNSoUaPUsmVLSVKnTp3M+z///PN69NFHNX36dPO2yy67rMqxNmvWrNx4SkRHR2vBggVVvg4AAABgF+mJlp3hS15ADWCm3c6KcwurNV5VF198sa688kq99957kqQDBw7oxx9/1KRJk1RUVKS5c+eqU6dOCgkJkZ+fn9asWaOjR49Kkrp06aIBAwaoU6dOGj16tN5++22dO3dOknT69GklJiZqwIABNRbrheIpcemll9bYNQEAAIAaQeM52BlJu525eJW/mOFC49UxadIkffHFF8rIyFBMTIzatGmjvn376uWXX9aiRYs0c+ZM/fDDD4qNjdXgwYPNzd1cXV21bt06fffdd+rQoYPeeOMNtWvXTgkJCfL29i7/flxMP6nzl+UXFJRfAnCheEr4+vpW5WsAAAAA7IfGc7AzknY7c/Fzl2d0kNUxz+ggufjV/NL4ErfccotcXFz04Ycfavny5Zo4caIMBoO2bNmiESNG6I477lCXLl3UunVr/fXXXxbHGgwG9e7dW3PmzNGvv/4qDw8PffXVV/L391dkZKQ2bNhg9ZqNGzeWZKqLL3F+UzprKhIPAAAA4JRoPAc7o6bdzlx93BV8U9syzeg8o4MUfFNbu9Szl/Dz89OYMWM0a9Yspaena8KECZJMteGff/65tm7dquDgYC1cuFCnTp1Shw4dJEnbt2/Xhg0bdO2116pJkybavn27zpw5o/bt20uSZs+erXvvvVdNmjTR0KFDlZGRoS1btuiBBx6Qt7e3rrjiCs2fP1+tWrXS6dOn9dRTT5Ub54XiAQAAAJxWSeO582vagRpE0l4L3II8FXLbxSrOLFBxbqFcvNzk4udu14S9xKRJk/Tuu+9q2LBhiogw/RfIU089pUOHDmnw4MHy8fHRlClTNHLkSKWlpUmSAgICtHnzZr322mtKT09Xy5Yt9eqrr2ro0KGSpPHjxys3N1f//Oc/NWPGDDVq1Eg333yz+ZrvvfeeJk2apEsvvVTt2rXTggULdO2119qM8ULxAAAAAE6jdNM5icZzsCuD8fzi4wYqPT1dgYGBSktLU0BAgMVYbm6uEhIS1KpVK3l5eTkoQjQU/N4AAACcWEnTuTPxpqXwPNIN1VBeHno+atoBAAAAoCJoOgcHIGkHAAAAgIqg6RwcgJp2AAAAALCmdP06TefgACTtAAAAAFCarfp1ms6hlrE8HgAAAABKo34dToKkHQAAAABKo34dToLl8QAAAABQGvXrcBIk7QAAAABQuumcRP06nAJJOwAAAICGzVbTOcAJUNMOpxcZGanXXnvN0WEAAACgvqLpHJwYSXs9d/LkSU2fPl1RUVHy8vJS06ZN1bt3by1ZskTZ2dmODg8AAABwPJrOwYmxPL6W5OTkKCsrS7m5ufLy8pKvr6+8vb3tes1Dhw6pd+/eCgoK0osvvqhOnTrJ09NTv/32m/7973+rWbNmuuGGG+wagy1Go1FFRUVyc+MnCAAAAAej6RycGDPttSAtLU2fffaZ3nzzTb3zzjt688039fnnnystLc2u173vvvvk5uamnTt36pZbblH79u3VunVrjRgxQt98842GDx8uSUpNTdXdd9+txo0bKyAgQNdcc4327NljPs/s2bPVtWtXvf/++4qMjFRgYKBuvfVWZWRkmPcpLi7WvHnz1KpVK3l7e6tLly76/PPPzeMbN26UwWDQd999p0svvVSenp766aefdPDgQY0YMUJNmzaVn5+fLrvsMq1fv96u3wsAAACg9ETp1D7Tu2RK1Jt2JGGH0yFpt7OcnBx9/fXXOnTokMX2gwcPauXKlcrJybHLdZOTk7V27Vrdf//98vX1tbqPwWCQJI0ePVqnT5/Wd999p127dql79+4aMGCAUlL+ruU5ePCgVqxYoVWrVmnVqlXatGmT5s+fbx6fN2+eli9frrfeeku///67Hn74Yd1xxx3atGmTxTWfeOIJzZ8/X3FxcercubMyMzM1bNgwbdiwQb/++quGDBmi4cOH6+jRo3b4VgAAAAD93XhuSW/Te0niDjgh1ibbWVZWVpmEvcTBgweVlZVll2XyBw4ckNFoVLt27Sy2N2rUSLm5uZKk+++/X8OHD9cvv/yi06dPy9PTU5L0yiuvaMWKFfr88881ZcoUSaaZ9KVLl8rf31+SNG7cOG3YsEEvvPCC8vLy9OKLL2r9+vXq1auXJKl169b66aef9K9//Ut9+/Y1X/+5557ToEGDzJ9DQkLUpUsX8+e5c+fqq6++0sqVKzVt2rQa/14AAAAAq43nmGGHkyJpt7OSBLmq4zXtl19+UXFxscaOHau8vDzt2bNHmZmZCg0NtdgvJydHBw8eNH+OjIw0J+ySFB4ertOnT0sy/YEgOzvbIhmXpPz8fHXr1s1iW48ePSw+Z2Zmavbs2frmm2+UlJSkwsJC5eTkMNMOAAAA+ylpPFfyiDcaz8GJkbTbmZeXV7XGqyoqKkoGg0Hx8fEW21u3bi1J5tn9zMxMhYeHa+PGjWXOERQUZP5nd3d3izGDwaDi4mLzOSTpm2++UbNmzSz2K5m9L1F6qf6MGTO0bt06vfLKK4qKipK3t7duvvlm5efnV/BOAQAAgAtIT7RsMkfjOdQhJO125uvrqzZt2ljMWpdo06aNzXrz6goNDdWgQYP05ptv6oEHHrB5ne7du+vkyZNyc3NTZGRkla7VoUMHeXp66ujRoxZL4Stiy5YtmjBhgm688UZJpj8AHD58uEpxAAAAAGWU1K+XzKqPW/F34k6yjjqARnR25u3trRtuuEFt2rSx2N6mTRvdcMMNdn3s2+LFi1VYWKgePXrok08+UVxcnOLj4/Wf//xHf/75p1xdXTVw4ED16tVLI0eO1Nq1a3X48GFt3bpVTz75pHbu3Fmh6/j7+2vGjBl6+OGHtWzZMh08eFC7d+/WG2+8oWXLlpV7bHR0tL788kvFxsZqz549uv32280z+AAAAEC1WatfB+oQZtprQWBgoG6++eZaf057mzZt9Ouvv+rFF1/UrFmzdPz4cXl6eqpDhw6aMWOG7rvvPhkMBn377bd68sknddddd+nMmTMKCwtTnz591LRp0wpfa+7cuWrcuLHmzZunQ4cOKSgoSN27d9c//vGPco9buHChJk6cqCuvvFKNGjXSzJkzlZ6eXt1bBwAAAEyoX0cdZzAajUZHB+Fo6enpCgwMVFpamgICAizGcnNzlZCQoFatWtmt/hwowe8NAADADkrXtANOoLw89HzMtAMAAACoP6wl6NSvow4jaQcAAABQP9hqOgfUYTSiAwAAAFA/0HQO9RBJOwAAAID6oaTpnETTOdQbLI8HAAAAUD8ERJiWxNN0DvUISTsAAACAuommc2gASNoBAAAA1D00nUMD4dCa9s2bN2v48OGKiIiQwWDQihUrLMYnTJggg8Fg8RoyZIjFPikpKRo7dqwCAgIUFBSkSZMmKTMzsxbvAgBQ006l5+jgmUx9+1uSPt15THFJ6Tp2LtvRYQEAnAlN59BAOHSmPSsrS126dNHEiRM1atQoq/sMGTJEMTEx5s+enp4W42PHjlVSUpLWrVungoIC3XXXXZoyZYo+/PBDu8YOALCPpNQc7Tp6To9+ukd5hcXm7Td1b6aHBrZV8xAfB0YHAHAaJU3nSmbaaTqHesqhSfvQoUM1dOjQcvfx9PRUWFiY1bG4uDitXr1aO3bsUI8ePSRJb7zxhoYNG6ZXXnlFEREsjwGAuiY9t0DTP45VUbHRYvsXu0+o80VBGn9lpGMCAwA4XukadprOoQFw+ke+bdy4UU2aNFG7du00depUJScnm8e2bdumoKAgc8IuSQMHDpSLi4u2b99u85x5eXlKT0+3eNU31koLzi8viIyMlMFg0M8//2xx3EMPPaR+/fpZ7GPrNWHChFq+KwANwdexiWUS9hLv/pSgw2ezajkiAIBTKKlhX9Lb9J6eaErUm3YkYUe95tSN6IYMGaJRo0apVatWOnjwoP7xj39o6NCh2rZtm1xdXXXy5Ek1adLE4hg3NzeFhITo5MmTNs87b948zZkzx97hWygoSFN+/lkVFmbIzS1AHh6hcncPtOs1S5cWSJblBV5eXpo5c6Y2bdpk9fgdO3aoqKhIkrR161bddNNNio+PV0BAgCTJ29vbTpEDaMiOpdiuXT+Vniuj0XpCDwCo56zVsJOsowFw6qT91ltvNf9zp06d1LlzZ7Vp00YbN27UgAEDqnzeWbNm6ZFHHjF/Tk9PV/PmzasVa3lyc5MU9+cspaT8aN4WEnK12l88T15e4Xa7bnmlBZI0ZcoUvfXWW/r22281bNiwMuONGzc2/3NIiKlGqEmTJgoKCqrxWAGgRM9Wofrv3iSrY5dEBMrN1ekXiQEA7IEadjRQder/+bRu3VqNGjXSgQMHJElhYWE6ffq0xT6FhYVKSUkpN1n19PRUQECAxcteCgrSyiTskpSS8qPi/pylgoI0u137Qlq1aqV7771Xs2bNUnFx8YUPAIBacGVUqEJ9PayOzbiWRnQA0GCV1LBP3cLj3dCg1Kmk/fjx40pOTlZ4uGl2ulevXkpNTdWuXbvM+3z//fcqLi5Wz549HRWmhfz8s2US9hIpKT8qP/+s3a69atUq+fn5WbxefPFFi32eeuopJSQk6IMPPrBbHABQGa0b++mDu3uqR8tg87aIQC8tHttdLUIpywGABiM9UTq1z/Reghp2NEAOXR6fmZlpnjWXpISEBMXGxiokJEQhISGaM2eObrrpJoWFhengwYN6/PHHFRUVpcGDB0uS2rdvryFDhmjy5Ml66623VFBQoGnTpunWW291ms7xhYUZ1Rqvjv79+2vJkiUW20qWuZdo3LixZsyYoWeeeUZjxoyxWywAUBkXhwfon7d2VVZeoQoKi+Xv5a7IRr6ODgsAUFtKms6VLIVnZh0NmEOT9p07d6p///7mzyV15uPHj9eSJUu0d+9eLVu2TKmpqYqIiNC1116ruXPnWjRT++CDDzRt2jQNGDBALi4uuummm/T666/X+r3Y4ubmX63x6vD19VVUVNQF93vkkUe0ePFiLV682G6xAEBlNQ9mGTwANFg0nQPMHJq09+vXr9wuwGvWrLngOUJCQvThhx/WZFg1ysOjkUJCrra6RD4k5Gp5eDRyQFSW/Pz89PTTT2v27Nm64YYbHB0OAAAAGjqazgFmdaqmvS5ydw9U+4vnKSTkaovtJd3j7fnYt7y8PJ08edLidfas9Rr6KVOmKDAw0Kn/AAIAAIAGgqZzgJlTP/KtvvDyClfHSxad95x2f3l4NLL7c9pXr15tbtpXol27dvrzzz/L7Ovu7q65c+fq9ttvt2tMAAAAQBnpiaYl8N4hfyfoAREk64Akg7G89ekNRHp6ugIDA5WWllbm8W+5ublKSEhQq1at5OXl5aAI0VDwewMAAA0OTefQQJWXh56P5fEAAAAAHMda0zkAZiTtAAAAABynpOmcRNM5wApq2gEAAADUntL16yVN50rXtAOQRNIOAAAAoLbYql+n6RxgE8vjAQAAANQO6teBSiNpBwAAAFA7qF8HKo3l8QAAAABqB/XrQKWRtAMAAACwH2uN50jWgQojaQcAAABgH7YazwGoMGraUSFLly5VUFCQ+fPs2bPVtWtXu12vX79+euihh+x2fgAAANQCGs8B1UbSXk9NmDBBBoNBBoNBHh4eioqK0nPPPafCwsIaOf+MGTO0YcOGSh1jMBi0YsWKCu375Zdfau7cuVWIDAAAAE6DxnNAtbE8vpakFhTqbH6h0guLFODuqkbubgpyt+/XP2TIEMXExCgvL0/ffvut7r//frm7u2vWrFnVPrefn5/8/PxqIEpL+fn58vDwUEgI/4UOAABQ59F4Dqg2ZtprwYncfN37x2Fd9cufGrZ7v67a/qfu/eOwTuTm2/W6np6eCgsLU8uWLTV16lQNHDhQK1euVF5enmbMmKFmzZrJ19dXPXv21MaNGy2OXbp0qVq0aCEfHx/deOONSk5OthgvvTx+x44dGjRokBo1aqTAwED17dtXu3fvNo9HRkZKkm688UYZDAbz55LzvPPOO2rVqpW8vLwklV0en5eXp5kzZ6p58+by9PRUVFSU3n33XUnSuXPnNHbsWDVu3Fje3t6Kjo5WTExMzXyJAAAAqLj0ROnUPtN7iYAIqWlHEnagikja7Sy1oFCPxh/VxpRMi+0bUzL1aPxRpRbUzHL1ivD29lZ+fr6mTZumbdu26eOPP9bevXs1evRoDRkyRPv375ckbd++XZMmTdK0adMUGxur/v376/nnny/33BkZGRo/frx++ukn/fzzz4qOjtawYcOUkZEhyZTUS1JMTIySkpLMnyXpwIED+uKLL/Tll18qNjbW6vnvvPNOffTRR3r99dcVFxenf/3rX+aZ/qefflp//PGHvvvuO8XFxWnJkiVq1KhRdb8uAAAAVEZJ07klvU3v5yfuAKqM5fF2dja/sEzCXmJjSqbO5hfafZm80WjUhg0btGbNGt12222KiYnR0aNHFRFh+mvnjBkztHr1asXExOjFF1/UokWLNGTIED3++OOSpLZt22rr1q1avXq1zWtcc801Fp///e9/KygoSJs2bdL111+vxo0bS5KCgoIUFhZmsW9+fr6WL19u3qe0v/76S59++qnWrVungQMHSpJat25tHj969Ki6deumHj16SPp7Vh8AAAC1yFrTOWbXgWpjpt3O0guLqjVeHatWrZKfn5+8vLw0dOhQjRkzRjfffLOKiorUtm1bc126n5+fNm3apIMHD0qS4uLi1LNnT4tz9erVq9xrnTp1SpMnT1Z0dLQCAwMVEBCgzMxMHT169IJxtmzZ0mbCLkmxsbFydXVV3759rY5PnTpVH3/8sbp27arHH39cW7duveA1AQAAUMNoOgfYBTPtdhbg5lqt8ero37+/lixZIg8PD0VERMjNzU2ffPKJXF1dtWvXLrm6Wl67Oo3lxo8fr+TkZC1atEgtW7aUp6enevXqpfz8C9ft+/r6ljvu7e1d7vjQoUN15MgRffvtt1q3bp0GDBig+++/X6+88kql7gEAAADVQNM5wC5I2u2skYeb+oX4WV0i3y/ET4087PevwNfXV1FRURbbunXrpqKiIp0+fVpXX3211ePat2+v7du3W2z7+eefy73Wli1btHjxYg0bNkySdOzYMZ09e9ZiH3d3dxUVVX5lQadOnVRcXKxNmzaZl8eX1rhxY40fP17jx4/X1Vdfrccee4ykHQAAwJ7SE8sm6AERJOtADWN5vJ0Fubvp1XYt1C/Echa7X4ifFrZrYfd69tLatm2rsWPH6s4779SXX36phIQE/fLLL5o3b56++eYbSdKDDz6o1atX65VXXtH+/fv15ptvllvPLknR0dF6//33FRcXp+3bt2vs2LFlZsgjIyO1YcMGnTx5UufOnatwzJGRkRo/frwmTpyoFStWKCEhQRs3btSnn34qSXrmmWf09ddf68CBA/r999+1atUqtW/fvpLfDAAAACqMpnNArSFprwXNvDz0VodI/XT5xfq2e7R+uvxivdUhUhFeHg6JJyYmRnfeeaceffRRtWvXTiNHjtSOHTvUokULSdIVV1yht99+W4sWLVKXLl20du1aPfXUU+We891339W5c+fUvXt3jRs3Tg8++KCaNGlisc+rr76qdevWqXnz5urWrVulYl6yZIluvvlm3Xfffbr44os1efJkZWVlSZI8PDw0a9Ysde7cWX369JGrq6s+/vjjSp0fAAAAlWCt6RwAuzAYjUajo4NwtPT0dAUGBiotLU0BAQEWY7m5uUpISLB4hjhgL/zeAABAnVAy034m3tR0btwKlsUDlVReHno+atoBAAAAlK90/TpN54BaQ9IOAAAAwDZbs+o0nQNqBTXtAAAAAGyjfh1wKJJ2AAAAALZ5h5hm2CXTu3eIY+MBGhiWx1cQ/fpQG/idAQAAp0P9OuBQJO0X4OrqKknKz88v89xxoKbl5+dL+vt3BwAA4BDWGs+RrAMOQdJ+AW5ubvLx8dGZM2fk7u4uFxcqCmAfxcXFOnPmjHx8fOTmxn80AQCAg/A4N8CpkBlcgMFgUHh4uBISEnTkyBFHh4N6zsXFRS1atJDBYHB0KAAAoKGy1niOpB1wGJL2CvDw8FB0dLR56TJgLx4eHqzmAAAAjlXSeK5kpp3Gc4BDkbRXkIuLi7y8vBwdBgAAAGBfNJ4DnApJOwAAANCQlW46J9F4DnAiJO0AAABAQ0XTOcDpUTwLAAAANFTWms4BcCok7QAAAEBDVdJ0TqLpHOCkWB4PAAAANBSl69dpOgc4PZJ2AAAAoCGwVb9O0znAqbE8HgAAAGgIqF8H6iSSdgAAAKAhoH4dqJNYHg8AAAA0BNSvA3USSTsAAABQH5VuOidRvw7UQSTtAAAAQH1jq+kcgDqHmnYAAACgvqHpHFBvkLQDAAAA9Q1N54B6g+XxAAAAQH1D0zmg3iBpBwAAAOqD0o3naDoH1Ask7QAAAEBdR+M5oN6iph0AAACo62g8B9RbJO0AAABAXUfjOaDeYnk8AAAAUNdYq1+n8RxQL5G0AwAAAHWJrfp1Gs8B9RLL4wEAAIC6hPp1oEEhaQcAAADqEurXgQaF5fEAAABAXUL9OtCgkLQDAAAAzqx00zmJ+nWgASFpBwAAAJyVraZzABoMatoBAAAAZ0XTOaDBI2kHAAAAnBVN54AGj+XxAAAAgLOi6RzQ4JG0AwAAAM6CpnMASiFpBwAAAJwBTecAWEFNOwAAAOAMaDoHwAqSdgAAAMAZ0HQOgBUsjwcAAAAcpXQNO03nAJRC0g4AAAA4gq0adpJ1AOdheTwAAADgCNSwA6gAknYAAADAEahhB1ABLI8HAAAAHIEadgAVQNIOAAAA1IbSTeckatgBXBBJOwAAAGBvtprOAcAFUNMOAAAA2BtN5wBUEUk7AAAAYG80nQNQRSyPBwAAAOyNpnMAqoikHQAAAKhpNJ0DUENI2gEAAICaRNM5ADWImnYAAACgJtF0DkANImkHAAAAahJN5wDUIJbHAwAAADWJpnMAahBJOwAAAFAdNJ0DYEck7QAAAEBV0XQOgJ1R0w4AAABUFU3nANgZSTsAAABQVTSdA2BnLI8HAAAAKqN0DTtN5wDYEUk7AAAAUFG2athJ1gHYCcvjAQAAgIqihh1ALSNpBwAAACqKGnYAtYzl8QAAAEBFUcMOoJaRtAMAAAC2lG46J1HDDqBWkbQDAAAA1thqOgcAtYiadgAAAMAams4BcAIk7QAAAIA1NJ0D4ARYHg8AAABYQ9M5AE6ApB0AAACQaDoHwCmRtAMAAAA0nQPgpKhpBwAAAGg6B8BJkbQDAAAANJ0D4KRYHg8AAICGp3T9Ok3nADgpknYAAAA0LLbq12k6B8AJsTweAAAADQv16wDqEJJ2AAAANCzUrwOoQ1geDwAAgIaF+nUAdQhJOwAAAOo/a43nSNYB1AEk7QAAAKjfbDWeA4A6gJp2AAAA1G80ngNQhzk0ad+8ebOGDx+uiIgIGQwGrVixwjxWUFCgmTNnqlOnTvL19VVERITuvPNOJSYmWpwjMjJSBoPB4jV//vxavhMAAAA4LRrPAajDHLo8PisrS126dNHEiRM1atQoi7Hs7Gzt3r1bTz/9tLp06aJz585p+vTpuuGGG7Rz506LfZ977jlNnjzZ/Nnf379W4gcAAEAdQOM5AHWYQ5P2oUOHaujQoVbHAgMDtW7dOottb775pi6//HIdPXpULVq0MG/39/dXWFiYXWMFAABAHVG66ZxE4zkAdVadqmlPS0uTwWBQUFCQxfb58+crNDRU3bp108svv6zCwsJyz5OXl6f09HSLFwAAAOqBkqZzS3qb3tMTL3QEADi1OtM9Pjc3VzNnztRtt92mgIAA8/YHH3xQ3bt3V0hIiLZu3apZs2YpKSlJCxcutHmuefPmac6cObURNgAAAGqTtaZzzLADqMMMRqPR6OggJMlgMOirr77SyJEjy4wVFBTopptu0vHjx7Vx40aLpL209957T/fcc48yMzPl6elpdZ+8vDzl5eWZP6enp6t58+ZKS0sr99wAAABwcjzeDUAdkZ6ersDAwAvmoU4/015QUKBbbrlFR44c0ffff3/BpLpnz54qLCzU4cOH1a5dO6v7eHp62kzoAQAAUIeUrl+n6RyAesapk/aShH3//v364YcfFBoaesFjYmNj5eLioiZNmtRChAAAAHAYW7PqNJ0DUI84NGnPzMzUgQMHzJ8TEhIUGxurkJAQhYeH6+abb9bu3bu1atUqFRUV6eTJk5KkkJAQeXh4aNu2bdq+fbv69+8vf39/bdu2TQ8//LDuuOMOBQcHO+q2AAAAUBuoXwfQADi0pn3jxo3q379/me3jx4/X7Nmz1apVK6vH/fDDD+rXr592796t++67T3/++afy8vLUqlUrjRs3To888killr9XtJYAAAAAToT6dQB1WEXzUKdpROdIJO0AAAB1lLVnsgNAHVBvGtEBAAAAkqwn6NSvA6jnSNoBAADg/FgKD6CBcnF0AAAAAMAFWWs6BwANAEk7AAAAnJ93iGmGXTK9e4c4Nh4AqCUsjwcAAIDzC4gwLYmn6RyABoakHQAAAM6pdOM5ms4BaIBI2gEAAOB8aDwHAJKoaQcAAIAzovEcAEgiaQcAAIAzovEcAEhieTwAAACcgbX6dRrPAQBJOwAAABzMVv06jecAgOXxAACg9hUVFZXZVlxc7IBIao61e6pt1r5DZ4jrgmzUr9v9N2Hn89fkd1/6XFbPXdX7qUacVb7HuvSf97rwnyHUa8y0AwCAWnP8bJriT2Zq5W+n5OVm0B09W8jP20Ob9ydre0KymgV5a1T3ixTk5a7wYG9Hh3tBqadOKis1Rb9v3KD8nGxF97xSTSLbKDi89maHc06fltLSlLZqlQoPH5Hnpd3l37evis+dU+oXX6o4M1MBg6+VV/sO8mjZotbiqpSS+vX/zbQXuPlr9/btOnLkiIKCgtS5c2d5e3srMDCw+tdKT5RyUqW9n0rnEqTmPaXoQVJgpOTuXu3TZ6ckyS3jhFxi/yOXggzlth8lhXWWV2jzSp/raHK2TmXk6vNdx5WdV6ihncLVOcJPWWcT9dtvv8nd3V2XXnqpwrwL5HZgrXRkqxTUQuo8RvIOlQLDy79A8iHp9O/S719J7j5Sl9ukwGZScGS5h6WeOqmscynat2m9CnJzFd3zSjWNbKOgsAtcz87ffY06d1jKOCnFfiDlZ0kdRkhhnaSQ1o6ODA2QwWg0Gh0dhKOlp6crMDBQaWlpCggIcHQ4AADUSyeSMzTt41j9eixdkhTi66HXxnTVw5/EKjkr37yfwSAtHN1FV7ZppKaBXo4K94JST53U7u++1q/f/ddie+OWrXTDo/9QUNMLJDA1IC85Wbm/xipx+nTzbGDoPVNUlJ6u1I8+ttjXs107XfTGG/JoUfnksVb8r6Y9z9VP//7ov0pOTjYPGQwGjRo1SpGRkfL396/6NTLPSMd+lj4bLxWfN3vqHSzd+bUU3qUaN2BK2F1/fkOev/yfxfaisM4quuVDeYRU/Ls/mpytd386pGXbjlhs7xDur+evvUj//fR9+fj4aPKNfRX05a1S9t/flwwu0qi3pcirJP8w6xc4d1j67C4pcbfl9m53Slc/KoVEWj0s7dRJ7fxmhWLXrLLY3iSytYY/Msv27z7zjHR0m/T5BCvf/UopvLP14xzh3GFp65vSjrctt4d1lm5ZLoW0ckhYqH8qmoeyPB4AANhdYWGhVu1JNCfsknR7zxZ684cDFgm7JBmN0swvflNmXmFth1kpWannyiTsknTmSIL2rl+j/Nxcu8dQnJGhpMcfNyfsBh8feV3SsUzCLkl58fE699lnKsrKsntcF5SeKJ3aZ3ovERChVM9m+mDl9xYJuyQZjUZ9/fXXysur5neamyp9dY9l0ihJOeeklQ9K545YPayi3DJPlEnYJcn15F4V7/6P8nNzKnyuUxm5ZRJ2SfojKUPrD2UpslVrXdWjowI3PWWZsEuSsVj6+j4pN73M8ZKkwjzTbHfphF2Sfl0upR21GVfmueQyCbsknT58SL/9sE75OTbusbzv/r/V/+5rVHpi2YRdkk7ulX79QMqv+L9HoCaQtAMAALtLSsnUR7sSLbZ1ahaoXxKsP3s7v6hYfyTaSDicxB+bNtgc+33TemWdS7Y5XlPyjx6VMTvb/Nm35+XK3LTJ5v5pX32lwtNn7B5XuUqazi3pbXo/L3HPy8vX0aPWE8bCwkKdOnWqetdOPmha6mxNUqyUV73fnMuv79sc84qNUVHm6Qqf6/Ndx22OfRZ7SpEXd1Kb8CAZjm23vlNhnnT6D+tjacekX/9j++K735cK860O7du43uZhv29cr6xU6/+ZVvIBqSDb+ljir9X+7mtMUZEpMbcl9j9S+onaiwcQSTsAAKgFxUYpO79UI63i8iv0Mpx8pj0/x0YCIqkgN1e1UYBYnG0Zg8HDQ0ZbM52SjDnZkhxcGWmj6Zx04cZzeXnWE8kKK7jAKoOigiqfuqioSC75GeVcO1uGCp6rsLBYWeX8/nPyi+Tq6iZD6Vnr0mzFYzSW/13kZ0pFeWU2FxcW2p5JV8nv3sbvy9YfS0pU47uvUQaj6f5tKchWhf9FAjWEpB0AANhdgI+HrmkbarHtXFa+Liqn2Vy3FkF2jqp6onv2tjkW2eVSeXjbv5GeV1SUqQnA/+T8tk8+V/S0ub/vVVfLxdfX7nGVq6TpnGR69w4xD3l4uCsoKMjmoRER1Wzw16SDxfdlwT9M8qp6byNXV1cVdBhlc7ygzbUq9vCr0Lnc3Fw0tKONWnRJfaNDdPrEYaXkFJkaz9kS0d36du8gqc1A28d1GCF5lu0d4OLmprZXlPO773qpPH18rA82veQC330NNBmsCS5uUocbbI+3GSh5VKOvAlAFJO0AAMDugv19NLlPawV4/f3gmvd/PqKHB7a1+v/jR3VrJn9P537ITZPI1mrcsmxDKndPL/W6+Vb5BYdYOaqG+fgq8PbbzB8LExNl8PCQ58UXl9nV4OOjRvdNlXuTJvaPqzwBEabnsE/d8vfz2P8nNLSRBg8eLIOVH0XXrl3l6elZvWt7+Eo9Jlofu/Z5Uxfz6gjrouKmnaxft+9M+QSElh2z4ZKIQLUPL5sc+ni4alLPCMX9tkc/7IhTZt851pPhrmOtJt6SJN/G0lUPS55W/kjRuJ100eU242raqo31372Xt3qNGiPfIBu/ew8/6dK7rI9d+4IU2NLmNWtdeFfTHxlK8/CT+jwq+Tet9ZDQsNE9XnSPBwCgNmRnZyspvUBv/nBA6/48K083F80a0lYtG/vr5TXx+u14mpoGeGrSVa3Ut11jtQhx8IxwBaSeStJv36/Vvh/WqSAvT626dNcVN90q/9DG8vKr2KxqdeWcOKHsn39W6jvvquDkSXl376awf/xDaatWKfWzz2XMyZbvVVer0f33ya1JE7mVM5NtF//rCi/vEIsE3Za0tFSdO3dOP/ywUYmJifL391evXr0UFdVGwTXxh5BzR6SETdLW16W0E1JYR6n/k1JwKym4+oljfsoxGXctl+eepVJ+tgqiBkt9Z6o4sIU8vSq3+uJIcpY+3nFMn+88ruz8QvW/uImmX9NGh/ft1M4dv8jNzU3DBvZV+5BiuWyYLSXtkQLCpV7TpDYDyr+fghxTl/TNr0j710hunlKX26Ued13wsWapJ5P02/drtG/jetPvvuul6nXTrfJt3ETe3jZm2iUr332n8757J3scYUqCtGuptOdDKT9bir5W6vOYFNBc8mamHTWjonkoSbtI2gEAqE0paZnKzCuSZFSIn6f8fLx1/FyW8guNcjFIkY1qJ9mtKfm5ucpMMTWd8/D2rp0Zdiuyjx2VoahYcneXd7NmKsrK+l/TOaNcfH0dM8Ne0nTuf89fLz2zXp5z586pqKhIBoNpBr7GJR8ydVl3c5eCanaWNz83R0WZZ2SQUcUefpWaYS8tKzdfpzPyZZTk6+mmpgFeysjIUH6+qb7f19dXXl5epoS4qMA06x7apuIXyDj1d+27b1PJq2IJ6fm/e09vH/kGB1f8mnb87mtUboaUddrUA8DTnxl21DiS9kogaQcAALCDU/tMXeJLTN0iNe3ouHgAwInwnHYAAAA4VjlN5wAAFePcHV4AAABQd5U0natETTsAwBJJOwAAAGpO6cZzJS8AQJWQtAMAAKBmVKPxHADAOmraAQAAUDNyUkwJu2R6z0lxbDwAUA+QtAMAAKBm0HgOAGocy+MBAABQNdbq12k8BwA1iqQdAAAAlWerfp3GcwBQo1geDwAAgMqjfh0AagVJOwAAACqP+nUAqBUsjwcAAEDlUb8OALWCpB0AAAAXVrrpnET9OgDUApJ2AAAAlM9W0zkAgN1R0w4AAIDy0XQOAByGpB0AAADlo+kcADgMy+MBAABQPprOAYDDkLQDAADAEk3nAMBpkLQDAADgbzSdAwCnQk07AAAA/kbTOQBwKiTtAAAA+BtN5wDAqbA8HgAAoKErXcNO0zkAcBok7QAAAA2ZrRp2knUAcAosjwcAAGjIqGEHAKdG0g4AANCQUcMOAE6N5fEAAAANGTXsAODUSNoBAAAaktJN5yRq2AHAiZG0AwAANBS2ms4BAJwWNe0AAAANBU3nAKDOIWkHAABoKGg6BwB1DsvjAQAAGgqazgFAnUPSDgAAUF/RdA4A6jySdgAAgPqIpnMAUC9Q0w4AAFAf0XQOAOoFknYAAID6iKZzAFAvsDweAACgPihdv07TOQCoF0jaAQAA6jpb9es0nQOAOo/l8QAAAHUd9esAUG+RtAMAANR11K8DQL3F8ngAAIC6jvp1AKi3SNoBAADqImuN50jWAaDeIWkHAACoa2w1ngMA1DvUtAMAANQ1NJ4DgAaDpB0AAKCuofEcADQYLI8HAACoa2g8BwANBkk7AACAsyvddE6i8RwANBAk7QAAAM6MpnMA0KBR0w4AAODMaDoHAA0aSTsAAIAzo+kcADRoLI8HAABwJqXr12k6BwANGkk7AACAs7BVv07TOQBosFgeDwAA4CyoXwcAlELSDgAA4CyoXwcAlMLyeAAAAGdB/ToAoBSSdgAAAEcp3XROon4dAGCBpB0AAMARbDWdAwDgPNS0AwAAOAJN5wAAFUDSDgAA4Ag0nQMAVADL4wEAAByBpnMAgAogaQcAAKgtpRvP0XQOAHABJO0AAAC1gcZzAIAqoKYdAACgNtB4DgBQBSTtAAAAtYHGcwCAKmB5PAAAQG2g8RwAoApI2gEAAOyhdNM5icZzAIBKI2kHAACoaTSdAwDUEGraAQAAahpN5wAANYSkHQAAoKbRdA4AUENYHg8AAFBdpevXaToHAKghJO0AAADVYat+naZzAIAaUOXl8QUFBTp27Jji4+OVkkKdFgAAaKCoXwcA2FGlkvaMjAwtWbJEffv2VUBAgCIjI9W+fXs1btxYLVu21OTJk7Vjxw57xQoAAOB8qF8HANhRhZfHL1y4UC+88ILatGmj4cOH6x//+IciIiLk7e2tlJQU7du3Tz/++KOuvfZa9ezZU2+88Yaio6PtGTsAAIDjUb8OALAjg9FoNFZkx9tuu01PPfWULrnkknL3y8vLU0xMjDw8PDRx4sQaCdLe0tPTFRgYqLS0NAUEBDg6HAAA4MxKN50DAKAKKpqHVjhpr89I2gEAQIXYajoHAEAlVTQP5TntAAAAFUXTOQBALavSI9+ysrI0f/58bdiwQadPn1ZxcbHF+KFDh2okOAAAAKdS0nSuZKadpnMAADurUtJ+9913a9OmTRo3bpzCw8NlMBhqOi4AAADnQ9M5AEAtq1LS/t133+mbb75R7969azoeAAAA51K68VzJCwCAWlClpD04OFghISwHAwAA9RyN5wAADlalRnRz587VM888o+zs7JqOBwAAwHnQeA4A4GBVmml/9dVXdfDgQTVt2lSRkZFyd3e3GN+9e3eNBAcAAOBQNJ4DADhYlZL2kSNH1nAYAAAATsBa/TqN5wAADmQwGo1GRwfhaBV9qD0AAKjHqF8HANSiiuahVappBwAAqHeoXwcAOKEKJ+0hISE6e/aspL+7x9t6VdTmzZs1fPhwRUREyGAwaMWKFRbjRqNRzzzzjMLDw+Xt7a2BAwdq//79FvukpKRo7NixCggIUFBQkCZNmqTMzMwKxwAAACDp7/p1ifp1AIDTqHBN+z//+U/5+/tLkl577bUauXhWVpa6dOmiiRMnatSoUWXGFyxYoNdff13Lli1Tq1at9PTTT2vw4MH6448/5OXlJUkaO3askpKStG7dOhUUFOiuu+7SlClT9OGHH9ZIjAAAoIGgfh0A4IScpqbdYDDoq6++Mje5MxqNioiI0KOPPqoZM2ZIktLS0tS0aVMtXbpUt956q+Li4tShQwft2LFDPXr0kCStXr1aw4YN0/HjxxURUbH/saWmHQCABqh00zkAAGpRRfPQKnWPL3H69GmdPn1axcXFFts7d+5cndNKkhISEnTy5EkNHDjQvC0wMFA9e/bUtm3bdOutt2rbtm0KCgoyJ+ySNHDgQLm4uGj79u268cYbrZ47Ly9PeXl55s/p6enVjhcAANQhNJ0DANQRVUrad+3apfHjxysuLk6lJ+oNBoOKioqqHdjJkyclSU2bNrXY3rRpU/PYyZMn1aRJE4txNzc3hYSEmPexZt68eZozZ061YwQAAHWUtaZzJO0AACdUpe7xEydOVNu2bbV161YdOnRICQkJ5tehQ4dqOsYaN2vWLKWlpZlfx44dc3RIAACgNtF0DgBQR1Rppv3QoUP64osvFBUVVdPxmIWFhUmSTp06pfDwcPP2U6dOqWvXruZ9Tp8+bXFcYWGhUlJSzMdb4+npKU9Pz5oPGgAA1A00nQMA1BFVmmkfMGCA9uzZU9OxWGjVqpXCwsK0YcMG87b09HRt375dvXr1kiT16tVLqamp2rVrl3mf77//XsXFxerZs6dd4wMAAHVIeqJ0ap/pvURAhNS0Iwk7AMCpVWmm/Z133tH48eO1b98+dezYUe7u7hbjN9xwQ4XOk5mZqQMHDpg/JyQkKDY2ViEhIWrRooUeeughPf/884qOjjY/8i0iIsLcYb59+/YaMmSIJk+erLfeeksFBQWaNm2abr311gp3jgcAAPUcTecAAHVYlZL2bdu2acuWLfruu+/KjFWmEd3OnTvVv39/8+dHHnlEkjR+/HgtXbpUjz/+uLKysjRlyhSlpqbqqquu0urVq83PaJekDz74QNOmTdOAAQPk4uKim266Sa+//npVbgsAANRHNJ0DANRhVXpOe2RkpK6//no9/fTTZbq710U8px0AgHqMmXYAgBOy63Pak5OT9fDDD9eLhB0AANRD6YmWTeZoOgcAqKOqlLSPGjVKP/zwg9q0aVPT8QAAAFSPrZl1knUAQB1UpaS9bdu2mjVrln766Sd16tSpTCO6Bx98sEaCAwAAqDRq2AEA9UiVatpbtWpl+4QGgw4dOlStoGobNe0AANQj1LADAOoAu9a0JyQkVDkwAAAAu6KGHQBQj1QpaQcAAHAapZvOSdSwAwDqDZeK7jh//nzl5ORUaN/t27frm2++qXJQAAAAFVKyFH5Jb9N7eqKjIwIAoEZVOGn/448/1KJFC91333367rvvdObMGfNYYWGh9u7dq8WLF+vKK6/UmDFj5O/vb5eAAQAAzKw1nQMAoB6p8PL45cuXa8+ePXrzzTd1++23Kz09Xa6urvL09FR2drYkqVu3brr77rs1YcIEeXl52S1oAAAASaYl8Y3b/d10zjvE0REBAFCjqtQ9vri4WHv37tWRI0eUk5OjRo0aqWvXrmrUqJE9YrQ7uscDAFCHWatpBwDAyVU0D61S0l7fkLQDAFBHkKADAOoJuz7yDQAAoNbx/HUAQANU4UZ0AAAADkXTOQBAA0TSDgAA6oaSpnMSTecAAA0Gy+MBAIBzKl2/HhBhWhJPTTsAoAGpVtJ+4MABHTx4UH369JG3t7eMRqMMBkNNxQYAABoqW/XrJS8AABqIKi2PT05O1sCBA9W2bVsNGzZMSUlJkqRJkybp0UcfrdEAAQBAA0T9OgAAkqqYtD/88MNyc3PT0aNH5ePjY94+ZswYrV69usaCAwAADRT16wAASKri8vi1a9dqzZo1uuiiiyy2R0dH68iRIzUSGAAAaMCoXwcAQFIVk/asrCyLGfYSKSkp8vT0rHZQAACgAbLWeI5kHQDQwFVpefzVV1+t5cuXmz8bDAYVFxdrwYIF6t+/f40FBwAAGoiSxnNLepve0xMdHREAAE6hSjPtCxYs0IABA7Rz507l5+fr8ccf1++//66UlBRt2bKlpmMEAAD1nbXGc8yyAwBQtZn2jh076q+//tJVV12lESNGKCsrS6NGjdKvv/6qNm3a1HSMAACgvqPxHAAAVhmMRqPR0UE4Wnp6ugIDA5WWlqaAgABHhwMAQMNUuqYdAIB6rKJ5aJWWx0tSbm6u9u7dq9OnT6u4uNhi7IYbbqjqaQEAQENgLUGn8RwAAGVUKWlfvXq17rzzTp09e7bMmMFgUFFRUbUDAwAA9VRJ07kz8aal8ONWkKwDAGBDlWraH3jgAY0ePVpJSUkqLi62eJGwAwCAcllrOgcAAKyqUtJ+6tQpPfLII2ratGlNxwMAAOo7ms4BAFBhVVoef/PNN2vjxo10igcAAJUXEGFaEk/TOQAALqhK3eOzs7M1evRoNW7cWJ06dZK7u7vF+IMPPlhjAdYGuscDAGBHdIUHAKAMu3aP/+ijj7R27Vp5eXlp48aNMhgM5jGDwVDnknYAAGAnNJ0DAKBaqpS0P/nkk5ozZ46eeOIJubhUqSweAAA0BNaazpG0AwBQYVXKuPPz8zVmzBgSdgAAUD6azgEAUC1VyrrHjx+vTz75pKZjAQAAdV16onRqn+ld+rvp3NQtLI0HAKAKqrQ8vqioSAsWLNCaNWvUuXPnMo3oFi5cWCPBAQCAOsRW/XrJCwAAVFqVkvbffvtN3bp1kyTt27fPYuz8pnQAAKB8ycnJMhqN8vb2lq+vb4WPy8k5oeLiPLm5+cjTM6x6QaQek4ryJHdfKSDc6i4FBekqKDgryUUeHhfJzc1NSk+SCrIkV3cpqKXt+vWUBMlYLPk0lrwDpIIcKfOUJBcp8CLJxUXKz5LyMiRXT8kn2HSOjJNSQa7k5S/5hJq2ZZ4xncs7SHLztH4/1s5lZ6mns2U0Sl5+rvL2tREXGpTDZzNVbJRC/dwV6M1vAkDVVSlp/+GHH2o6DgAAGpSUlBT99ddf2rVrl/Lz8xUVFaUrrrhCgYGB8vDwsHlcTs5xZWb9qSNH/q3c3ET5+V2sVpHT5OHRVN7e1hNum84dlU7/Lv30TyntuBTWSeozQ/KPkAKbmXfLzk7QseP/0dmz6+Xi4qGI8NFqGjJQXuvmSUe2SP5h0pUPSGGdTTPsJTPtbt7Sz0ukXUtNiXSXW6XOY6RdMVLcKsnNQ+p6h9ThBumn16UDa03nGrFYOndI+um1v+Pq+7gpYV//rOlcF18n9bxXCo6USiYMCnKllIPSppel47+YztXnMemiyyTfRpX+d1QRaWeydXjvWf3xU5IK8orUsmOIOl/TXL4h7uX+e0T9dTQ5W2vjTurjX44pt6BI/ds10YTekWoe6MFvAkCVVOk57fUNz2kHANSm5ORkff311zp69KjFdm9vb02cOFGNGze2elxOTpKSkj5RwuE3So24qHOnJQoK6lumZM2mtOPSrmXS5gWW2w0u0pgPpDaDJHd3ZWUf0u7dtyk//6zFbv5+l6iz3+3y+vSevzde9YjUfZxUkG1K2Nc8Kf313f9CdJVu/0xaca+UedrymuFdpeGvSf/uJw172ZScW4trxP+Z/ghwcq9pm3ewNPl7KaS16fORrdKy4VJxoeWxV043/THCq2b/Nz7tdLY2LItT0sE0i+2ePm4a9dilCgmv+MoJ1A+Hk7M049M92nnknMX2IB93fX7vlYpq4uegyAA4o4rmoRVuRDdq1Cilp6eb/7m8FwAAsC05OblMwi5JOTk52rx5szIzM60eV1ycpcNHFlsbUfxfs1VQcKLiQeRnST+9Wna7sVj6doaUflQFBWk6fmxZmYRdkjIyf1eGj4t0y/um16i3pd3LTLPdTTtKZ/f/nbBLUrvrpLj/lk3YJSkpVko+ILXsLbW40nZc3z8vXT75720556TNr5qW22ecllY+UDZhl6Rtr0tZZy78nVTSuZPZZRJ2ScrLLtSu7w4rKz2vxq8J53bgVGaZhF2SUrMLtGTjASVn8JsAUHkVTtoDAwPN9eqBgYHlvgAAgG2l+8GcLz4+Xnl51v+PfVbWQRmNRVbH8vKSVFBQNoG06exfUrH1cyn9hJSbpvyCZJ05u97mKbw9Gks/PC99Ok768RVpyHzp+A7T4O9fWu4c2Vvav8Z2PPu+kC6dYErey4vLK8hyW9zXpuQ995zpWGuMRilxt+1rV9H+nadsjiXsPav8HCt/QEC9VVRUpJV7Em2Or/vjlNJyC2oxIgD1RYVr2mNiYvTcc89pxowZiomJsWdMAADUa66urlUac3Epf+m7waUSrWoucC65uEpykcFg+5zuhbJsPOfmZZoRlyTXUrW7xUXlX9PFXSoqlDwusKS8dMPbknt2sf29mcZrvpbYxc12811XVxcZRHPehsTV1VXurrb/nbu5upT5+QJARVTqOe1z5syxuWQPAABUTJcuXWyOderUST4+PlbHvL0j5eLiZXXM1ydKbq7+FQ8itI0pybamcTvJM0Benk0VFjbS5ilcvEJM+5YcU5gnRZieLqMut1nuvH+tdIntc6nrWGnrIlMX+vLiSjtmua3bOMm3seQdIjXrbiNQNynC9ndeVRdfYbvxX9ueTeUdUMH+Aqg3br70IptjN3aLUGOeLACgCiqVtNOzDgCA6gsMDFTnzp3LbA8ODlbPnj3l7e1t9ThXV3+1azdXKjWD6+LirYsvflE+Pi0qHoRngHT9a2Vnrt19pOFvSCGt5OrqrfCwUfL1jS5zeOOQa1Sc9Kt09QxTTfvVM0wN6Dz+12grsLnUaczfBxzaKLW4Qmp8cdlY2l0nefpJZ/6U9n0uXbfQelwDnpG2/+vvbSGtpcunmB455xMi3fCm6b5Ku26hKbGvYX7Bnmp7edMy2wMbe6tTv4vk6U3S3tA0C/bRiK4RZbZHhvpo3BWR8uM3AaAKKtU93sXFRadOnbLZ1bauons8AKC2paSkKDk52fzIt/bt26t169YKDQ0t97jc3ETl5yfrxIkPlZN7TAH+nRUePkqenk3k5lbJ/w1LO25q0LbjPSn1sBTRXep6u+lZ7eclv9nZh5Wevke+xf5yL5RcfZuq2NNPnjs+lI5uMz2L/bJJkl+YFNT87/OfO2JqSLfrPVPju46jpZa9pKPbpX2fmZ6z3n2CaQb9j6+lg99LQS2k3g9L+RnSjnfPi2uslJdpalKXn2l6dFyrPqbnvJcoLpbSjkq/fS4lbDad6/IpUnAr07Pe7SDtTLZST+fo980nVJBfpDZdm+ii9sEKamJ9tQTqvyPJWUo4m6UPtx9Vdn6RhnUKU682jdSqEU8TAGCponlopZP28xvS2ZKSklLxSJ0ASTsAwFFycnJUVFQkP7/KPQqqoCBLRUVZcncPkKurjeXkFZWXYUqEPYMlDxvnSk+U3h/59zPYx60wPfs8O1ly9y3/cWp56VJhgeR73h8kctJMdeie/7vv4mKpMMdUC+/6v9nIglzT7L2n/9/bCvNMHeLLq323di47y8suUGGBUb6BPIcbJqnZ+SooLFbjgGr+5xNAvVXRPLQSHWtM5syZQ4d4AABqiK2l8Bfi7u4rd/camrnz9De9ypOTYtl0LifFNMPub7uu++/zB0ilS3m9S/1/CReXsom4u5fpdT43T5U9WSnWzmVnnj7uF4oKDUyQD3/AAVAzKp2033rrrWrSpIk9YgEAAM7K+39N50pm2r1DHB0RAAANQqWS9gstiwcAAPVEeqJpNt07xDSjHhBhWhJ//jYAAGB3lUra6R4PAEADYK1+vSRxJ1kHAKBWVSppLy4utlccAADAWdiqXwcAALWuUs9pBwAADUBJ/bpE/ToAAA5W6UZ0AACgnqN+HQAAp0HSDgBAQ1e66ZxE/ToAAE6CpB0AgIbMVtM5AADgFCqctK9cubLCJ73hhhuqFAwAAKhlNJ0DAMCpVThpHzlypMVng8Fg8Qi485/hXlRUVP3IAACA/ZU0nSuZaafpHAAATqXC3eOLi4vNr7Vr16pr16767rvvlJqaqtTUVH377bfq3r27Vq9ebc94AQBATSppOjd1C0vjAQBwQlWqaX/ooYf01ltv6aqrrjJvGzx4sHx8fDRlyhTFxcXVWIAAAKCGlW48R9M5AACcVpWS9oMHDyooKKjM9sDAQB0+fLiaIQEAALuh8RwAAHVKhZfHn++yyy7TI488olOnTpm3nTp1So899pguv/zyGgsOAADUMGuN5wAAgNOqUtL+3nvvKSkpSS1atFBUVJSioqLUokULnThxQu+++25NxwgAAGpKSeM5icZzAADUAQbj+S3gK8FoNGrdunX6888/JUnt27fXwIEDLbrI1xXp6ekKDAxUWlqaAgICHB0OAAA1p3T9uq1tAACgVlU0D61y0l4iNzdXnp6edTJZL0HSDgCol6hfBwDAaVU0D63S8vji4mLNnTtXzZo1k5+fnxISEiRJTz/9NMvjAQBwFtSvAwBQ51UpaX/++ee1dOlSLViwQB4eHubtHTt21DvvvFNjwQEAgGqgfh0AgDqvSo98W758uf79739rwIABuvfee83bu3TpYq5xBwAADhYQYVoST/06AAB1VpWS9hMnTigqKqrM9uLiYhUUFFQ7KAAAUAXWGswFRJCsAwBQh1VpeXyHDh30448/ltn++eefq1u3btUOCgAAVFJJ07klvU3v6YmOjggAANSAKs20P/PMMxo/frxOnDih4uJiffnll4qPj9fy5cu1atWqmo4RAABciLWmc8ywAwBQ51Vppn3EiBH673//q/Xr18vX11fPPPOM4uLi9N///leDBg2q6RgBAMCF0HQOAIB6qUrPaT9+/Lguuugiq2M///yzrrjiimoHVpt4TjsAoF6wVtMOAACckl2f037ttdcqJaXss163bNmiIUOGVOWUAACgMtITpVP7LGvXAyKkph1J2AEAqEeqlLRfccUVuvbaa5WRkWHetnnzZg0bNkzPPvtsjQUHAACsoOkcAAANRpWS9nfeeUctWrTQ8OHDlZeXpx9++EHXXXednnvuOT388MM1HSMAADiftaZzAACgXqpS0u7i4qKPP/5Y7u7uuuaaa3TDDTdo3rx5mj59ek3HBwAASqPpHAAADUaFG9Ht3bu3zLaMjAzddtttuu666zR16lTz9s6dO9dchLWARnQAAKdXuskcTecAAKjTKpqHVjhpd3FxkcFg0Pm7n/+55J8NBoOKioqqGX7tImkHADi1khr2M/GmmfVxK0jUAQCo4yqah7pV9IQJCQk1EhgAAKgkazXsJO0AADQIFU7aW7Zsac84AACALSU17CUz7dSwAwDQYFQ4aS/t4MGDeu211xQXFydJ6tChg6ZPn642bdrUWHAAAECmWfVxK6hhBwCgAapS9/g1a9aoQ4cO+uWXX9S5c2d17txZ27dv1yWXXKJ169bVdIwAADQs6YnSqX2Wz18PiJCadiRhBwCggalwI7rzdevWTYMHD9b8+fMttj/xxBNau3atdu/eXWMB1gYa0QEAnAZN5wAAaBAqmodWaaY9Li5OkyZNKrN94sSJ+uOPP6pySgAAIFlvOgcAABqsKiXtjRs3VmxsbJntsbGxatKkSXVjAgCg4SppOifRdA4AAFStEd3kyZM1ZcoUHTp0SFdeeaUkacuWLXrppZf0yCOP1GiAAAA0KDSdAwAA56lSTbvRaNRrr72mV199VYmJpiY5EREReuyxx/Tggw/KYDDUeKD2RE07AMBh0hNJ0AEAaIAqmodWKWk/X0ZGhiTJ39+/OqdxKJJ2AIBD0HQOAIAGq6J5aJWf0y5JZ86cUXy8qVnOxRdfrEaNGlXndAAANCzWms6RtAMAgPNUqRFdVlaWJk6cqPDwcPXp00d9+vRReHi4Jk2apOzs7JqOEQCA+ommcwAA4AKqlLQ/8sgj2rRpk/773/8qNTVVqamp+vrrr7Vp0yY9+uijNR0jAAD1U0nTualbWBoPAACsqlJNe6NGjfT555+rX79+Ftt/+OEH3XLLLTpz5kxNxVcrqGkHANQKms4BAID/sWtNe3Z2tpo2bVpme5MmTVgeDwCANTSdAwAAVVCl5fG9evXSs88+q9zcXPO2nJwczZkzR7169aqx4AAAqDesNZ0DAAC4gCrNtC9atEiDBw/WRRddpC5dukiS9uzZIy8vL61Zs6ZGAwQAoF4oaTpXMtNO0zkAAFABVX5Oe3Z2tj744AP9+eefkqT27dtr7Nix8vb2rtEAawM17QAAuyhdw05NOwAA+J+K5qFVTtrrE5J2AECNo4YdAACUw66N6JKTkxUaGipJOnbsmN5++23l5ORo+PDh6tOnT9UiBgCgPrFWw07SDgAAKqlSjeh+++03RUZGqkmTJrr44osVGxuryy67TP/85z/173//W9dcc41WrFhhp1ABAKhDSmrYJWrYAQBAlVUqaX/88cfVqVMnbd68Wf369dP111+v6667TmlpaTp37pzuuecezZ8/316xAgBQdwREmJbET93C0ngAAFBllappb9Sokb7//nt17txZmZmZCggI0I4dO3TppZdKkv78809dccUVSk1NtVe8dkFNOwCg2mgyBwAAKsEuNe0pKSkKCwuTJPn5+cnX11fBwcHm8eDgYGVkZFQxZAAA6iiazgEAADup1PJ4STIYDOV+BgCgwbHWdA4AAKAGVLp7/IQJE+Tp6SlJys3N1b333itfX19JUl5eXs1GBwBAXVDSdK5kpp2mcwAAoIZUqqb9rrvuqtB+MTExVQ7IEahpBwBUGzXtAACgEiqah1Yqaa+vSNoBAJVCgg4AAKrJLo3oAABo8Gg6BwAAalGlG9HVtsjISBkMhjKv+++/X5LUr1+/MmP33nuvg6MGANSG/KNHlfXLL0qOWar01auVl5Cggio+xcTyXGtsn6uGms4VpOap4HS2MnecVMZPJ5R/PEMFyTlVOlddV5Cco9xDqcr48biyfzujgjPZKsgpsNyH7wsA0EA5/Uz7jh07VFRUZP68b98+DRo0SKNHjzZvmzx5sp577jnzZx8fn1qNEQBQ+/KPHtXx6Q8pLy7OvM3Fz0/N31oitWsnd3//ip/ryBEdf+hhK+d6S2rX1vJcNdB0rjA1V/kHUnXuywNS8d9Val4dQxU0rLXcQrwqfc66quBsjlI+iFNBUpZ5m8HTVY0mXKKCMB+5e7vb/r46hSpoaCu5hXg7InQAAGqF08+0N27cWGFhYebXqlWr1KZNG/Xt29e8j4+Pj8U+1KUDQP1WcPq0Ti/8p0WSLUnFmZk6NvU+FZ89WyPnSpw1S645p6VT+0zL4iXTUvhxK6SpW6q8NL44p1DnvthvkYBKUu6+ZOX8flaFhYWVPmddVJSWq7TVCRYJuyQZ84p0dvkfUqZptr0428b39Vuycv7g8XoAgPrN6ZP28+Xn5+s///mPJk6caPF8+A8++ECNGjVSx44dNWvWLGVnZ5d7nry8PKWnp1u8AAB1R3F6hjLWrbM+lpGh/EOHKn6ujAxlrF9vdSx85n1y+ew2aUlvUx37+Yl7045VrmXP/vW0ZKMNbObWRBlTC6wP1jPFuUXK/SPZ6pgxp1CFZ0zL3y/0fRWcLf9/9wEAqMucfnn8+VasWKHU1FRNmDDBvO32229Xy5YtFRERob1792rmzJmKj4/Xl19+afM88+bN05w5c2ohYgCAPRTn5UrnlU6VVnDqdCXOlWfzXG7+7mXr12ug6VxRar7tsYyGkbBLkrGgWCq2PV6Unq+ioiIVpeXZ3Kc4I99mQg8AQH1Qp5L2d999V0OHDlVExN//h2nKlCnmf+7UqZPCw8M1YMAAHTx4UG3atLF6nlmzZumRRx4xf05PT1fz5s3tFzgAoEa5+PjINSRERSnWl0Z7tb+44ufy9pZrcLCKzp0rM1aYUSDPatavW+PZJlA5e89YHfNo7i+Dq8HqWH1j8HSVi4+birOtlwO4R/jK1dVVnm2ClLPXesmDR3N/GdwaxvcFAGiY6szy+CNHjmj9+vW6++67y92vZ8+ekqQDBw7Y3MfT01MBAQEWLwBA3eEWFqZG991ndcy7W1e5NWpUuXPdb/1cyZ9+q+JbPqlW/bo1nq0D5eLvUXbAIAVe21JuwQ2jEZ1LoKf8/7+9O4+Pqr73P/6eSTKTfbJvEELYURYVNSLKLote6oJaKW0R0VZEqlCtpb/i1t5iq63etoqttdjbSmvttVpBRcAAiggUpIhLhAgEyIKQZbJvc35/xIxOMpOEkGS21/PxyAPmbPOdOR7ie87385lpA9yus2TFyhwdJqnj9yt2RpZC42lEBwAIXH5zp33NmjVKSUnRVVdd1eF2+/btkySlp6f3wagAAN4QEhGh6MmTpBCzTj35lJpPnZIpLEwx/3WVku+4Q5YzmD3VcqzJkjlEZWvXKu3uRQqNtUiWWJmSs2VO7tfj4w9LjlTyraNVvi5f9YfKJUMKTYqQ7b8GyRznJpwGqBBLiCJGJspkMsn+VoEcVY1SiEmRY5MVM22Awr7oCt/yfo1S+brPvny/kr94v2zB834BAIKTyTAMn68Eczgcys7O1rx58/TII484l+fn52vt2rW68sorlZiYqP3792vZsmXq37+/tm7d2uXj2+122Ww2VVRUcNcdAPxIU329mouKZNTWymSxyhxnU1hiYrePZa443tJ4rnU6fA/eXXf7nGV1MhqaZTQbMlnNCksMzq8sbapvkmFvkNHokCnULFNEqELd3Fnn/QIABJKu5lC/uNO+adMmFRQU6JZbbnFZbrFYtGnTJj3xxBOqrq5WZmam5s6dqx//+MdeGikAoC+FWq0KHTiwx44lo7ZXGs95fM4gmQbfmVBrqJTc+f+S8H4BAIKRX4T2GTNmyN2EgMzMzDO6ow4AQIciElrusPdw4zkAAIDu8ovQDgBAn4jNaJkSX1vaEth78S47AABAVxDaAQDBy17YPqDHZhDWAQCAzyC0AwCCk71Q+vM1fdZ0DgAAoDv85nvaAQDoUbWl7ZvOAQAA+BhCOwAgOLU2nZNoOgcAAHwW0+MBAMGhbf06TecAAIAfILQDAAKfp/p1ms4BAAAfx/R4AEDgo34dAAD4KUI7ACDwUb8OAAD8FNPjAQCBj/p1AADgpwjtAIDA07bpnET9OgAA8EuEdgBAYPHUdA4AAMAPUdMOAAgsNJ0DAAABhNAOAAgsNJ0DAAABhOnxAIDAQtM5AAAQQAjtAAD/17bxHE3nAABAgCC0AwD8G43nAABAAKOmHQDg32g8BwAAAhihHQDg32g8BwAAAhjT4wEA/sVd/TqN5wAAQIAitAMA/Ien+nUazwEAgADF9HgAgP+gfh0AAAQZQjsAwH9Qvw4AAIIM0+MBAP6D+nUAABBkCO0AAN/VtumcRP06AAAIKoR2AIBv8tR0DgAAIIhQ0w4A8E00nQMAACC0AwB8FE3nAAAAmB4PAPBRNJ0DAAAgtAMAfARN5wAAANohtAMAvI+mcwAAAG5R0w4A8D6azgEAALhFaAcAeB9N5wAAANxiejwAwPtoOgcAAOAWoR0A4B1tG8/RdA4AAKAdQjsAoO/ReA4AAKBLqGkHAPQ9Gs8BAAB0CaEdAND3aDwHAADQJUyPBwD0Pnf16zSeAwAA6BShHQDQuzzVr9N4DgAAoFNMjwcA9C7q1wEAALqN0A4A6F3UrwMAAHQb0+MBAL2L+nUAAIBuI7QDAHpW26ZzEvXrAAAA3URoBwD0HE9N5wAAANAt1LQDAHoOTecAAAB6FKEdANBzaDoHAADQo5geDwDoOTSdAwAA6FGEdgBA99F0DgAAoFcR2gEA3UPTOQAAgF5HTTsAoHtoOgcAANDrCO0AgO6h6RwAAECvY3o8AKDr2taw03QOAACgVxHaAQBd46mGnbAOAADQa5geDwDoGmrYAQAA+hyhHQDQNdSwAwAA9DmmxwMAuoYadgAAgD5HaAcAuNe26ZxEDTsAAEAfI7QDANrz1HQOAAAAfYrQDgB9pKi+QZVNDjUbhiJDzMqKsLbbpqmpSVWnG9Tc5JA5xCRrVJhCzI2qLi9Tc3OTQsLCFJuQpIbGKjkclXIYzQoxRyoqJt3tsYzyBhmNhkwhJpkiQxUabenSWJurPlfIV5rOGTWlqqiNcxmXJaxGpurPJUeDFGKVEZuphkqpoa5JhsNQqCVEMckRqqk5JoejViaTWeaQKIWFJru8xojoMIW7GVdxbZ3sDkPNhhRpNikrMlwFpTWqbWiS2WxSZFioUmPC1NBwTM2OBplNYQoLi5fFEt/+BdmLpHq75GiWwsKlhEGq/vyE6usaZDabZQm3ymJLUkltk+oMh8JMJiWEhig6ws375XKsCCkhWwWna1Tb+OW4+sVHdOl97pKmJqn8iNRcL4VYpMhElZuiVFrVqIYmhyyhZvWLDVdZXaOq6pvV7HAoIixUAxIje24MAADAawjtANAHDlXX6aefFerNU3Y5JI2ICtfDQzI0JMKqjC/Cu/1UjU58Wq5drx5WVVm9LOEhunLxEOXvflP7Nr6mxrpaRdriNP76eUoaZlbeZ9+T5FBU1DANHfyAwq1DFBWTJElqLK1Vw2cVsm88quaKBpnCzIq4IEWxk/orNMFzoKyuPKWKohKZayqUljzceae9wRyp3D9/rMKDFbKEh+iGpQMU/tlzMu/+g9RQJUWnyDHxhzplnqh1zx6TYUgjL0vW+bObdfCzB1VZ+YEkkxISLld21o/01p/tKjpUodAws4ZfkqbzZ2bJlvTluA5V1+kn+YXaeNr1/RpqDdPEX7wtk0l6/IZBuigtT4cPP6b6+iKZzeFKS7tWA7O+q4iIzC9f1KlPpY0PSp++LhkONU97WCdTpmnTmmd08nC+ZDLpsiXf17HBo/SzIyUqrG9UhNmkb6TE684BqUqPsno8llLOUcOsR/W3j6L01DuFMpmkiUOS9KOrztHwtJiz/w+n7Ih05G0pd5VkPyGFRchx3rdUM3qxbvjTIZ2ubtTkYUn68VXn6OcbPtHmj0/KYUgj0mK08r/O0aCkKKXH9eAHCAAAoM+ZDMMwvD0Ib7Pb7bLZbKqoqFBsbKy3hwMgwHxWU68b9h3SifpGl+VmSS+fP0QXx0Wrqb5JebtKtOX5POf6C2am6uShf+nQv7e3O+alN92g8IHbVVq22Xm0C857UfEJ56mpvkl1+z5X+T8PtdvPMjBW8TcMU1ii+yD3eUG+/vLD78saGak5ty5QdLhJVXWGNv7tJU25+T699vQRXXplokZXPabQT//Vbv/6yx/U5k8m6finlfraPQn66NANMgzX1x0WlqDBGX/Ry4+ecC5LHxKnaTePkC0pUp/V1OmGfflu369/XTBUHx4o0br9RXpoxjEVHf1/7cYQF3exRo74hSIjM6XT+dL/fk2qON6yMjpVp+a+qj//v/vkaG6SJGUMP1f131ysH54ob3esCbYorR6aqZSY8JZj/WlOS3j+KpNZxTe+piv/UaXS6gZJUmKURS/ePl6DkqPdvs9d0lQv7fuLtG55u1WNAy7Xy0N+qntfO6HX77pctzy3W0UVdS7bmE3Si7eP17gsuvwDAOCLuppD+co3AOhluyuq2gVQSXJIeuRwsY7V1auyvF67Xj385UqTlJYd5jawS9K/X1mnpNgbXI722eFHVV15Uoa9UfaNR93u13DELkd1+7HIXihH0X6Zqk7KGhmp2kq7/v74b/THVb/W3x//jcqKTqg4f59Ss2M1aKjhNrBLknXXL3XBpRYNHx+vktO/bxfYJamxsVQ1je8odeCXv5yKDpWr1t6y7a6Kao/v16rPijTt/HTdPtGm00WPux1DefkuNTaebnlQsOPLwC6pYcrDeu+lfzgDuyRlf+16PXayyu2xtldUq6Sp+Ytjvds+sEuS4VDyzlVaNO7Lafmnqxu06eOTbo/ZZeXHWu6wuxFW8LYuSarXFeekaP/x8naBXZIchvTYm5/qRFnN2Y0DAAB4FaEdAHrZltJKj+v+XVGtRoehpnqHauwNzuXWiFBVni7xuF9Dba2a60NcllXY90pqkNHQLEeVm2D+hcbjbQLqF03nzL+7XEm5d2nOrQvc7leYt08pAyMVYnf/gYAkqb5S4SE1Ss4yyV612+NmVXXvKGmAa03/5wUt71OH75e9Wg2GSfERjWpoOOVxO3vlgZa/5L/lsrwhbqiO5X3sssyIselUY5M8OVD5RejNz/W4Tcjxnbog3bX+/d1Dp1RaXe9xn041VEnVn3tcbT39kaaOSNHbBz2/D3uPlqmh2dH9MQAAAK8jtANAL0uzhnlcl2RpaS0SEmaWyWxyLm9qcCg8uuOa6BCLa2i3WBJlSDKFmjr8190c02Y8taUtteuS9HmeosNN7XeSFGlLUG1Vs4zwuA7H5QgJV32NZAnzPC07LCRVddWuYTLS1hJ6O3y/wkJlkmQoTB29SKslueUvbRr0mZtqFGlzHX+o4ejwl2GyJcztsVxEJau8zvX1JMdYZQ09i1+zoeGSyfP+jshknaysV2psuMdtkqKtMsn9+QQAAP6B0A4Avez61ASPsWlhvyQNsITKEhGi7DGJzuXNTQ45HFHtAmar/uecq5qG912W9UtfqPCINJnDQxQ+MtHtfiZriMLSolwXRiS0fK2bJCUPV1Wd+1YnQ3Om68h/TquiIVGKTnG7jWPAZTqaL33yTo1SEm5xu40kxcdcr6MflDkfh4WHKCGjZVw3pMZ3+H5FNzv0+od1ik+4wu02ISHRiooa2vJg7E0u6yLfX62Lr7zSZdmpXds1K77Ne/KF6BCzhkWFuz3WV5Wd91098361y7Jv5AxQVAcfQHQq3CYNn+1+nTVWJdaB+t3WfF19nuev4vv2+Cz1j2v/LQUAAMB/ENoBoJfFhYboF8P7t/sHd2pCjK5OiVNoaKii48I1/rohzuAqSXs2nNbMxT+SNco1UNpSUjXx29eq+NT/OpclxE9VauqVCg0NVYgtXLbZ2QpNdf3KL1OYWYkLzlVIWJlUcqBlWrzU8v3r33pZWrxdTTe9oLwDeXLd0aRLb1yowoOGmhocevu1KlVd9XxLqPyq+IGyX/qo9mwpV2lRtepKz1Vy0rVtXrVJWf1/qMP/DlVTQ8ud6VCLWVcuHq2IL7q0J5hN+sWw9u/XtIQYzUmJ00U/y9Xzu04pNP4uRUYNc9nGbI7QmNFPy2r94kOL8Hjpv5748o71J+s1IDtD51x6mXOfTze9pu9FScMjXcNtpNms58/NVkJr7g6Pl/7r8XZ3vxuHztaHcVO1t6C89e3SfbNGKDnqLMNybLp0xU+k5BGuyy1R+vzq5/XAllLVNDi0t6BMP71mlMxtPumYOiJZV45OV2goXxQDAIA/o3u86B4PoPedqK1XtcPQ9vIq2ZuadFlcjJIsoe2+q73i8xrZT9Wp+HCFYhLClT4oVo7mCpUcPqTyokKlDhqi+H79FBbZqNOnd6ipqVIJCTkKC01q913tTadr1VRap4ZjlQqJs8qSGaOQ0FKZ117n/Co3fevlltD+FfbSQtXZq3X0wPsKs1iUee55CrXYZD9lOMeVMThWUSHFUvF/pNOfSRljpfjhqmpM0olPSlVf26R+w+MVlVivZp1Uadl2mc1WJcRfKqM5UeWFJuexUgfGKiLGqvCoL8NlcXWN7DJpe3m17E1NujwuRklhIaoqrdPWQ6cVHmbW5UOSlBpdocb6o6qoeF/hEf0VGzNGVmuiQkO/8oFCxYmW+vAjb0t1FVL2JNVY01RdWaNjB95XiMWiAaPHqTY2UUfrm/V+RbUywy0aGxupxDCTosLDOzxWbWSGDtZEavsX47p0cJKiLGb1T3B/9/6MlX4mlR2Vju+W4rJk9BunInOq9hyr1JHT1RqVYdPg5CjVNzu0I/+0KusadengJCVGWfmudgAAfFhXcyihXYR2AEGk5IC0esKXjxdvl1JHeW88AAAAQYqvfAMAtNemfl0RfIc3AACAL6PQDQCCSWv9em1pS2CP9dzEDAAAAN5HaAeAQGcvdA3prT8AAADweYR2AAhk9kLpz9d02HgOAAAAvouadgAIZLWlLYFdavmzttS74wEAAMAZIbQDQCCj8RwAAIBfY3o8AAQyGs8BAAD4NUI7AASStk3nJBrPAQAA+DFCOwAECprOAQAABBxq2gEgUNB0DgAAIOAQ2gEgUNB0DgAAIOAwPR4A/FXb+nWazgEAAAQcQjsA+CNP9es0nQMAAAgoTI8HAH9E/ToAAEBQILQDgD+ifh0AACAoMD0eAPwR9esAAABBgdAOAP6gbdM5ifp1AACAIEBoBwBf56npHAAAAAIeNe0A4OtoOgcAABC0CO0A4OtoOgcAABC0mB4PAL6OpnMAAABBi9AOAL6obeM5ms4BAAAEJUI7APgaGs8BAADgC9S0A4CvofEcAAAAvkBoBwBfQ+M5AAAAfIHp8QDga2g8BwAAgC8Q2gHA29o2nZNoPAcAAABJhHYA8C6azgEAAKAD1LQDgDfRdA4AAAAdILQDgDfRdA4AAAAdYHo8APSltvXrNJ0DAABABwjtANBXPNWv03QOAAAAHjA9HgD6CvXrAAAAOEOEdgDoK9SvAwAA4AwxPR4A+gr16wAAADhDhHYA6C1tm85J1K8DAADgjBDaAaA3eGo6BwAAAJwBatoBoDfQdA4AAAA9wKdD+4MPPiiTyeTyM2LECOf6uro6LVmyRImJiYqOjtbcuXNVUlLixREDwBdoOgcAAIAe4PPT488991xt2rTJ+Tg09MshL1u2TOvXr9eLL74om82mO++8U9ddd522b9/ujaECwJdoOgcAAIAe4POhPTQ0VGlpae2WV1RU6Nlnn9XatWs1depUSdKaNWs0cuRIvffee7rkkkv6eqgAgl3bxnM0nQMAAMBZ8unp8ZJ08OBBZWRkaNCgQZo/f74KCgokSXv27FFjY6OmT5/u3HbEiBEaMGCAduzY0eEx6+vrZbfbXX4A4Ky0Np5bPaHlT3uht0cEAACAAODToT0nJ0fPPfec3njjDa1evVqHDx/W5ZdfrsrKShUXF8tisSguLs5ln9TUVBUXF3d43FWrVslmszl/MjMze/FVAAgKNJ4DAABAL/Dp6fGzZ892/n3MmDHKyclRVlaW/v73vysiIqLbx12xYoWWL1/ufGy32wnuAM5Oa+O51q94o/EcAAAAeoBPh/a24uLiNGzYMB06dEhXXHGFGhoaVF5e7nK3vaSkxG0N/FdZrVZZrdZeHi2AgOaufp3GcwAAAOhhPj09vq2qqirl5+crPT1d48aNU1hYmDZv3uxcn5eXp4KCAo0fP96LowQQ8DzVr8dmSKmjCOwAAADoMT59p/2ee+7RnDlzlJWVpcLCQj3wwAMKCQnRvHnzZLPZtGjRIi1fvlwJCQmKjY3V0qVLNX78eDrHA+hd7urXCeoAAADoBT4d2o8fP6558+bp9OnTSk5O1mWXXab33ntPycnJkqTHH39cZrNZc+fOVX19vWbOnKmnnnrKy6MGEPCoXwcAAEAfMRmGYXh7EN5mt9tls9lUUVGh2NhYbw8HgD9oW9MOAAAAnIGu5lCfvtMOAD7BXUBvbT4HAAAA9CJCOwB0pLXpXOtU+G+9TFgHAABAn/Gr7vEA0OfcNZ0DAAAA+gihHQA60tp0TqLpHAAAAPoc0+MBoCOxGS1T4mk6BwAAAC8gtAPAV9F0DgAAAD6E0A4ArWg6BwAAAB9DTTsAtKLpHAAAAHwMoR0AWtF0DgAAAD6G6fEAglvbGnaazgEAAMCHENoBBC9PNeyEdQAAAPgIpscDQaiuqU72ervLssr6SlU3VLssK6stU31jvfNxY3OjyuvK1dzcfNZj6Oqx3I2rx1DDDgAAAB/HnXYgiByvPK7CqkL949N/qLqpWtMGTNOFqRfqYOlBvfzZywozh2n+iPlKjEjUpqObtPfkXqVEpujG4TcqPCRcf/3krzpedVznJp6rK7OvVEp4iqLDo89oDCXVJSqvL9c/Pv2Hjlcd16jEUZqdPbvdsY7Zj+mDUx/otcOvyRJi0bVDrlW2LVv9Y/r33BvSWsPeeqedGnYAAAD4GJNhGIa3B+FtdrtdNptNFRUVio2N9fZwgF5xvPK4/njgj3rx0xddlg+IGaAfXvxDLX1rqWxWm/77sv/WD9/+oSrqK1y2Wz5uufZ/vl+bCjZJkiJCI/TMFc9obMrYLo+htLZUu0t26wfbfiCH4XAub3usY5XH9P0t39fHpR+77D99wHQtv3C5MmMyz+i1d8jd97IDAAAAvayrOZTp8UCQOFV7ql1gl6SCygLlHsvVpMxJun7Y9Xpm/zPtArsk/c/e/9G1Q691Pq5tqtXKd1eqwF7Q5THYG+xauX2lS2BvPdb9796vAnuB6pvq9frh19sFdknaVLBJRyqOdPn52g+gUCo50PJnq9gMKXUUgR0AAAA+idAOBIlXP3vV47oNRzZoSuYUnZN4jvae3Ot2m2ajWQX2AqVHpTuXHa44rKrGqi6P4XjVcdU21bpd91nFZ6pqrFJxTbFeOfSKx2P84+A/VFlf2eXndGptOrd6QsufXw3uAAAAgI8itANBoq6pzuO6+uZ6hZnD1OzouClcQ3ODwsxhLss626ft/h1pdjTLMAw1ODxv19DcoGajG43waDoHAAAAP0RoB4LEzIEzPa67vN/l2lOyRydrTirblu1xuyHxQ3Si6oTzcVJEkmIsMV0ew8DYgQoxhbhd13qs+PB4Te4/2eMxZg2cpbjwuC4/p1Nr0zmJpnMAAADwG4R2IEhk27I1Nrl907iosChdP+x6rftsnV7Ie0F3jL3DbbD+2uCvaWfRTpe73D+46AdKi0rr8hgiwyJ1y6hb3K6776L7lBaVJpvVpm+M/IYSwtuH6iFxQ3R+yvldfj4XsRkt38O+ePuX38cOAAAA+Di6x4vu8QgexyuP682jb+r/Pv0/VTdW6/J+l+vmUTdr89HN+lve32QJseiOsXdocNxgrf7Pah04dUBJEUlaOGqhsmOz9dOdP9WJqhMaFj9Mt4+5XRlRGUqPSe/8ib/iROUJfXT6Iz174FkVVRd5PNbhisN6/qPn9daxt2QJsWjOoDn62pCvdb1zPF3hAQAA4MO6mkMJ7SK0I7g0NTXpRPUJGTIUa4lVQkSCKmorVNZQJpNMSolIUYQlQsXVxaprqlOIKUSZsS1B+XjlcTU5mmQNtbo0pOuOrhzL3bi6pLXpXOv3r3NnHQAAAD6mqzk0tA/HBMAHhIaGKsuW5bLMFmGTLcLmsszdtPf+Mf17bBxdOZa7cXWJu6ZzhHYAAAD4IWraAQQems4BAAAgQHCnHYD/a1u/3tp0jpp2AAAA+DlCOwD/5ql+vfUHAAAA8GNMjwfg39zVrwMAAAABgtAOwL9Rvw4AAIAAxvR4AP6N+nUAAAAEMEI7AP/jrvEcYR0AAAABiNAOwL94ajwHAAAABCBq2gH4FxrPAQAAIIgQ2gH4FxrPAQAAIIgwPR6Af6HxHAAAAIIIoR2Ab2vbdE6i8RwAAACCBqEdgO+i6RwAAACCHDXtAHwXTecAAAAQ5AjtAHwXTecAAAAQ5JgeD8B30XQOAAAAQY7QDsB30HQOAAAAcEFoB+AbaDoHAAAAtENNOwDfQNM5AAAAoB1COwDfQNM5AAAAoB2mxwPwjrb16zSdAwAAANohtAPoe57q12k6BwAAALhgejyAvkf9OgAAANAlhHYAfY/6dQAAAKBLmB4PoO9Rvw4AAAB0CaEdQN9w13iOsA4AAAB0iNAOoPd5ajwHAAAAoEPUtAPofTSeAwAAALqF0A6g99F4DgAAAOgWpscD6H00ngMAAAC6hdAOoOe1bTon0XgOAAAA6AZCO4CeRdM5AAAAoMdQ0w6gZ9F0DgAAAOgxhHYAPYumcwAAAECPYXo8gLPTtn6dpnMAAABAjyG0A+g+T/XrNJ0DAAAAegTT4wF0H/XrAAAAQK8itAPoPurXAQAAgF7F9HgA3Uf9OgAAANCrCO0Auq5t0zmJ+nUAAACgFxHaAXSNp6ZzAAAAAHoNNe0AuoamcwAAAECfI7QD6BqazgEAAAB9junxALqGpnMAAABAnyO0A/CsbeM5ms4BAAAAfYrQDsA9Gs8BAAAAXkdNOwD3aDwHAAAAeB2hHYB7NJ4DAAAAvI7p8QBauKtfp/EcAAAA4FWEdgCe69dpPAcAAAB4FdPjAVC/DgAAAPgoQjsA6tcBAAAAH8X0eADUrwMAAAA+itAOBKO2Teck6tcBAAAAH0RoB4KNp6ZzAAAAAHwONe1AsKHpHAAAAOA3CO1AsKHpHAAAAOA3mB4PBBuazgEAAAB+g9AOBDqazgEAAAB+i9AOBDKazgEAAAB+jdCOoHWi8oQqGypV1Vglm9WmWEusJKm0rlSNjkYlhicqKSJJ1lCry36ltaUqqy9TWV2ZIsMiFWeNU0a0axB2OBw6UX1CZXVlXx4rPEnR1ug+e32S3DedI7QDAAAAfoPQjqB0pOKIfvTOj/TBqQ+cy6ZkTtE9F96j2968TRUNFbKYLbrjvDs0d+hcxYXHSZIKqwr11L6n9Opnr8phOCRJQ+KG6NGJj2pI/BBJUn1TvT48/aF+sO0HKqkpkSRZzBbdNvo2XTv0WqVGpfbdC21tOtd6p52mcwAAAIBfMRmGYXh7EN5mt9tls9lUUVGh2NhYbw8Hvex45XHdnXu38sry2q2bnT1bNwy9Qbe8eYtz2a8m/UpXDLxCtY21emrfU3ruo+fa7ZcWlaY/zvijMmMzdaTiiG5cd6Nqm2rbbffI5Y/oqkFX9ejraadtDbu7mnYAAAAAXtXVHMpXviHolNWVuQ3skvTmkTedd9Vb/Wbfb3S69rRKakr0wqcvuN2vuLpYBZUFkqTcY7luA7sk/X7/71VYVdj9wXemtYZ99YSWP+2FLUE9dRSBHQAAAPBDhHYEneKaYo/rmo1m1TTVuCwrsBeo0dGouqY6j2FcaplyL0l5pe4/EJCko/ajanI0ndmAz4S7GnYAAAAAfovQjqCTFpnmcV2IKURRoVEuywbaBspitig8NFyRoZEe9822ZUuSRiSM8LjNQNtAhZnDznDEZ6C1hl2ihh0AAAAIAIR2BJ348HiNTBjpdt3s7NkqrXO9O730vKVKiEhQWmSabhpxk9v9MqIylBmbKUmanDlZEaERbrf77pjvKj06/SxG34nYjJavdVu8na93AwAAAAIAoR1Bp39Mfz066VGdl3yec5lJJl2RdYUWj12su7bcJUkKDwnXvRfeqwtTL2x5HBaum4bfpLlD5yrEFOLcd1j8MD01/SllxrSE9n5R/fS7K36n9Kgvw3l4SLjuOv8ujUsZ17Mvxl4olRxo+bMVNewAAABAwKB7vOgeH6xOVLV8T3t1Y7VsFptsFpsMk6HSulI1OZoUHx7f8j3tIa7f015eV67SulKV15crPDRc8dZ4t3fPj1ceV1l9mRqbG5UQnqDkyGRFhUW1267bWpvOtX6dG3fWAQAAAL/R1RzK97QjaPWL7ud2eUpkSof7xYXHtesw707/mP7qH9O/O0PrGndN5wjtAAAAQEBhejzgr2g6BwAAAAQ87rQD/qq16VxtaUtg5y47AAAAEHAI7YC/sBe2D+ixGYR1AAAAIIAR2gF/QNM5AAAAIChR0w74A3dN5wAAAAAEPEI74A9oOgcAAAAEJabHA/6ApnMAAABAUCK0A76IpnMAAAAARGgHfA9N5wAAAAB8gZp2wNfQdA4AAADAFwjtgK+h6RwAAACALzA9HvAFbWvYaToHAAAAQIR2wPs81bAT1gEAAICgx/R4wNuoYQcAAADggU+H9lWrVumiiy5STEyMUlJSdM011ygvL89lm8mTJ8tkMrn83H777V4aMdAN1LADAAAA8MCnp8dv3bpVS5Ys0UUXXaSmpib96Ec/0owZM/TRRx8pKirKud1tt92mhx9+2Pk4MjLSG8MFuocadgAAAAAe+HRof+ONN1weP/fcc0pJSdGePXs0ceJE5/LIyEilpaX19fCA7mnbdE6ihh0AAACAWz49Pb6tiooKSVJCguv04eeff15JSUkaNWqUVqxYoZqamg6PU19fL7vd7vID9InWpnOrJ7T8aS/09ogAAAAA+DCfvtP+VQ6HQ3fffbcmTJigUaNGOZd/4xvfUFZWljIyMrR//37dd999ysvL00svveTxWKtWrdJDDz3UF8MGXLlrOscddgAAAAAemAzDMLw9iK5YvHixXn/9db3zzjvq37+/x+3eeustTZs2TYcOHdLgwYPdblNfX6/6+nrnY7vdrszMTFVUVCg2NrbHxw44efp6NwAAAABBxW63y2azdZpD/eJO+5133ql169Zp27ZtHQZ2ScrJyZGkDkO71WqV1Wrt8XECnaLpHAAAAIAz4NOh3TAMLV26VP/85z+1ZcsWZWdnd7rPvn37JEnp6em9PDqgC2g6BwAAAOAs+HRoX7JkidauXatXXnlFMTExKi4uliTZbDZFREQoPz9fa9eu1ZVXXqnExETt379fy5Yt08SJEzVmzBgvjx5Bj6nwAAAAAM6ST3ePX716tSoqKjR58mSlp6c7f1544QVJksVi0aZNmzRjxgyNGDFC3//+9zV37ly9+uqrXh45IPdN5wAAAADgDPj0nfbOeuRlZmZq69atfTQa4AxFJLTcYW+90x6R0Pk+AAAAAPAVPh3aAb/Stn6dpnMAAAAAzhKhHegJnurXaToHAAAA4Cz4dE074DeoXwcAAADQCwjtQE9orV+XqF8HAAAA0GOYHg/0BOrXAQAAAPQCQjvQXe4azxHWAQAAAPQgQjvQHZ4azwEAAABAD6KmHegOGs8BAAAA6AOEdqA7aDwHAAAAoA8wPR7oDhrPAQAAAOgDhHagK9o2nZNoPAcAAACg1xHagc7QdA4AAACAl1DTDnSGpnMAAAAAvITQDnSGpnMAAAAAvITp8UBbbevXaToHAAAAwEsI7cBXeapfp+kcAAAAAC9gejzwVdSvAwAAAPAhhHbgq6hfBwAAAOBDmB4PfBX16wAAAAB8CKEdwa1t0zmJ+nUAAAAAPoPQjuDlqekcAAAAAPgIatoRvGg6BwAAAMDHEdoRvGg6BwAAAMDHMT0ewYumcwAAAAB8HKEdwaVt4zmazgEAAADwYYR2BA8azwEAAADwM9S0I3jQeA4AAACAnyG0I3jQeA4AAACAn2F6PAKXu/p1Gs8BAAAA8COEdgQmT/XrNJ4DAAAA4EeYHo/ARP06AAAAgABAaEdgon4dAAAAQABgejwCE/XrAAAAAAIAoR2BoW3TOYn6dQAAAAB+j9AO/+ep6RwAAAAA+Dlq2uH/aDoHAAAAIEAR2uH/aDoHAAAAIEAxPR7+j6ZzAAAAAAIUoR3+h6ZzAAAAAIIEoR3+haZzAAAAAIIINe3wLzSdAwAAABBECO3wLzSdAwAAABBEmB4P/0LTOQAAAABBhNAO39e28RxN5wAAAAAECUI7fBuN5wAAAAAEMWra4dtoPAcAAAAgiBHa4dtoPAcAAAAgiDE9Hr7FXf06jecAAAAABClCO3yHp/p1Gs8BAAAACFJMj4fvoH4dAAAAAFwQ2uE7qF8HAAAAABdMj4fvoH4dAAAAAFwQ2uE9bZvOSdSvAwAAAMBXENrhHZ6azgEAAAAAnKhph3fQdA4AAAAAOkVoh3fQdA4AAAAAOsX0eHgHTecAAAAAoFOEdvQNms4BAAAAwBkjtKP30XQOAAAAALqFmnb0PprOAQAAAEC3ENrR+2g6BwAAAADdwvR49I62New0nQMAAACAM0ZoR8/zVMNOWAcAAACAM8L0ePQ8atgBAAAAoEcQ2tHzqGEHAAAAgB7B9Hj0PGrYAQAAAKBHENpx9to2nZOoYQcAAACAHkBox9nx1HQOAAAAAHDWqGnH2aHpHAAAAAD0GkI7zg5N5wAAAACg1zA9HmeHpnMAAAAA0GsI7TgzNJ0DAAAAgD5DaEfX0XQOAAAAAPoUNe3oOprOAQAAAECfIrSj62g6BwAAAAB9iunx8Kxt/TpN5wAAAACgTxHa4Z6n+nWazgEAAABAn2F6PNyjfh0AAAAAvI7QDveoXwcAAAAAr2N6PNyjfh0AAAAAvI7Qji+5azxHWAcAAAAAryG0o4WnxnMAAAAAAK+hph0taDwHAAAAAD6H0I4WNJ4DAAAAAJ/D9Hi0oPEcAAAAAPgcQnuwatt0TqLxHAAAAAD4GEJ7MKLpHAAAAAD4BWragxFN5wAAAADALxDagxFN5wAAAADALzA9PhjRdA4AAAAA/AKhPRjQdA4AAAAA/BKhPdDRdA4AAAAA/BY17YGOpnMAAAAA4LcI7YGOpnMAAAAA4LeYHh9o2tav03QOAAAAAPwWoT2QeKpfp+kcAAAAAPglpscHEurXAQAAACCgENoDCfXrAAAAABBQmB4fSKhfBwAAAICAQmj3d+4azxHWAQAAACAgENr9mafGcwAAAACAgEBNuz+j8RwAAAAABDRCuz+j8RwAAAAABDSmx/szGs8BAAAAQEAjtPuTtk3nJBrPAQAAAEAAI7T7C5rOAQAAAEDQCZia9ieffFIDBw5UeHi4cnJytGvXLm8PqWfRdA4AAAAAgk5AhPYXXnhBy5cv1wMPPKC9e/dq7Nixmjlzpk6ePOntofUcms4BAAAAQNAxGYZheHsQZysnJ0cXXXSRfvvb30qSHA6HMjMztXTpUv3whz/sdH+73S6bzaaKigrFxsb29nC7z11NOwAAAADA73Q1h/p9TXtDQ4P27NmjFStWOJeZzWZNnz5dO3bscLtPfX296uvrnY/tdnuvj7NH0HQOAAAAAIKK30+PP3XqlJqbm5WamuqyPDU1VcXFxW73WbVqlWw2m/MnMzOzL4YKAAAAAMAZ8fvQ3h0rVqxQRUWF8+fYsWPeHhIAAAAAAO34/fT4pKQkhYSEqKSkxGV5SUmJ0tLS3O5jtVpltVr7YngAAAAAAHSb399pt1gsGjdunDZv3uxc5nA4tHnzZo0fP96LIwMAAAAA4Oz4/Z12SVq+fLkWLFigCy+8UBdffLGeeOIJVVdXa+HChd4eGgAAAAAA3RYQof3rX/+6Pv/8c91///0qLi7WeeedpzfeeKNdczoAAAAAAPxJQHxP+9nym+9pBwAAAAAEhK7mUL+vaQcAAAAAIFAR2gEAAAAA8FGEdgAAAAAAfBShHQAAAAAAH0VoBwAAAADARxHaAQAAAADwUYR2AAAAAAB8FKEdAAAAAAAfRWgHAAAAAMBHEdoBAAAAAPBRhHYAAAAAAHwUoR0AAAAAAB9FaAcAAAAAwEcR2gEAAAAA8FGEdgAAAAAAfBShHQAAAAAAH0VoBwAAAADARxHaAQAAAADwUYR2AAAAAAB8FKEdAAAAAAAfRWgHAAAAAMBHEdoBAAAAAPBRhHYAAAAAAHwUoR0AAAAAAB9FaAcAAAAAwEcR2gEAAAAA8FGEdgAAAAAAfBShHQAAAAAAH0VoBwAAAADARxHaAQAAAADwUaHeHoAvMAxDkmS32708EgAAAABAMGjNn6151BNCu6TKykpJUmZmppdHAgAAAAAIJpWVlbLZbB7Xm4zOYn0QcDgcKiwsVExMjEwmk7eHI6nlU5fMzEwdO3ZMsbGx3h4OehDnNnBxbgMT5zVwcW4DF+c2cHFuA1OwnlfDMFRZWamMjAyZzZ4r17nTLslsNqt///7eHoZbsbGxQfUfbjDh3AYuzm1g4rwGLs5t4OLcBi7ObWAKxvPa0R32VjSiAwAAAADARxHaAQAAAADwUYR2H2W1WvXAAw/IarV6eyjoYZzbwMW5DUyc18DFuQ1cnNvAxbkNTJzXjtGIDgAAAAAAH8WddgAAAAAAfBShHQAAAAAAH0VoBwAAAADARxHaAQAAAADwUYR2H/Xkk09q4MCBCg8PV05Ojnbt2uXtIeEMrFq1ShdddJFiYmKUkpKia665Rnl5eS7bTJ48WSaTyeXn9ttv99KI0VUPPvhgu/M2YsQI5/q6ujotWbJEiYmJio6O1ty5c1VSUuLFEaOrBg4c2O7cmkwmLVmyRBLXrD/Ztm2b5syZo4yMDJlMJr388ssu6w3D0P3336/09HRFRERo+vTpOnjwoMs2paWlmj9/vmJjYxUXF6dFixapqqqqD18F2urovDY2Nuq+++7T6NGjFRUVpYyMDH37299WYWGhyzHcXeePPPJIH78StNXZNXvzzTe3O2+zZs1y2YZr1jd1dm7d/d41mUx69NFHndtw3RLafdILL7yg5cuX64EHHtDevXs1duxYzZw5UydPnvT20NBFW7du1ZIlS/Tee+9p48aNamxs1IwZM1RdXe2y3W233aaioiLnzy9+8QsvjRhn4txzz3U5b++8845z3bJly/Tqq6/qxRdf1NatW1VYWKjrrrvOi6NFV+3evdvlvG7cuFGSdMMNNzi34Zr1D9XV1Ro7dqyefPJJt+t/8Ytf6Ne//rWefvpp7dy5U1FRUZo5c6bq6uqc28yfP18ffvihNm7cqHXr1mnbtm36zne+01cvAW50dF5ramq0d+9erVy5Unv37tVLL72kvLw8fe1rX2u37cMPP+xyHS9durQvho8OdHbNStKsWbNczttf//pXl/Vcs76ps3P71XNaVFSkP/7xjzKZTJo7d67LdkF/3RrwORdffLGxZMkS5+Pm5mYjIyPDWLVqlRdHhbNx8uRJQ5KxdetW57JJkyYZd911l/cGhW554IEHjLFjx7pdV15eboSFhRkvvviic9nHH39sSDJ27NjRRyNET7nrrruMwYMHGw6HwzAMrll/Jcn45z//6XzscDiMtLQ049FHH3UuKy8vN6xWq/HXv/7VMAzD+OijjwxJxu7du53bvP7664bJZDJOnDjRZ2OHZ23Pqzu7du0yJBlHjx51LsvKyjIef/zx3h0czoq7c7tgwQLj6quv9rgP16x/6Mp1e/XVVxtTp051WcZ1axjcafcxDQ0N2rNnj6ZPn+5cZjabNX36dO3YscOLI8PZqKiokCQlJCS4LH/++eeVlJSkUaNGacWKFaqpqfHG8HCGDh48qIyMDA0aNEjz589XQUGBJGnPnj1qbGx0uX5HjBihAQMGcP36mYaGBv3lL3/RLbfcIpPJ5FzONev/Dh8+rOLiYpfr1GazKScnx3md7tixQ3Fxcbrwwgud20yfPl1ms1k7d+7s8zGjeyoqKmQymRQXF+ey/JFHHlFiYqLOP/98Pfroo2pqavLOAHFGtmzZopSUFA0fPlyLFy/W6dOnneu4ZgNDSUmJ1q9fr0WLFrVbF+zXbai3BwBXp06dUnNzs1JTU12Wp6am6pNPPvHSqHA2HA6H7r77bk2YMEGjRo1yLv/GN76hrKwsZWRkaP/+/brvvvuUl5enl156yYujRWdycnL03HPPafjw4SoqKtJDDz2kyy+/XAcOHFBxcbEsFku7/0FMTU1VcXGxdwaMbnn55ZdVXl6um2++2bmMazYwtF6L7n7Ptq4rLi5WSkqKy/rQ0FAlJCRwLfuJuro63XfffZo3b55iY2Ody7/3ve/pggsuUEJCgt59912tWLFCRUVF+tWvfuXF0aIzs2bN0nXXXafs7Gzl5+frRz/6kWbPnq0dO3YoJCSEazZA/OlPf1JMTEy7skKuW0I70OuWLFmiAwcOuNQ9S3Kpsxo9erTS09M1bdo05efna/DgwX09THTR7NmznX8fM2aMcnJylJWVpb///e+KiIjw4sjQk5599lnNnj1bGRkZzmVcs4B/aGxs1I033ijDMLR69WqXdcuXL3f+fcyYMbJYLPrud7+rVatWyWq19vVQ0UU33XST8++jR4/WmDFjNHjwYG3ZskXTpk3z4sjQk/74xz9q/vz5Cg8Pd1nOdUsjOp+TlJSkkJCQdt2mS0pKlJaW5qVRobvuvPNOrVu3Trm5uerfv3+H2+bk5EiSDh061BdDQw+Ji4vTsGHDdOjQIaWlpamhoUHl5eUu23D9+pejR49q06ZNuvXWWzvcjmvWP7Veix39nk1LS2vX/LWpqUmlpaVcyz6uNbAfPXpUGzdudLnL7k5OTo6ampp05MiRvhkgesSgQYOUlJTk/PeXa9b/vf3228rLy+v0d68UnNctod3HWCwWjRs3Tps3b3Yuczgc2rx5s8aPH+/FkeFMGIahO++8U//85z/11ltvKTs7u9N99u3bJ0lKT0/v5dGhJ1VVVSk/P1/p6ekaN26cwsLCXK7fvLw8FRQUcP36kTVr1iglJUVXXXVVh9txzfqn7OxspaWluVyndrtdO3fudF6n48ePV3l5ufbs2ePc5q233pLD4XB+WAPf0xrYDx48qE2bNikxMbHTffbt2yez2dxuajV82/Hjx3X69Gnnv79cs/7v2Wef1bhx4zR27NhOtw3G65bp8T5o+fLlWrBggS688EJdfPHFeuKJJ1RdXa2FCxd6e2jooiVLlmjt2rV65ZVXFBMT46ynstlsioiIUH5+vtauXasrr7xSiYmJ2r9/v5YtW6aJEydqzJgxXh49OnLPPfdozpw5ysrKUmFhoR544AGFhIRo3rx5stlsWrRokZYvX66EhATFxsZq6dKlGj9+vC655BJvDx1d4HA4tGbNGi1YsEChoV/+iuSa9S9VVVUuMyAOHz6sffv2KSEhQQMGDNDdd9+tn/70pxo6dKiys7O1cuVKZWRk6JprrpEkjRw5UrNmzdJtt92mp59+Wo2Njbrzzjt10003uZRMoG91dF7T09N1/fXXa+/evVq3bp2am5udv3sTEhJksVi0Y8cO7dy5U1OmTFFMTIx27NihZcuW6Zvf/Kbi4+O99bKgjs9tQkKCHnroIc2dO1dpaWnKz8/XD37wAw0ZMkQzZ86UxDXryzr791hq+eD0xRdf1C9/+ct2+3PdfsHb7evh3m9+8xtjwIABhsViMS6++GLjvffe8/aQcAYkuf1Zs2aNYRiGUVBQYEycONFISEgwrFarMWTIEOPee+81KioqvDtwdOrrX/+6kZ6eblgsFqNfv37G17/+dePQoUPO9bW1tcYdd9xhxMfHG5GRkca1115rFBUVeXHEOBMbNmwwJBl5eXkuy7lm/Utubq7bf4MXLFhgGEbL176tXLnSSE1NNaxWqzFt2rR25/z06dPGvHnzjOjoaCM2NtZYuHChUVlZ6YVXg1YdndfDhw97/N2bm5trGIZh7Nmzx8jJyTFsNpsRHh5ujBw50vjZz35m1NXVefeFocNzW1NTY8yYMcNITk42wsLCjKysLOO2224ziouLXY7BNeubOvv32DAM43e/+50RERFhlJeXt9uf67aFyTAMo9c/GQAAAAAAAGeMmnYAAAAAAHwUoR0AAAAAAB9FaAcAAAAAwEcR2gEAAAAA8FGEdgAAAAAAfBShHQAAAAAAH0VoBwAAAADARxHaAQDoJSaTSS+//HKvPseWLVtkMplUXl7eo9v2poEDB+qJJ57o1ec4cuSITCaT9u3b16vPAwBAbyO0AwDQiaeffloxMTFqampyLquqqlJYWJgmT57ssm1rMM7Pz+/jUXbu0ksvVVFRkWw221kf64033pDJZFJxcbHL8vT0dA0cONBlWWuA3rx581k/ry/riw8jAADBh9AOAEAnpkyZoqqqKv373/92Lnv77beVlpamnTt3qq6uzrk8NzdXAwYM0ODBg70x1A5ZLBalpaXJZDKd9bEuu+wyhYaGasuWLc5lH3/8sWpra1VWVqYjR444l+fm5spqtWrChAln/bwAAAQbQjsAAJ0YPny40tPTXQLqli1bdPXVVys7O1vvvfeey/IpU6Y4H586dUrXXnutIiMjNXToUP3rX/9yOfaBAwc0e/ZsRUdHKzU1Vd/61rd06tQp53qHw6FVq1YpOztbERERGjt2rP7xj394HOvRo0c1Z84cxcfHKyoqSueee65ee+0159i+Oj3+ueeeU1xcnDZs2KCRI0cqOjpas2bNUlFRUafvSXR0tC666KJ278lll12mCRMmtFt+ySWXKDw83LmspqZGt9xyi2JiYjRgwAD9/ve/dzn+sWPHdOONNyouLk4JCQm6+uqrXT4IkKQ//OEPGjlypMLDwzVixAg99dRTHsdbVlam+fPnKzk5WRERERo6dKjWrFnjXP/BBx9o6tSpioiIUGJior7zne+oqqrKuX7y5Mm6++67XY55zTXX6Oabb3auP3r0qJYtWyaTydQjH4wAACAR2gEA6JIpU6YoNzfX+Tg3N1eTJ0/WpEmTnMtra2u1c+dOl9D+0EMP6cYbb9T+/ft15ZVXav78+SotLZUklZeXa+rUqTr//PP173//W2+88YZKSkp04403OvdftWqV/vd//1dPP/20PvzwQy1btkzf/OY3tXXrVrfjXLJkierr67Vt2zZ98MEH+vnPf67o6GiPr6umpkaPPfaY/vznP2vbtm0qKCjQPffc02PvidT+gwxJ+uUvf6kLL7xQ77//vu644w4tXrxYeXl5kqTGxkbNnDlTMTExevvtt7V9+3bnBwoNDQ2SpOeff17333+//vu//1sff/yxfvazn2nlypX605/+5HasK1eu1EcffaTXX39dH3/8sVavXq2kpCRJUnV1tWbOnKn4+Hjt3r1bL774ojZt2qQ777yzS++DJL300kvq37+/Hn74YRUVFXXpgw8AALrEAAAAnXrmmWeMqKgoo7Gx0bDb7UZoaKhx8uRJY+3atcbEiRMNwzCMzZs3G5KMo0ePGoZhGJKMH//4x85jVFVVGZKM119/3TAMw/jJT35izJgxw+V5jh07Zkgy8vLyjLq6OiMyMtJ49913XbZZtGiRMW/ePMMwDCM3N9eQZJSVlRmGYRijR482HnzwQbevoe22a9asMSQZhw4dcm7z5JNPGqmpqV16TzZu3GhIMgoLCw3DMIyUlBRj165dxrvvvmtkZWUZhmEY+fn5hiRj69atzv2ysrKMb37zm87HDofDSElJMVavXm0YhmH8+c9/NoYPH244HA7nNvX19UZERISxYcMGwzAMY/DgwcbatWtdxvOTn/zEGD9+vGEYhnH48GFDkvH+++8bhmEYc+bMMRYuXOj2dfz+97834uPjjaqqKuey9evXG2az2SguLjYMwzAmTZpk3HXXXS77XX311caCBQtcXtfjjz/e0VsGAMAZC/XWhwUAAPiTyZMnq7q6Wrt371ZZWZmGDRum5ORkTZo0SQsXLlRdXZ22bNmiQYMGacCAAc79xowZ4/x7VFSUYmNjdfLkSUnSf/7zH+Xm5rq9E56fn6/GxkbV1NToiiuucFnX0NCg888/3+04v/e972nx4sV68803NX36dM2dO9dlDG1FRka61N+np6c7x9eZSy+9VBaLRVu2bNHYsWNVW1urCy64QA6HQ59//rkOHz6sLVu2KCIiQpdcconLvl8dk8lkUlpamsv7cujQIcXExLjsU1dXp/z8fFVXVys/P1+LFi3Sbbfd5lzf1NTkscne4sWLNXfuXO3du1czZszQNddco0svvVRSSy3+2LFjFRUV5dx+woQJcjgcysvLU2pqapfeDwAAegOhHQCALhgyZIj69++v3NxclZWVadKkSZKkjIwMZWZm6t1331Vubq6mTp3qsl9YWJjLY5PJJIfDIamlA/2cOXP085//vN3zpaen68CBA5Kk9evXq1+/fi7rrVar23HeeuutmjlzptavX68333xTq1at0i9/+UstXbrU7fbuxmcYhqe3wUVkZKQuvvhi5ebmqrS0VJdddplCQkIUEhKiSy+9VLm5ucrNzdWECRNksVg6fd6vvi/jxo3T888/3+45k5OTnbXmzzzzjHJyclzWh4SEuB3r7NmzdfToUb322mvauHGjpk2bpiVLluixxx7r0ms1m83t3pfGxsYu7QsAwNkgtAMA0EVTpkzRli1bVFZWpnvvvde5fOLEiXr99de1a9cuLV68uMvHu+CCC/R///d/GjhwoEJD2/9KPuecc2S1WlVQUOD8kKArMjMzdfvtt+v222/XihUr9Mwzz3gM7WdrypQp+tvf/qaysjKXr7+bOHGitmzZoq1bt+r2228/o2NecMEFeuGFF5SSkqLY2Nh26202mzIyMvTZZ59p/vz5XT5ucnKyFixYoAULFujyyy/Xvffeq8cee0wjR47Uc889p+rqaufd9u3bt8tsNmv48OHOfb9ap97c3KwDBw641OpbLBY1Nzef0WsFAKAzNKIDAKCLpkyZonfeeUf79u1zCdGTJk3S7373OzU0NLRruNaRJUuWqLS0VPPmzdPu3buVn5+vDRs2aOHChWpublZMTIzuueceLVu2TH/605+Un5+vvXv36je/+Y3Hhmt33323NmzYoMOHD2vv3r3Kzc3VyJEjz/q1ezJlyhQdPHhQGzZsaPeevPzyyzp27NgZvSeSNH/+fCUlJenqq6/W22+/7Zxm/73vfU/Hjx+X1NLgb9WqVfr1r3+tTz/9VB988IHWrFmjX/3qV26Pef/99+uVV17RoUOH9OGHH2rdunXO92X+/PkKDw/XggULdODAAeXm5mrp0qX61re+5ZwaP3XqVK1fv17r16/XJ598osWLFzu78LcaOHCgtm3bphMnTrh8AwAAAGeD0A4AQBdNmTJFtbW1GjJkiEud86RJk1RZWen8ariuysjI0Pbt29Xc3KwZM2Zo9OjRuvvuuxUXFyezueVX9E9+8hOtXLlSq1at0siRIzVr1iytX79e2dnZbo/Z3NysJUuWOLcdNmxYh1+FdrbGjx8vq9UqwzA0btw45/KcnBw1NjY6vxruTERGRmrbtm0aMGCArrvuOo0cOVKLFi1SXV2d8877rbfeqj/84Q9as2aNRo8erUmTJum5557z+L5YLBatWLFCY8aM0cSJExUSEqK//e1vzufbsGGDSktLddFFF+n666/XtGnT9Nvf/ta5/y233KIFCxbo29/+tiZNmqRBgwa1+zDi4Ycf1pEjRzR48GAlJyef0WsGAMATk9HVwjUAAAAAANCnuNMOAAAAAICPIrQDAAC3oqOjPf68/fbb3h4eAABBgenxAADArUOHDnlc169fP0VERPThaAAACE6EdgAAAAAAfBTT4wEAAAAA8FGEdgAAAAAAfBShHQAAAAAAH0VoBwAAAADARxHaAQAAAADwUYR2AAAAAAB8FKEdAAAAAAAfRWgHAAAAAMBH/X/IpkEOEu9H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4" name="AutoShape 6" descr="data:image/png;base64,iVBORw0KGgoAAAANSUhEUgAAA+0AAAPbCAYAAAApZGqjAAAAOXRFWHRTb2Z0d2FyZQBNYXRwbG90bGliIHZlcnNpb24zLjcuMSwgaHR0cHM6Ly9tYXRwbG90bGliLm9yZy/bCgiHAAAACXBIWXMAAA9hAAAPYQGoP6dpAADDE0lEQVR4nOzdd3iUZdbH8d+k90pJgkCABATpoogoRUCKIogiKiIIgqIoFhRZG4gKorKivuCuJYBrb8iiUhVQQKQYEI2REmpCS0jvybx/zGZkkpmQNplJ8v1c11zjPPdTzjPOlpP7PucxGI1GowAAAAAAgNNxcXQAAAAAAADAOpJ2AAAAAACcFEk7AAAAAABOiqQdAAAAAAAnRdIOAAAAAICTImkHAAAAAMBJkbQDAAAAAOCkSNoBAAAAAHBSbo4OwBkUFxcrMTFR/v7+MhgMjg4HAAAAAFDPGY1GZWRkKCIiQi4utufTSdolJSYmqnnz5o4OAwAAAADQwBw7dkwXXXSRzXGSdkn+/v6STF9WQECAg6MBAAAAANR36enpat68uTkftYWkXTIviQ8ICCBpBwAAAADUmguVaNOIDgAAAAAAJ0XSDgAAAACAkyJpBwAAAADASVHTXkFFRUUqKChwdBio59zd3eXq6uroMAAAAAA4CZL2CsjMzNTx48dlNBodHQrqOYPBoIsuukh+fn6ODgUAAACAEyBpv4CioiIdP35cPj4+aty48QU7+wFVZTQadebMGR0/flzR0dHMuAMAAAAgab+QgoICGY1GNW7cWN7e3o4OB/Vc48aNdfjwYRUUFJC0AwAAAKARXUUxw47awO8MAAAAwPlI2gEAAAAAcFIk7QAAAAAAOCmSdlTI0qVLFRQUZP48e/Zsde3a1WHxAAAAAEBDQNJeS9Ky83XwdKZ+PXpOB89kKi07367XmzBhggwGgwwGgzw8PBQVFaXnnntOhYWFNXL+GTNmaMOGDZU6xmAwaMWKFTVyfQAAAABoCOgeXwsSU3M084u9+nH/WfO2PtGNNP+mzooIsl9H+iFDhigmJkZ5eXn69ttvdf/998vd3V2zZs2q9rn9/Pzs8izx/Px8eXh41Ph5AQAAAKAuYqbdztKy88sk7JK0ef9ZPfHFXrvOuHt6eiosLEwtW7bU1KlTNXDgQK1cuVLnzp3TnXfeqeDgYPn4+Gjo0KHav3+/xbFLly5VixYt5OPjoxtvvFHJyckW46WXx+/YsUODBg1So0aNFBgYqL59+2r37t3m8cjISEnSjTfeKIPBYP5ccp533nlHrVq1kpeXl5YvX67Q0FDl5eVZXHPkyJEaN25czX1BAAAAAODkSNrt7GxmfpmEvcTm/Wd1NtO+y+TP5+3trfz8fE2YMEE7d+7UypUrtW3bNhmNRg0bNkwFBQWSpO3bt2vSpEmaNm2aYmNj1b9/fz3//PPlnjsjI0Pjx4/XTz/9pJ9//lnR0dEaNmyYMjIyJJmSekmKiYlRUlKS+bMkHThwQF988YW+/PJLxcbGavTo0SoqKtLKlSvN+5w+fVrffPONJk6cWNNfCwAAAAA4LZbH21l6bkG54xkXGK8JRqNRGzZs0Jo1azR06FCtWLFCW7Zs0ZVXXilJ+uCDD9S8eXOtWLFCo0eP1qJFizRkyBA9/vjjkqS2bdtq69atWr16tc1rXHPNNRaf//3vfysoKEibNm3S9ddfr8aNG0uSgoKCFBYWZrFvfn6+li9fbt5Hkm6//XbFxMRo9OjRkqT//Oc/atGihfr161ft7wMAAAAA6gpm2u0swMu93HH/C4xXx6pVq+Tn5ycvLy8NHTpUY8aM0YQJE+Tm5qaePXua9wsNDVW7du0UFxcnSYqLi7MYl6RevXqVe61Tp05p8uTJio6OVmBgoAICApSZmamjR49eMM6WLVtaJOySNHnyZK1du1YnTpyQZFquX9JcDwAAAAAaCpJ2O2vk56E+0Y2sjvWJbqRGfvZruta/f3/FxsZq//79ysnJ0bJly+yW9I4fP16xsbFatGiRtm7dqtjYWIWGhio//8LL/319fcts69atm7p06aLly5dr165d+v333zVhwgQ7RA4AAAAAzouk3c4CfTw0/6bOZRL3PtGN9NJNnRXoY7+k3dfXV1FRUWrRooXc3EyVEO3bt1dhYaG2b99u3i85OVnx8fHq0KGDeZ/zxyXp559/LvdaW7Zs0YMPPqhhw4bpkksukaenp86etazld3d3V1FRUYXjv/vuu7V06VLFxMRo4MCBat68eYWPBQAAAID6gJr2WhAR5K03buums5n5ysgtkL+Xuxr5edg1YbclOjpaI0aM0OTJk/Wvf/1L/v7+euKJJ9SsWTONGDFCkvTggw+qd+/eeuWVVzRixAitWbOm3Hr2kvO+//776tGjh9LT0/XYY4/J29vycXaRkZHasGGDevfuLU9PTwUHB5d7zttvv10zZszQ22+/reXLl1fvxgEAAACgDmKmvZYE+nioTRM/dW0RrDZN/BySsJeIiYnRpZdequuvv169evWS0WjUt99+K3d3U339FVdcobfffluLFi1Sly5dtHbtWj311FPlnvPdd9/VuXPn1L17d40bN04PPvigmjRpYrHPq6++qnXr1ql58+bq1q3bBeMMDAzUTTfdJD8/P40cObLK9wsAAAAAdZXBaDQaHR2Eo6WnpyswMFBpaWkKCAiwGMvNzVVCQoL5GeKoXQMGDNAll1yi119/3dGh1Ap+bwAAAEDDUF4eej6Wx8MpnTt3Ths3btTGjRu1ePFiR4cDAAAAAA5B0g6n1K1bN507d04vvfSS2rVr5+hwAAAAAMAhSNrhlA4fPuzoEAAAAADA4WhEBwAAAACAkyJpBwAAAADASZG0AwAAAADgpEjaAQAAAABwUiTtAAAAAAA4KZJ2VMqECRM0cuRIR4dhk8Fg0IoVKySZOtAbDAbFxsY6NCYAAAAAqCqS9nru2LFjmjhxoiIiIuTh4aGWLVtq+vTpSk5OLve4+pDwNm/eXElJSerYsaOjQwEAAACAKiFpry0556Szf0nHd0pn95s+29mhQ4fUo0cP7d+/Xx999JEOHDigt956Sxs2bFCvXr2UkpJi9bj8/Hy7x1YbXF1dFRYWJjc3N0eHAgAAAABVQtJeG9JOSJ9NlN68THpngPRmD+nzSabtdnT//ffLw8NDa9euVd++fdWiRQsNHTpU69ev14kTJ/Tkk09KkiIjIzV37lzdeeedCggI0JQpU9SqVStJUrdu3WQwGNSvXz+Lc7/yyisKDw9XaGio7r//fhUUFJjHzp07pzvvvFPBwcHy8fHR0KFDtX//fvP40qVLFRQUpBUrVig6OlpeXl4aPHiwjh07ZnGNr7/+Wt27d5eXl5dat26tOXPmqLCw0Dy+f/9+9enTR15eXurQoYPWrVtncby11QK///67rr/+egUEBMjf319XX321Dh48KEnauHGjLr/8cvn6+iooKEi9e/fWkSNHqv4vAAAAAACqiaTd3nLOSV9Pkw59b7n94AZp5QN2m3FPSUnRmjVrdN9998nb29tiLCwsTGPHjtUnn3wio9EoyZSEd+nSRb/++quefvpp/fLLL5Kk9evXKykpSV9++aX5+B9++EEHDx7UDz/8oGXLlmnp0qVaunSpeXzChAnauXOnVq5cqW3btsloNGrYsGEWiX12drZeeOEFLV++XFu2bFFqaqpuvfVW8/iPP/6oO++8U9OnT9cff/yhf/3rX1q6dKleeOEFSVJxcbFGjRolDw8Pbd++XW+99ZZmzpxZ7ndy4sQJ9enTR56envr++++1a9cuTZw4UYWFhSosLNTIkSPVt29f7d27V9u2bdOUKVNkMBiq9i8AAADAyRXm5Skl6YSS9sfr1KEDOncqydEhoR4pzMtTSuLfv6/Uk/y+qop1w/aWdaZswl7i4AbTuHdwjV92//79MhqNat++vdXx9u3b69y5czpz5owk6ZprrtGjjz5qHnd1dZUkhYaGKiwszOLY4OBgvfnmm3J1ddXFF1+s6667Ths2bNDkyZO1f/9+rVy5Ulu2bNGVV14pSfrggw/UvHlzrVixQqNHj5YkFRQU6M0331TPnj0lScuWLVP79u31yy+/6PLLL9ecOXP0xBNPaPz48ZKk1q1ba+7cuXr88cf17LPPav369frzzz+1Zs0aRURESJJefPFFDR061OZ38n//938KDAzUxx9/LHd3d0lS27ZtJZn+yJGWlqbrr79ebdq0MX9HAAAA9VH62dM68ecf2rj8HWWnpUqSQppdpMH3PqSQFi3k5eXj2ABRp6WdOaXE+Dj9sOxt5aSnSZJCmjXXkKkPKeii5vL25vdVGcy021tuevXGq6lkJv1CevToUeFzXnLJJeakXpLCw8N1+vRpSVJcXJzc3NzMybhkSvzbtWunuLg48zY3Nzdddtll5s8XX3yxgoKCzPvs2bNHzz33nPz8/MyvyZMnKykpSdnZ2YqLi1Pz5s3NCbsk9erVq9y4Y2NjdfXVV5sT9vOFhIRowoQJGjx4sIYPH65FixYpKYm/BgIAgPop7dRJffvGK+aEXZJSThzX588/pewLNCwGLqTk91WSsEtSyolj+uz5p5RzznpfLdhG0m5vXgHVG6+iqKgoGQwGi0T5fHFxcQoODlbjxo0lSb6+vhU+d+mk12AwqLi4uOrBWpGZmak5c+YoNjbW/Prtt9+0f/9+eXl5VemcpcsESouJidG2bdt05ZVX6pNPPlHbtm31888/V+laAAAAzir97Glt/fwjq2MFebmK3/ZTLUeE+iTtzClt/fxDq2MFuTn66+cttRxR3UfSbm++jaU2A6yPtRlgGreD0NBQDRo0SIsXL1ZOTo7F2MmTJ/XBBx9ozJgxNmu2PTw8JElFRUWVum779u1VWFio7du3m7clJycrPj5eHTp0MG8rLCzUzp07zZ/j4+OVmppqXpLevXt3xcfHKyoqqszLxcVF7du317Fjxyxmwy+UYHfu3Fk//vijRW19ad26ddOsWbO0detWdezYUR9+aP2/cAAAAOqqwvwCnT162Ob4yYN/KS87u/YCQr1SVFBY/u/rQLzyS+UnKB9Ju715B0s3vFE2cW8zwLTdDvXsJd58803l5eVp8ODB2rx5s44dO6bVq1dr0KBBatasmbmpmzVNmjSRt7e3Vq9erVOnTiktLc3mvueLjo7WiBEjNHnyZP3000/as2eP7rjjDjVr1kwjRoww7+fu7q4HHnhA27dv165duzRhwgRdccUVuvzyyyVJzzzzjJYvX645c+bo999/V1xcnD7++GM99dRTkqSBAweqbdu2Gj9+vPbs2aMff/zR3A3flmnTpik9PV233nqrdu7cqf379+v9999XfHy8EhISNGvWLG3btk1HjhzR2rVrtX//furaAQBAvePi6qKAxk1sjgeFhcvN07MWI0J94uLqooBG5fy+wiPkcYEVsLBE0l4bAptJN78rTdsh3b3B9H7zu6btdhQdHa2dO3eqdevWuuWWW9SmTRtNmTJF/fv317Zt2xQSEmLzWDc3N73++uv617/+pYiICIuE+0JiYmJ06aWX6vrrr1evXr1kNBr17bffWiyr9/Hx0cyZM3X77berd+/e8vPz0yeffGIeHzx4sFatWqW1a9fqsssu0xVXXKF//vOfatmypSTJxcVFX331lXJycnT55Zfr7rvvLvePEJJp9cH333+vzMxM9e3bV5deeqnefvttubu7y8fHR3/++aduuukmtW3bVlOmTNH999+ve+65p8L3DQAAUBcENQ3X5SNutjpmcHHRJf0GWfQvAirD9PsabXXM4OKiS/rYWIUMmwzGinYqq8fS09MVGBiotLQ0BQRY1pjn5uYqISFBrVq1qnItNSwtXbpUDz30kFJTUx0ditPh9wYAAGpD6ulT+m3Dau1Y+YWM/+tN5O7lrSFTp6tZ2w7yLWdyB7iQtFMntWf9au1c9aX59+Xh7a3BUx9WRFQ7+YWG2u/i6YlSTorkHSIFRFx4fwcqLw89H498AwAAABqYoCZN1eXaYepw9TU6l3RCbh4eCmjcVF7+AfLx93d0eKjjApuGqevg63VJ3wHn/b6ayMs/0L6/r/RE6f2R0pl4qXE7adwKp0/cK4KkHQAAAGiAAkJNDZFDL2ru4EhQHwU0aiSpln9fOSmmhF0yveek1IuknZp21LoJEyawNB4AAABAzfIOMc2wS6Z37/pR5sFMOwAAAACg7guIMC2JryM17RVF0g4AAAAAqJtKN54redUjJO0AAAAAgLqnnjaeK42adgAAAABA3WOt8Vw9RNIOAAAAAKh76mnjudJYHg8AAAAAqHvqaeO50phpR4UYDAatWLGi0sf169dPDz30ULWuvXTpUgUFBVXrHBUxe/Zsde3a1e7XAQAAAFAF6YnSqX2m9xIBEVLTjvU2YZdI2uu9Y8eOaeLEiYqIiJCHh4datmyp6dOnKzk5uUavs3HjRhkMBp6/DgAAAKDmlTSdW9Lb9H5+4l7PkbTXkrS8NCWkJWjvmb1KSEtQWl6a3a956NAh9ejRQ/v379dHH32kAwcO6K233tKGDRvUq1cvpaTUz0YNAAAAAOqZBtJ0zhqS9lpwMuukHt/8uG5YcYPGfjtWN6y4QTM3z9TJrJN2ve79998vDw8PrV27Vn379lWLFi00dOhQrV+/XidOnNCTTz4pSYqMjNTcuXN12223ydfXV82aNdP//d//lTnf2bNndeONN8rHx0fR0dFauXKlJOnw4cPq37+/JCk4OFgGg0ETJkwwH1dcXKzHH39cISEhCgsL0+zZsy3Ou3DhQnXq1Em+vr5q3ry57rvvPmVmZtq8r5Jl7O+9955atGghPz8/3XfffSoqKtKCBQsUFhamJk2a6IUXXrA47ujRoxoxYoT8/PwUEBCgW265RadOnbJ5neLiYj333HO66KKL5Onpqa5du2r16tUW+2zdulVdu3aVl5eXevTooRUrVshgMCg2NlZGo1FRUVF65ZVXLI6JjY2VwWDQgQMHbF4bAAAAwHkaSNM5a0ja7SwtL03Pbn1WWxO3WmzfkrhFs7fOttuMe0pKitasWaP77rtP3t7eFmNhYWEaO3asPvnkExmNRknSyy+/rC5duujXX3/VE088oenTp2vdunUWx82ZM0e33HKL9u7dq2HDhmns2LFKSUlR8+bN9cUXX0iS4uPjlZSUpEWLFpmPW7ZsmXx9fbV9+3YtWLBAzz33nMW5XVxc9Prrr+v333/XsmXL9P333+vxxx8v9/4OHjyo7777TqtXr9ZHH32kd999V9ddd52OHz+uTZs26aWXXtJTTz2l7du3SzIl4CNGjFBKSoo2bdqkdevW6dChQxozZozNayxatEivvvqqXnnlFe3du1eDBw/WDTfcoP3790uS0tPTNXz4cHXq1Em7d+/W3LlzNXPmTPPxBoNBEydOVExMjMV5Y2Ji1KdPH0VFRZV7jwAAAECDVbp+vaTp3NQt9fZ57DYZYUxLSzNKMqalpZUZy8nJMf7xxx/GnJycKp37UOohY8elHW2+DqUeqm74Vv38889GScavvvrK6vjChQuNkoynTp0ytmzZ0jhkyBCL8TFjxhiHDh1q/izJ+NRTT5k/Z2ZmGiUZv/vuO6PRaDT+8MMPRknGc+fOWZynb9++xquuuspi22WXXWacOXOmzdg/++wzY2hoqPlzTEyMMTAw0Pz52WefNfr4+BjT09PN2wYPHmyMjIw0FhUVmbe1a9fOOG/ePKPRaDSuXbvW6Orqajx69Kh5/PfffzdKMv7yyy/m83bp0sU8HhERYXzhhRfKxH7fffcZjUajccmSJcbQ0FCL38bbb79tlGT89ddfjUaj0XjixAmjq6urcfv27Uaj0WjMz883NmrUyLh06VKr917d3xsAAABQ56WdMBrfvMxofDbA9J52wtER2UV5eej5mGm3s4z8jGqNV5fxfzPpF9KrV68yn+Pi4iy2de7c2fzPvr6+CggI0OnTpy947vOPk6Tw8HCL49avX68BAwaoWbNm8vf317hx45ScnKzs7Gyb54yMjJS/v7/5c9OmTdWhQwe5uLhYbCu5TlxcnJo3b67mzZubxzt06KCgoKAy9ymZZtETExPVu3dvi+29e/c27x8fH6/OnTvLy8vLPH755Zdb7B8REaHrrrtO7733niTpv//9r/Ly8jR69Gib9wYAAAA0aA24ft0ahybtmzdv1vDhwxUREWH1kWIGg8Hq6+WXXzbvExkZWWZ8/vz5tXwntvl7+FdrvKqioqJkMBisJqSSKYkNDg5W48aNK3xOd3d3i88Gg0HFxcXVOu7w4cO6/vrr1blzZ33xxRfatWuXuZ4+Pz+/Uuesanz2dvfdd+vjjz9WTk6OYmJiNGbMGPn4+Dg6LAAAAMA5NeD6dWscmrRnZWWpS5cuVpueSVJSUpLF67333pPBYNBNN91ksd9zzz1nsd8DDzxQG+FXSIhXiHpH9LY61juit0K87PMDDA0N1aBBg7R48WLl5ORYjJ08eVIffPCBxowZI4PBIEn6+eefLfb5+eef1b59+wpfz8PDQ5JUVFRUqTh37dql4uJivfrqq7riiivUtm1bJSbW/OMb2rdvr2PHjunYsWPmbX/88YdSU1PVoUOHMvsHBAQoIiJCW7Zssdi+ZcsW8/7t2rXTb7/9pry8PPP4jh07ypxr2LBh8vX11ZIlS7R69WpNnDixpm4LAAAAqH8acv26FQ5N2ocOHarnn39eN954o9XxsLAwi9fXX3+t/v37q3Xr1hb7+fv7W+zn6+tbG+FXSKBnoGZfObtM4t47ordmXzlbgZ6Bdrv2m2++qby8PA0ePFibN2/WsWPHtHr1ag0aNEjNmjWz6K6+ZcsWLViwQH/99Zf+7//+T5999pmmT59e4Wu1bNlSBoNBq1at0pkzZ8rt/n6+qKgoFRQU6I033tChQ4f0/vvv66233qr0vV7IwIED1alTJ40dO1a7d+/WL7/8ojvvvFN9+/ZVjx49rB7z2GOP6aWXXtInn3yi+Ph4PfHEE4qNjTV/L7fffruKi4s1ZcoUxcXFac2aNeZO8SV/DJEkV1dXTZgwQbNmzVJ0dHSZUgQAAACgQSvddE4yJepNOzb4hF2qQ93jT506pW+++UaTJk0qMzZ//nyFhoaqW7duevnll1VYWFjuufLy8pSenm7xsqcw3zC91OclrRy5Uh8M+0ArR67US31eUphvmF2vGx0drZ07d6p169a65ZZb1KZNG02ZMkX9+/fXtm3bFBLy9yz/o48+qp07d6pbt256/vnntXDhQg0ePLjC12rWrJnmzJmjJ554Qk2bNtW0adMqdFyXLl20cOFCvfTSS+rYsaM++OADzZs3r9L3eiEGg0Fff/21goOD1adPHw0cOFCtW7fWJ598YvOYBx98UI888ogeffRRderUSatXr9bKlSsVHR0tyTQb/9///lexsbHq2rWrnnzyST3zzDOSZFHnLkmTJk1Sfn6+7rrrrhq/NwAAAKDOSk+U3h8pLeltek+v+VW3dZ3BWNFOZXZmMBj01VdfaeTIkVbHFyxYoPnz5ysxMdEiIVq4cKG6d++ukJAQbd26VbNmzdJdd92lhQsX2rzW7NmzNWfOnDLb09LSFBAQYLEtNzdXCQkJatWqVZlErL6IjIzUQw89pIceesjRodR5H3zwge666y6lpaVZPGrvxx9/1IABA3Ts2DE1bdrU5vEN4fcGAAAAmJ3aZ0rYS0zdYpphbwDS09MVGBhoNQ89n1stxlQt7733nsaOHVsmkXnkkUfM/9y5c2d5eHjonnvu0bx58+Tp6Wn1XLNmzbI4Lj093aKrOFBRy5cvV+vWrdWsWTPt2bNHM2fO1C233GJO2PPy8nTmzBnNnj1bo0ePLjdhBwAAABqckqZzZ+JpOmdDnUjaf/zxR8XHx5e7lLlEz549VVhYqMOHD6tdu3ZW9/H09LSZ0AOVcfLkST3zzDM6efKkwsPDNXr0aIteAR999JEmTZqkrl27avny5Q6MFAAAAHBCJU3nclJMCTs17GXUiaT93Xff1aWXXqouXbpccN/Y2Fi5uLioSZMmtRBZ/XD48GFHh1BnPf7443r88cdtjk+YMEETJkyovYAAAAAAZ5eeaJmkl7xglUOT9szMTB04cMD8OSEhQbGxsQoJCVGLFi0kmZauf/bZZ3r11VfLHL9t2zZt375d/fv3l7+/v7Zt26aHH35Yd9xxh4KDg2vtPgAAAAAAFVDSeK5kOTyPdLsghybtO3fuVP/+/c2fS+rMx48fr6VLl0qSPv74YxmNRt12221ljvf09NTHH3+s2bNnKy8vT61atdLDDz9sUa8OAAAAAHASOSmmhF0yveekkLRfgEOT9n79+ulCzeunTJmiKVOmWB3r3r27fv75Z3uEBgAAAACoaTSeq7Q6UdMOAAAAAKiDrNWv03iuUkjaAQAAAAA1z1b9Oo3nKsXF0QEAAAAAAOoha/XrqDSSdgAAAABAzSupX5eoX68GkvZ67tixY5o4caIiIiLk4eGhli1bavr06UpOTjbv069fPxkMBvOradOmGj16tI4cOWJxrvz8fL388svq3r27fH19FRgYqC5duuipp55SYmKi5s6dq/DwcKWkWP4Fbc+ePfL09NSqVaskSQaDQV5eXmXOP3LkSJ5pDgAAANQXJfXrU7fwaLdqIGmvJYVpaco7dEg5e/Yo71CCCtPS7H7NQ4cOqUePHtq/f78++ugjHThwQG+99ZY2bNigXr16WSTXkydPVlJSkhITE/X111/r2LFjuuOOO8zjeXl5GjRokF588UVNmDBBmzdv1m+//abXX39dZ8+e1RtvvKFZs2apefPmuv/++83HFRQUaPz48brjjjt0/fXXm7cbDAY988wzdv8OAAAAANSS9ETp1D7Te4mACKlpRxL2aqARXS0oSDqpxKeeUvaWLeZtPlddpYi5c+UeHma3695///3y8PDQ2rVr5e3tLUlq0aKFunXrpjZt2ujJJ5/UkiVLTPH4+CgszBRLeHi4pk2bpnvuucd8rn/+85/66aeftHPnTnXr1s28vUWLFurbt6+MRqMMBoOWL1+ubt266fPPP9fNN9+sF154QampqfrnP/9pEdu0adO0cOFCPfbYY+rYsaPdvgMAAAAAtcBW0zlUGzPtdlaYllYmYZek7J9+UuLTT9ttxj0lJUVr1qzRfffdZ07YS4SFhWns2LH65JNPZDQarR776aefqmfPnuZtH330kQYNGmSRsJ/PYDBIki6++GLNmzdPU6dO1Zo1azRv3jzFxMQoICDAYv/evXvr+uuv1xNPPFHdWwUAAADgaDSdsxuSdjsrSk4uk7CXyP7pJxWdV1tek/bv3y+j0aj27dtbHW/fvr3OnTunM2fOSJIWL14sPz8/+fr6KjQ0VPHx8XrvvffM+//1119q166dxTluvPFG+fn5yc/PT1deeaV5+/Tp09WxY0cNGzZMU6dOVf/+/a3GMG/ePK1evVo//vhjdW8XAAAAgCPRdM5uSNrtrDgj4wLjmXa9vrWZdGvGjh2r2NhY7dmzRz/99JOioqJ07bXXKqOc+BcvXqzY2FhNnDhR2dnZ5u0Gg0FPPvmkiouL9dRTT9k8vkOHDrrzzjuZbQcAAADqOprO2Q1Ju525+PtfYNzPLteNioqSwWBQXFyc1fG4uDgFBwercePGkqTAwEBFRUUpKipKvXv31rvvvqv9+/frk08+kSRFR0crPj7e4hzh4eGKiopSSEjZv6K5ublZvNsyZ84c7d69WytWrKjsLQIAAABwFJrO1RqSdjtzDQ2Vz1VXWR3zueoquYaG2uW6oaGhGjRokBYvXqycnByLsZMnT+qDDz7QmDFjzLXopbm6ukqS+djbbrtN69at06+//lqjcTZv3lzTpk3TP/7xDxUVFdXouQEAAADYQUnTuSW9Te/nJ+6ocSTtduYWGKiIuXPLJO4+V12liOfnyi0w0G7XfvPNN5WXl6fBgwdr8+bNOnbsmFavXq1BgwapWbNmeuGFF8z7Zmdn6+TJkzp58qT27NmjqVOnysvLS9dee60k6eGHH1avXr00YMAALVq0SLt371ZCQoLWrFmj7777zpzkV8WsWbOUmJio9evXV/ueAQAAANgZTedqFY98qwXu4WFq9uorKkpOVnFGplz8/eQaGmrXhF0yLWnfuXOnnn32Wd1yyy1KSUlRWFiYRo4cqWeffdZiWfvbb7+tt99+W5IUHByszp0769tvvzU3n/Py8tKGDRv02muvKSYmRrNmzVJxcbFatWqloUOH6uGHH65ynCEhIZo5c6b+8Y9/VO+GAQAAANhfSdO5kse70XTOrgzGinYqq8fS09MVGBiotLS0Mo8my83NVUJCglq1aiUvLy8HRYiGgt8bAAAA6oT0RNMMu3cINexVVF4eej5m2gEAAAAA5SudpJe8YHck7QAAAAAA20oaz5Ush+eRbrWKRnQAAAAAANtoPOdQJO0AAAAAANtKGs9JNJ5zAJbHAwAAAAD+Zq1+fdwKGs85CEk7AAAAAMDEVv06jecchuXxAAAAAAAT6tedDkk7AAAAAMCE+nWnw/J4AAAAAIAJ9etOh6QdlTZhwgSlpqZqxYoVjg4FAAAAQHWUbjonUb/uZFgeX0/169dPDz30UJntS5cuVVBQUK3HAwAAAMDJlDSdW9Lb9J6e6OiIYAUz7bUkN6tAORn5ys8plIe3m7z9PeTl6+7osCzk5+fLw8PD0WEAAAAAqA3Wms4xw+50mGmvBZkpuVr7zu/6cPZ2ff7SLn04e7vWvvO7MlNyHRrXhAkTNHLkSL3wwguKiIhQu3amhhO//fabrrnmGnl7eys0NFRTpkxRZmamzfPk5eXpwQcfVJMmTeTl5aWrrrpKO3bssNhn5cqVio6OlpeXl/r3769ly5bJYDAoNTVVWVlZCggI0Oeff25xzIoVK+Tr66uMjIyav3kAAACgoaPpXJ1A0m5nuVkF+v79P3UszvJRCcfiUvT9+38qN6vAQZGZbNiwQfHx8Vq3bp1WrVqlrKwsDR48WMHBwdqxY4c+++wzrV+/XtOmTbN5jscff1xffPGFli1bpt27dysqKkqDBw9WSorpnhMSEnTzzTdr5MiR2rNnj+655x49+eST5uN9fX116623KiYmxuK8MTExuvnmm+Xv72+fmwcAAAAaspKmc1O3/P08djgdlsfbWU5GfpmEvcSxuBTlZOQ7dJm8r6+v3nnnHfOy+Lffflu5ublavny5fH19JUlvvvmmhg8frpdeeklNmza1OD4rK0tLlizR0qVLNXToUPM51q1bp3fffVePPfaY/vWvf6ldu3Z6+eWXJUnt2rXTvn379MILL5jPc/fdd+vKK69UUlKSwsPDdfr0aX377bdav359bXwNAAAAQP1H07k6iZl2O8vPKazWuL116tTJoo49Li5OXbp0MSfsktS7d28VFxcrPj6+zPEHDx5UQUGBevfubd7m7u6uyy+/XHFxcZKk+Ph4XXbZZRbHXX755WU+X3LJJVq2bJkk6T//+Y9atmypPn36VP8mAQAAgIaOpnN1Fkm7nXl4l7+Y4ULjVRUQEKC0tLQy21NTUxUYGGj+fH5y7mh33323li5dKsm0NP6uu+6SwWBwbFAAAABAfWCt6RzqBJJ2O/P291Dz9tYbOjRvHyJvf/t0a2/Xrp12795dZvvu3bvVtm1bm8e1b99ee/bsUVZWlnnbli1b5OLiYm5Ud742bdrIw8NDW7ZsMW8rKCjQjh071KFDB3MsO3futDiudKM6Sbrjjjt05MgRvf766/rjjz80fvz4C98oAAAAgAuj6VydRdJuZ16+7rpm3MVlEvfm7UN0zZ0X262eferUqfrrr7/04IMPau/evYqPj9fChQv10Ucf6dFHH7V53NixY+Xl5aXx48dr3759+uGHH/TAAw9o3LhxZerZJdNM/dSpU/XYY49p9erV+uOPPzR58mRlZ2dr0qRJkqR77rlHf/75p2bOnKm//vpLn376qXlG/fyZ9ODgYI0aNUqPPfaYrr32Wl100UU1+6UAAAAADUl6onRqn+mdpnN1Fo3oaoFfiJeuvfuSWn1Oe+vWrbV582Y9+eSTGjhwoPLz83XxxRfrs88+05AhQ2we5+PjozVr1mj69Om67LLL5OPjo5tuukkLFy60ecz8+fNVXFyscePGKSMjQz169NCaNWsUHBwsSWrVqpU+//xzPfroo1q0aJF69eqlJ598UlOnTpWnp6fFuSZNmqQPP/xQEydOrJkvAgAAAGiISmrYz8SbZtZLEnWS9TrHYDQajY4OwtHS09MVGBiotLQ0BQQEWIzl5uYqISFBrVq1kpeXl4MirH9eeOEFvfXWWzp27JjF9vfff18PP/ywEhMTLRrkNRT83gAAAFAjTu0zNZ0rMXWL1LSj4+JBGeXloedjph21YvHixbrssssUGhqqLVu26OWXX7Z49nt2draSkpI0f/583XPPPQ0yYQcAAABqTEkNe8lMOzXsdRZJO2rF/v379fzzzyslJUUtWrTQo48+qlmzZpnHFyxYoBdeeEF9+vSx2A4AAACgCkpq2Es/lx11DsvjxfJ4OA9+bwAAAKiS9EQS9DqG5fEAAAAA0BDYajqHeoFHvgEAAABAXZaTYkrYJdN7Topj40GNImkHAAAAgLqspOmcRNO5eojl8QAAAABQl9F0rl4jaQcAAACAusRa07mACJL1eoqkHQAAAADqCprONTjUtDdAS5cuVVBQkF2vsXHjRhkMBqWmptr1OgAAAECDQtO5BoekvZ6aMGGCDAaDDAaDPDw8FBUVpeeee06FhYU1fq1+/frpoYcesth25ZVXKikpSYGBgTV+PQAAAKDBoulcg8Py+FqSm5mh7LQ05WVnydPXVz4BgfLy87frNYcMGaKYmBjl5eXp22+/1f333y93d3eFh4fb9bqS5OHhobCwMLtfBwAAAKjXStev03SuwWGmvRZkJJ/RqkULFPPIvfrwqUcV8/C9+ub1l5WRfMau1/X09FRYWJhatmypqVOnauDAgVq5cmWZ/Q4ePKgRI0aoadOm8vPz02WXXab169db7LN48WJFR0fLy8tLTZs21c033yzJNKO/adMmLVq0yDyzf/jwYavL47ds2aJ+/frJx8dHwcHBGjx4sM6dO2fX7wAAAACos0rq15f0Nr2nJ5q2B0RITTuSsDcQJO12lpuZoTVvva4je3+12H54z26t/dcbys3MqLVYvL29lZ+fX2Z7Zmamhg0bpg0bNujXX3/VkCFDNHz4cB09elSStHPnTj344IN67rnnFB8fr9WrV6tPnz6SpEWLFqlXr16aPHmykpKSlJSUpObNm5e5RmxsrAYMGKAOHTpo27Zt+umnnzR8+HAVFRXZ96YBAACAuor6dYjl8XaXnZZWJmEvcXjPbmWnpdl9mbzRaNSGDRu0Zs0aPfDAA2XGu3Tpoi5dupg/z507V1999ZVWrlypadOm6ejRo/L19dX1118vf39/tWzZUt26dZMkBQYGysPDQz4+PuUuh1+wYIF69OihxYsXm7ddcsklNXiXAAAAQD1TUr9e0ime+vUGiaTdzvKys8ofzyl/vDpWrVolPz8/FRQUqLi4WLfffrtmz56tzz77zGK/zMxMzZ49W998842SkpJUWFionJwc80z7oEGD1LJlS7Vu3VpDhgzRkCFDdOONN8rHx6fCscTGxmr06NE1en8AAABAvUb9OsTyeLvz9PEtf9y7/PHq6N+/v2JjY7V//37l5ORo2bJl8vUte70ZM2boq6++0osvvqgff/xRsbGx6tSpk3kpvb+/v3bv3q2PPvpI4eHheuaZZ9SlS5dKPc7N29u7pm4LAAAAqL/SE6VT+6hfhxlJu535BAYqskt3q2ORXbrLx46PRPP19VVUVJRatGghNzfbiyq2bNmiCRMm6MYbb1SnTp0UFhamw4cPW+zj5uamgQMHasGCBdq7d68OHz6s77//XpKpU/yFatM7d+6sDRs2VPueAAAAgHrLVuM5NGgk7Xbm5eeva+95oEziHtmlu6695wG717NXRHR0tL788kvFxsZqz549uv3221VcXGweX7VqlV5//XXFxsbqyJEjWr58uYqLi9Wunen5kJGRkdq+fbsOHz6ss2fPWhxbYtasWdqxY4fuu+8+7d27V3/++aeWLFmis2fP1tp9AgAAAE6NxnOwgpr2WuAf2ljXPfiY6TntOVny9PaVT6D9n9NeUQsXLtTEiRN15ZVXqlGjRpo5c6bS09PN40FBQfryyy81e/Zs5ebmKjo6Wh999JG5kdyMGTM0fvx4dejQQTk5OUpISChzjbZt22rt2rX6xz/+ocsvv1ze3t7q2bOnbrvttlq7TwAAAMCp0XgOVhiMRqPR0UE4Wnp6ugIDA5WWlqaAgACLsdzcXCUkJKhVq1by8vJyUIRoKPi9AQAANHDpiTSeayDKy0PPx0w7AAAAADiCtQQ9IIJkHRZI2gEAAACgtpU0nStZCj9uBck6rKIRHQAAAADUNprOoYJI2gEAAACgtpU0nZNoOodysTweAAAAAOytdP16QIRpSTxN53ABJO0AAAAAYE+26tdpOocKYHk8AAAAANgT9euoBpJ2AAAAALAn6tdRDSyPBwAAAAB7on4d1cBMO2rdxo0bZTAYlJqa6uhQAAAAgJqXniid2md6LxEQITXtSMKOSiNpr4eGDx+uIUOGWB378ccfZTAYtHfv3lqOCgAAAGgASprOLeltej8/cQeqgKS9lhRlF6jgdLbyjqar4Ey2irIL7HatSZMmad26dTp+/HiZsZiYGPXo0UOdO3e22/VrQ35+vqNDAAAAAMqi6RxqGEl7LShMzVPKR3/q1MJdOrN4j069ukspH/2pwtQ8u1zv+uuvV+PGjbV06VKL7ZmZmfrss880cuRI3XbbbWrWrJl8fHzUqVMnffTRRxb7fv755+rUqZO8vb0VGhqqgQMHKisryzz+3nvv6ZJLLpGnp6fCw8M1bdo0SdLhw4dlMBgUGxtr3jc1NVUGg0EbN260Gm9ycvIF4+nXr5+mTZumhx56SI0aNdLgwYOr/gUBAAAA9kLTOdQwknY7K8ou0Lkv/lLe/lSL7Xn7U3Xui7/sMuPu5uamO++8U0uXLpXRaDRv/+yzz1RUVKQ77rhDl156qb755hvt27dPU6ZM0bhx4/TLL79IkpKSknTbbbdp4sSJiouL08aNGzVq1CjzuZYsWaL7779fU6ZM0W+//aaVK1cqKiqqyvHm5uaWG0+JZcuWycPDQ1u2bNFbb71V5esBAAAAdlPSdG7qlr+fxw5UA93j7aw4s6BMwl4ib3+qijML5OrjXuPXnThxol5++WVt2rRJ/fr1k2RaGn/TTTepZcuWmjFjhnnfBx54QGvWrNGnn36qyy+/XElJSSosLNSoUaPUsmVLSVKnTp3M+z///PN69NFHNX36dPO2yy67rMqxNmvWrNx4SkRHR2vBggVVvg4AAABgF+mJlp3hS15ADWCm3c6KcwurNV5VF198sa688kq99957kqQDBw7oxx9/1KRJk1RUVKS5c+eqU6dOCgkJkZ+fn9asWaOjR49Kkrp06aIBAwaoU6dOGj16tN5++22dO3dOknT69GklJiZqwIABNRbrheIpcemll9bYNQEAAIAaQeM52BlJu525eJW/mOFC49UxadIkffHFF8rIyFBMTIzatGmjvn376uWXX9aiRYs0c+ZM/fDDD4qNjdXgwYPNzd1cXV21bt06fffdd+rQoYPeeOMNtWvXTgkJCfL29i7/flxMP6nzl+UXFJRfAnCheEr4+vpW5WsAAAAA7IfGc7AzknY7c/Fzl2d0kNUxz+ggufjV/NL4ErfccotcXFz04Ycfavny5Zo4caIMBoO2bNmiESNG6I477lCXLl3UunVr/fXXXxbHGgwG9e7dW3PmzNGvv/4qDw8PffXVV/L391dkZKQ2bNhg9ZqNGzeWZKqLL3F+UzprKhIPAAAA4JRoPAc7o6bdzlx93BV8U9syzeg8o4MUfFNbu9Szl/Dz89OYMWM0a9Yspaena8KECZJMteGff/65tm7dquDgYC1cuFCnTp1Shw4dJEnbt2/Xhg0bdO2116pJkybavn27zpw5o/bt20uSZs+erXvvvVdNmjTR0KFDlZGRoS1btuiBBx6Qt7e3rrjiCs2fP1+tWrXS6dOn9dRTT5Ub54XiAQAAAJxWSeO582vagRpE0l4L3II8FXLbxSrOLFBxbqFcvNzk4udu14S9xKRJk/Tuu+9q2LBhiogw/RfIU089pUOHDmnw4MHy8fHRlClTNHLkSKWlpUmSAgICtHnzZr322mtKT09Xy5Yt9eqrr2ro0KGSpPHjxys3N1f//Oc/NWPGDDVq1Eg333yz+ZrvvfeeJk2apEsvvVTt2rXTggULdO2119qM8ULxAAAAAE6jdNM5icZzsCuD8fzi4wYqPT1dgYGBSktLU0BAgMVYbm6uEhIS1KpVK3l5eTkoQjQU/N4AAACcWEnTuTPxpqXwPNIN1VBeHno+atoBAAAAoCJoOgcHIGkHAAAAgIqg6RwcgJp2AAAAALCmdP06TefgACTtAAAAAFCarfp1ms6hlrE8HgAAAABKo34dToKkHQAAAABKo34dToLl8QAAAABQGvXrcBIk7QAAAABQuumcRP06nAJJOwAAAICGzVbTOcAJUNMOpxcZGanXXnvN0WEAAACgvqLpHJwYSXs9d/LkSU2fPl1RUVHy8vJS06ZN1bt3by1ZskTZ2dmODg8AAABwPJrOwYmxPL6W5OTkKCsrS7m5ufLy8pKvr6+8vb3tes1Dhw6pd+/eCgoK0osvvqhOnTrJ09NTv/32m/7973+rWbNmuuGGG+wagy1Go1FFRUVyc+MnCAAAAAej6RycGDPttSAtLU2fffaZ3nzzTb3zzjt688039fnnnystLc2u173vvvvk5uamnTt36pZbblH79u3VunVrjRgxQt98842GDx8uSUpNTdXdd9+txo0bKyAgQNdcc4327NljPs/s2bPVtWtXvf/++4qMjFRgYKBuvfVWZWRkmPcpLi7WvHnz1KpVK3l7e6tLly76/PPPzeMbN26UwWDQd999p0svvVSenp766aefdPDgQY0YMUJNmzaVn5+fLrvsMq1fv96u3wsAAACg9ETp1D7Tu2RK1Jt2JGGH0yFpt7OcnBx9/fXXOnTokMX2gwcPauXKlcrJybHLdZOTk7V27Vrdf//98vX1tbqPwWCQJI0ePVqnT5/Wd999p127dql79+4aMGCAUlL+ruU5ePCgVqxYoVWrVmnVqlXatGmT5s+fbx6fN2+eli9frrfeeku///67Hn74Yd1xxx3atGmTxTWfeOIJzZ8/X3FxcercubMyMzM1bNgwbdiwQb/++quGDBmi4cOH6+jRo3b4VgAAAAD93XhuSW/Te0niDjgh1ibbWVZWVpmEvcTBgweVlZVll2XyBw4ckNFoVLt27Sy2N2rUSLm5uZKk+++/X8OHD9cvv/yi06dPy9PTU5L0yiuvaMWKFfr88881ZcoUSaaZ9KVLl8rf31+SNG7cOG3YsEEvvPCC8vLy9OKLL2r9+vXq1auXJKl169b66aef9K9//Ut9+/Y1X/+5557ToEGDzJ9DQkLUpUsX8+e5c+fqq6++0sqVKzVt2rQa/14AAAAAq43nmGGHkyJpt7OSBLmq4zXtl19+UXFxscaOHau8vDzt2bNHmZmZCg0NtdgvJydHBw8eNH+OjIw0J+ySFB4ertOnT0sy/YEgOzvbIhmXpPz8fHXr1s1iW48ePSw+Z2Zmavbs2frmm2+UlJSkwsJC5eTkMNMOAAAA+ylpPFfyiDcaz8GJkbTbmZeXV7XGqyoqKkoGg0Hx8fEW21u3bi1J5tn9zMxMhYeHa+PGjWXOERQUZP5nd3d3izGDwaDi4mLzOSTpm2++UbNmzSz2K5m9L1F6qf6MGTO0bt06vfLKK4qKipK3t7duvvlm5efnV/BOAQAAgAtIT7RsMkfjOdQhJO125uvrqzZt2ljMWpdo06aNzXrz6goNDdWgQYP05ptv6oEHHrB5ne7du+vkyZNyc3NTZGRkla7VoUMHeXp66ujRoxZL4Stiy5YtmjBhgm688UZJpj8AHD58uEpxAAAAAGWU1K+XzKqPW/F34k6yjjqARnR25u3trRtuuEFt2rSx2N6mTRvdcMMNdn3s2+LFi1VYWKgePXrok08+UVxcnOLj4/Wf//xHf/75p1xdXTVw4ED16tVLI0eO1Nq1a3X48GFt3bpVTz75pHbu3Fmh6/j7+2vGjBl6+OGHtWzZMh08eFC7d+/WG2+8oWXLlpV7bHR0tL788kvFxsZqz549uv32280z+AAAAEC1WatfB+oQZtprQWBgoG6++eZaf057mzZt9Ouvv+rFF1/UrFmzdPz4cXl6eqpDhw6aMWOG7rvvPhkMBn377bd68sknddddd+nMmTMKCwtTnz591LRp0wpfa+7cuWrcuLHmzZunQ4cOKSgoSN27d9c//vGPco9buHChJk6cqCuvvFKNGjXSzJkzlZ6eXt1bBwAAAEyoX0cdZzAajUZHB+Fo6enpCgwMVFpamgICAizGcnNzlZCQoFatWtmt/hwowe8NAADADkrXtANOoLw89HzMtAMAAACoP6wl6NSvow4jaQcAAABQP9hqOgfUYTSiAwAAAFA/0HQO9RBJOwAAAID6oaTpnETTOdQbLI8HAAAAUD8ERJiWxNN0DvUISTsAAACAuommc2gASNoBAAAA1D00nUMD4dCa9s2bN2v48OGKiIiQwWDQihUrLMYnTJggg8Fg8RoyZIjFPikpKRo7dqwCAgIUFBSkSZMmKTMzsxbvAgBQ006l5+jgmUx9+1uSPt15THFJ6Tp2LtvRYQEAnAlN59BAOHSmPSsrS126dNHEiRM1atQoq/sMGTJEMTEx5s+enp4W42PHjlVSUpLWrVungoIC3XXXXZoyZYo+/PBDu8YOALCPpNQc7Tp6To9+ukd5hcXm7Td1b6aHBrZV8xAfB0YHAHAaJU3nSmbaaTqHesqhSfvQoUM1dOjQcvfx9PRUWFiY1bG4uDitXr1aO3bsUI8ePSRJb7zxhoYNG6ZXXnlFEREsjwGAuiY9t0DTP45VUbHRYvsXu0+o80VBGn9lpGMCAwA4XukadprOoQFw+ke+bdy4UU2aNFG7du00depUJScnm8e2bdumoKAgc8IuSQMHDpSLi4u2b99u85x5eXlKT0+3eNU31koLzi8viIyMlMFg0M8//2xx3EMPPaR+/fpZ7GPrNWHChFq+KwANwdexiWUS9hLv/pSgw2ezajkiAIBTKKlhX9Lb9J6eaErUm3YkYUe95tSN6IYMGaJRo0apVatWOnjwoP7xj39o6NCh2rZtm1xdXXXy5Ek1adLE4hg3NzeFhITo5MmTNs87b948zZkzx97hWygoSFN+/lkVFmbIzS1AHh6hcncPtOs1S5cWSJblBV5eXpo5c6Y2bdpk9fgdO3aoqKhIkrR161bddNNNio+PV0BAgCTJ29vbTpEDaMiOpdiuXT+Vniuj0XpCDwCo56zVsJOsowFw6qT91ltvNf9zp06d1LlzZ7Vp00YbN27UgAEDqnzeWbNm6ZFHHjF/Tk9PV/PmzasVa3lyc5MU9+cspaT8aN4WEnK12l88T15e4Xa7bnmlBZI0ZcoUvfXWW/r22281bNiwMuONGzc2/3NIiKlGqEmTJgoKCqrxWAGgRM9Wofrv3iSrY5dEBMrN1ekXiQEA7IEadjRQder/+bRu3VqNGjXSgQMHJElhYWE6ffq0xT6FhYVKSUkpN1n19PRUQECAxcteCgrSyiTskpSS8qPi/pylgoI0u137Qlq1aqV7771Xs2bNUnFx8YUPAIBacGVUqEJ9PayOzbiWRnQA0GCV1LBP3cLj3dCg1Kmk/fjx40pOTlZ4uGl2ulevXkpNTdWuXbvM+3z//fcqLi5Wz549HRWmhfz8s2US9hIpKT8qP/+s3a69atUq+fn5WbxefPFFi32eeuopJSQk6IMPPrBbHABQGa0b++mDu3uqR8tg87aIQC8tHttdLUIpywGABiM9UTq1z/Reghp2NEAOXR6fmZlpnjWXpISEBMXGxiokJEQhISGaM2eObrrpJoWFhengwYN6/PHHFRUVpcGDB0uS2rdvryFDhmjy5Ml66623VFBQoGnTpunWW291ms7xhYUZ1Rqvjv79+2vJkiUW20qWuZdo3LixZsyYoWeeeUZjxoyxWywAUBkXhwfon7d2VVZeoQoKi+Xv5a7IRr6ODgsAUFtKms6VLIVnZh0NmEOT9p07d6p///7mzyV15uPHj9eSJUu0d+9eLVu2TKmpqYqIiNC1116ruXPnWjRT++CDDzRt2jQNGDBALi4uuummm/T666/X+r3Y4ubmX63x6vD19VVUVNQF93vkkUe0ePFiLV682G6xAEBlNQ9mGTwANFg0nQPMHJq09+vXr9wuwGvWrLngOUJCQvThhx/WZFg1ysOjkUJCrra6RD4k5Gp5eDRyQFSW/Pz89PTTT2v27Nm64YYbHB0OAAAAGjqazgFmdaqmvS5ydw9U+4vnKSTkaovtJd3j7fnYt7y8PJ08edLidfas9Rr6KVOmKDAw0Kn/AAIAAIAGgqZzgJlTP/KtvvDyClfHSxad95x2f3l4NLL7c9pXr15tbtpXol27dvrzzz/L7Ovu7q65c+fq9ttvt2tMAAAAQBnpiaYl8N4hfyfoAREk64Akg7G89ekNRHp6ugIDA5WWllbm8W+5ublKSEhQq1at5OXl5aAI0VDwewMAAA0OTefQQJWXh56P5fEAAAAAHMda0zkAZiTtAAAAABynpOmcRNM5wApq2gEAAADUntL16yVN50rXtAOQRNIOAAAAoLbYql+n6RxgE8vjAQAAANQO6teBSiNpBwAAAFA7qF8HKo3l8QAAAABqB/XrQKWRtAMAAACwH2uN50jWgQojaQcAAABgH7YazwGoMGraUSFLly5VUFCQ+fPs2bPVtWtXu12vX79+euihh+x2fgAAANQCGs8B1UbSXk9NmDBBBoNBBoNBHh4eioqK0nPPPafCwsIaOf+MGTO0YcOGSh1jMBi0YsWKCu375Zdfau7cuVWIDAAAAE6DxnNAtbE8vpakFhTqbH6h0guLFODuqkbubgpyt+/XP2TIEMXExCgvL0/ffvut7r//frm7u2vWrFnVPrefn5/8/PxqIEpL+fn58vDwUEgI/4UOAABQ59F4Dqg2ZtprwYncfN37x2Fd9cufGrZ7v67a/qfu/eOwTuTm2/W6np6eCgsLU8uWLTV16lQNHDhQK1euVF5enmbMmKFmzZrJ19dXPXv21MaNGy2OXbp0qVq0aCEfHx/deOONSk5OthgvvTx+x44dGjRokBo1aqTAwED17dtXu3fvNo9HRkZKkm688UYZDAbz55LzvPPOO2rVqpW8vLwklV0en5eXp5kzZ6p58+by9PRUVFSU3n33XUnSuXPnNHbsWDVu3Fje3t6Kjo5WTExMzXyJAAAAqLj0ROnUPtN7iYAIqWlHEnagikja7Sy1oFCPxh/VxpRMi+0bUzL1aPxRpRbUzHL1ivD29lZ+fr6mTZumbdu26eOPP9bevXs1evRoDRkyRPv375ckbd++XZMmTdK0adMUGxur/v376/nnny/33BkZGRo/frx++ukn/fzzz4qOjtawYcOUkZEhyZTUS1JMTIySkpLMnyXpwIED+uKLL/Tll18qNjbW6vnvvPNOffTRR3r99dcVFxenf/3rX+aZ/qefflp//PGHvvvuO8XFxWnJkiVq1KhRdb8uAAAAVEZJ07klvU3v5yfuAKqM5fF2dja/sEzCXmJjSqbO5hfafZm80WjUhg0btGbNGt12222KiYnR0aNHFRFh+mvnjBkztHr1asXExOjFF1/UokWLNGTIED3++OOSpLZt22rr1q1avXq1zWtcc801Fp///e9/KygoSJs2bdL111+vxo0bS5KCgoIUFhZmsW9+fr6WL19u3qe0v/76S59++qnWrVungQMHSpJat25tHj969Ki6deumHj16SPp7Vh8AAAC1yFrTOWbXgWpjpt3O0guLqjVeHatWrZKfn5+8vLw0dOhQjRkzRjfffLOKiorUtm1bc126n5+fNm3apIMHD0qS4uLi1LNnT4tz9erVq9xrnTp1SpMnT1Z0dLQCAwMVEBCgzMxMHT169IJxtmzZ0mbCLkmxsbFydXVV3759rY5PnTpVH3/8sbp27arHH39cW7duveA1AQAAUMNoOgfYBTPtdhbg5lqt8ero37+/lixZIg8PD0VERMjNzU2ffPKJXF1dtWvXLrm6Wl67Oo3lxo8fr+TkZC1atEgtW7aUp6enevXqpfz8C9ft+/r6ljvu7e1d7vjQoUN15MgRffvtt1q3bp0GDBig+++/X6+88kql7gEAAADVQNM5wC5I2u2skYeb+oX4WV0i3y/ET4087PevwNfXV1FRURbbunXrpqKiIp0+fVpXX3211ePat2+v7du3W2z7+eefy73Wli1btHjxYg0bNkySdOzYMZ09e9ZiH3d3dxUVVX5lQadOnVRcXKxNmzaZl8eX1rhxY40fP17jx4/X1Vdfrccee4ykHQAAwJ7SE8sm6AERJOtADWN5vJ0Fubvp1XYt1C/Echa7X4ifFrZrYfd69tLatm2rsWPH6s4779SXX36phIQE/fLLL5o3b56++eYbSdKDDz6o1atX65VXXtH+/fv15ptvllvPLknR0dF6//33FRcXp+3bt2vs2LFlZsgjIyO1YcMGnTx5UufOnatwzJGRkRo/frwmTpyoFStWKCEhQRs3btSnn34qSXrmmWf09ddf68CBA/r999+1atUqtW/fvpLfDAAAACqMpnNArSFprwXNvDz0VodI/XT5xfq2e7R+uvxivdUhUhFeHg6JJyYmRnfeeaceffRRtWvXTiNHjtSOHTvUokULSdIVV1yht99+W4sWLVKXLl20du1aPfXUU+We891339W5c+fUvXt3jRs3Tg8++KCaNGlisc+rr76qdevWqXnz5urWrVulYl6yZIluvvlm3Xfffbr44os1efJkZWVlSZI8PDw0a9Ysde7cWX369JGrq6s+/vjjSp0fAAAAlWCt6RwAuzAYjUajo4NwtPT0dAUGBiotLU0BAQEWY7m5uUpISLB4hjhgL/zeAABAnVAy034m3tR0btwKlsUDlVReHno+atoBAAAAlK90/TpN54BaQ9IOAAAAwDZbs+o0nQNqBTXtAAAAAGyjfh1wKJJ2AAAAALZ5h5hm2CXTu3eIY+MBGhiWx1cQ/fpQG/idAQAAp0P9OuBQJO0X4OrqKknKz88v89xxoKbl5+dL+vt3BwAA4BDWGs+RrAMOQdJ+AW5ubvLx8dGZM2fk7u4uFxcqCmAfxcXFOnPmjHx8fOTmxn80AQCAg/A4N8CpkBlcgMFgUHh4uBISEnTkyBFHh4N6zsXFRS1atJDBYHB0KAAAoKGy1niOpB1wGJL2CvDw8FB0dLR56TJgLx4eHqzmAAAAjlXSeK5kpp3Gc4BDkbRXkIuLi7y8vBwdBgAAAGBfNJ4DnApJOwAAANCQlW46J9F4DnAiJO0AAABAQ0XTOcDpUTwLAAAANFTWms4BcCok7QAAAEBDVdJ0TqLpHOCkWB4PAAAANBSl69dpOgc4PZJ2AAAAoCGwVb9O0znAqbE8HgAAAGgIqF8H6iSSdgAAAKAhoH4dqJNYHg8AAAA0BNSvA3USSTsAAABQH5VuOidRvw7UQSTtAAAAQH1jq+kcgDqHmnYAAACgvqHpHFBvkLQDAAAA9Q1N54B6g+XxAAAAQH1D0zmg3iBpBwAAAOqD0o3naDoH1Ask7QAAAEBdR+M5oN6iph0AAACo62g8B9RbJO0AAABAXUfjOaDeYnk8AAAAUNdYq1+n8RxQL5G0AwAAAHWJrfp1Gs8B9RLL4wEAAIC6hPp1oEEhaQcAAADqEurXgQaF5fEAAABAXUL9OtCgkLQDAAAAzqx00zmJ+nWgASFpBwAAAJyVraZzABoMatoBAAAAZ0XTOaDBI2kHAAAAnBVN54AGj+XxAAAAgLOi6RzQ4JG0AwAAAM6CpnMASiFpBwAAAJwBTecAWEFNOwAAAOAMaDoHwAqSdgAAAMAZ0HQOgBUsjwcAAAAcpXQNO03nAJRC0g4AAAA4gq0adpJ1AOdheTwAAADgCNSwA6gAknYAAADAEahhB1ABLI8HAAAAHIEadgAVQNIOAAAA1IbSTeckatgBXBBJOwAAAGBvtprOAcAFUNMOAAAA2BtN5wBUEUk7AAAAYG80nQNQRSyPBwAAAOyNpnMAqoikHQAAAKhpNJ0DUENI2gEAAICaRNM5ADWImnYAAACgJtF0DkANImkHAAAAahJN5wDUIJbHAwAAADWJpnMAahBJOwAAAFAdNJ0DYEck7QAAAEBV0XQOgJ1R0w4AAABUFU3nANgZSTsAAABQVTSdA2BnLI8HAAAAKqN0DTtN5wDYEUk7AAAAUFG2athJ1gHYCcvjAQAAgIqihh1ALSNpBwAAACqKGnYAtYzl8QAAAEBFUcMOoJaRtAMAAAC2lG46J1HDDqBWkbQDAAAA1thqOgcAtYiadgAAAMAams4BcAIk7QAAAIA1NJ0D4ARYHg8AAABYQ9M5AE6ApB0AAACQaDoHwCmRtAMAAAA0nQPgpKhpBwAAAGg6B8BJkbQDAAAANJ0D4KRYHg8AAICGp3T9Ok3nADgpknYAAAA0LLbq12k6B8AJsTweAAAADQv16wDqEJJ2AAAANCzUrwOoQ1geDwAAgIaF+nUAdQhJOwAAAOo/a43nSNYB1AEk7QAAAKjfbDWeA4A6gJp2AAAA1G80ngNQhzk0ad+8ebOGDx+uiIgIGQwGrVixwjxWUFCgmTNnqlOnTvL19VVERITuvPNOJSYmWpwjMjJSBoPB4jV//vxavhMAAAA4LRrPAajDHLo8PisrS126dNHEiRM1atQoi7Hs7Gzt3r1bTz/9tLp06aJz585p+vTpuuGGG7Rz506LfZ977jlNnjzZ/Nnf379W4gcAAEAdQOM5AHWYQ5P2oUOHaujQoVbHAgMDtW7dOottb775pi6//HIdPXpULVq0MG/39/dXWFiYXWMFAABAHVG66ZxE4zkAdVadqmlPS0uTwWBQUFCQxfb58+crNDRU3bp108svv6zCwsJyz5OXl6f09HSLFwAAAOqBkqZzS3qb3tMTL3QEADi1OtM9Pjc3VzNnztRtt92mgIAA8/YHH3xQ3bt3V0hIiLZu3apZs2YpKSlJCxcutHmuefPmac6cObURNgAAAGqTtaZzzLADqMMMRqPR6OggJMlgMOirr77SyJEjy4wVFBTopptu0vHjx7Vx40aLpL209957T/fcc48yMzPl6elpdZ+8vDzl5eWZP6enp6t58+ZKS0sr99wAAABwcjzeDUAdkZ6ersDAwAvmoU4/015QUKBbbrlFR44c0ffff3/BpLpnz54qLCzU4cOH1a5dO6v7eHp62kzoAQAAUIeUrl+n6RyAesapk/aShH3//v364YcfFBoaesFjYmNj5eLioiZNmtRChAAAAHAYW7PqNJ0DUI84NGnPzMzUgQMHzJ8TEhIUGxurkJAQhYeH6+abb9bu3bu1atUqFRUV6eTJk5KkkJAQeXh4aNu2bdq+fbv69+8vf39/bdu2TQ8//LDuuOMOBQcHO+q2AAAAUBuoXwfQADi0pn3jxo3q379/me3jx4/X7Nmz1apVK6vH/fDDD+rXr592796t++67T3/++afy8vLUqlUrjRs3To888killr9XtJYAAAAAToT6dQB1WEXzUKdpROdIJO0AAAB1lLVnsgNAHVBvGtEBAAAAkqwn6NSvA6jnSNoBAADg/FgKD6CBcnF0AAAAAMAFWWs6BwANAEk7AAAAnJ93iGmGXTK9e4c4Nh4AqCUsjwcAAIDzC4gwLYmn6RyABoakHQAAAM6pdOM5ms4BaIBI2gEAAOB8aDwHAJKoaQcAAIAzovEcAEgiaQcAAIAzovEcAEhieTwAAACcgbX6dRrPAQBJOwAAABzMVv06jecAgOXxAACg9hUVFZXZVlxc7IBIao61e6pt1r5DZ4jrgmzUr9v9N2Hn89fkd1/6XFbPXdX7qUacVb7HuvSf97rwnyHUa8y0AwCAWnP8bJriT2Zq5W+n5OVm0B09W8jP20Ob9ydre0KymgV5a1T3ixTk5a7wYG9Hh3tBqadOKis1Rb9v3KD8nGxF97xSTSLbKDi89maHc06fltLSlLZqlQoPH5Hnpd3l37evis+dU+oXX6o4M1MBg6+VV/sO8mjZotbiqpSS+vX/zbQXuPlr9/btOnLkiIKCgtS5c2d5e3srMDCw+tdKT5RyUqW9n0rnEqTmPaXoQVJgpOTuXu3TZ6ckyS3jhFxi/yOXggzlth8lhXWWV2jzSp/raHK2TmXk6vNdx5WdV6ihncLVOcJPWWcT9dtvv8nd3V2XXnqpwrwL5HZgrXRkqxTUQuo8RvIOlQLDy79A8iHp9O/S719J7j5Sl9ukwGZScGS5h6WeOqmscynat2m9CnJzFd3zSjWNbKOgsAtcz87ffY06d1jKOCnFfiDlZ0kdRkhhnaSQ1o6ODA2QwWg0Gh0dhKOlp6crMDBQaWlpCggIcHQ4AADUSyeSMzTt41j9eixdkhTi66HXxnTVw5/EKjkr37yfwSAtHN1FV7ZppKaBXo4K94JST53U7u++1q/f/ddie+OWrXTDo/9QUNMLJDA1IC85Wbm/xipx+nTzbGDoPVNUlJ6u1I8+ttjXs107XfTGG/JoUfnksVb8r6Y9z9VP//7ov0pOTjYPGQwGjRo1SpGRkfL396/6NTLPSMd+lj4bLxWfN3vqHSzd+bUU3qUaN2BK2F1/fkOev/yfxfaisM4quuVDeYRU/Ls/mpytd386pGXbjlhs7xDur+evvUj//fR9+fj4aPKNfRX05a1S9t/flwwu0qi3pcirJP8w6xc4d1j67C4pcbfl9m53Slc/KoVEWj0s7dRJ7fxmhWLXrLLY3iSytYY/Msv27z7zjHR0m/T5BCvf/UopvLP14xzh3GFp65vSjrctt4d1lm5ZLoW0ckhYqH8qmoeyPB4AANhdYWGhVu1JNCfsknR7zxZ684cDFgm7JBmN0swvflNmXmFth1kpWannyiTsknTmSIL2rl+j/Nxcu8dQnJGhpMcfNyfsBh8feV3SsUzCLkl58fE699lnKsrKsntcF5SeKJ3aZ3ovERChVM9m+mDl9xYJuyQZjUZ9/fXXysur5neamyp9dY9l0ihJOeeklQ9K545YPayi3DJPlEnYJcn15F4V7/6P8nNzKnyuUxm5ZRJ2SfojKUPrD2UpslVrXdWjowI3PWWZsEuSsVj6+j4pN73M8ZKkwjzTbHfphF2Sfl0upR21GVfmueQyCbsknT58SL/9sE75OTbusbzv/r/V/+5rVHpi2YRdkk7ulX79QMqv+L9HoCaQtAMAALtLSsnUR7sSLbZ1ahaoXxKsP3s7v6hYfyTaSDicxB+bNtgc+33TemWdS7Y5XlPyjx6VMTvb/Nm35+XK3LTJ5v5pX32lwtNn7B5XuUqazi3pbXo/L3HPy8vX0aPWE8bCwkKdOnWqetdOPmha6mxNUqyUV73fnMuv79sc84qNUVHm6Qqf6/Ndx22OfRZ7SpEXd1Kb8CAZjm23vlNhnnT6D+tjacekX/9j++K735cK860O7du43uZhv29cr6xU6/+ZVvIBqSDb+ljir9X+7mtMUZEpMbcl9j9S+onaiwcQSTsAAKgFxUYpO79UI63i8iv0Mpx8pj0/x0YCIqkgN1e1UYBYnG0Zg8HDQ0ZbM52SjDnZkhxcGWmj6Zx04cZzeXnWE8kKK7jAKoOigiqfuqioSC75GeVcO1uGCp6rsLBYWeX8/nPyi+Tq6iZD6Vnr0mzFYzSW/13kZ0pFeWU2FxcW2p5JV8nv3sbvy9YfS0pU47uvUQaj6f5tKchWhf9FAjWEpB0AANhdgI+HrmkbarHtXFa+Liqn2Vy3FkF2jqp6onv2tjkW2eVSeXjbv5GeV1SUqQnA/+T8tk8+V/S0ub/vVVfLxdfX7nGVq6TpnGR69w4xD3l4uCsoKMjmoRER1Wzw16SDxfdlwT9M8qp6byNXV1cVdBhlc7ygzbUq9vCr0Lnc3Fw0tKONWnRJfaNDdPrEYaXkFJkaz9kS0d36du8gqc1A28d1GCF5lu0d4OLmprZXlPO773qpPH18rA82veQC330NNBmsCS5uUocbbI+3GSh5VKOvAlAFJO0AAMDugv19NLlPawV4/f3gmvd/PqKHB7a1+v/jR3VrJn9P537ITZPI1mrcsmxDKndPL/W6+Vb5BYdYOaqG+fgq8PbbzB8LExNl8PCQ58UXl9nV4OOjRvdNlXuTJvaPqzwBEabnsE/d8vfz2P8nNLSRBg8eLIOVH0XXrl3l6elZvWt7+Eo9Jlofu/Z5Uxfz6gjrouKmnaxft+9M+QSElh2z4ZKIQLUPL5sc+ni4alLPCMX9tkc/7IhTZt851pPhrmOtJt6SJN/G0lUPS55W/kjRuJ100eU242raqo31372Xt3qNGiPfIBu/ew8/6dK7rI9d+4IU2NLmNWtdeFfTHxlK8/CT+jwq+Tet9ZDQsNE9XnSPBwCgNmRnZyspvUBv/nBA6/48K083F80a0lYtG/vr5TXx+u14mpoGeGrSVa3Ut11jtQhx8IxwBaSeStJv36/Vvh/WqSAvT626dNcVN90q/9DG8vKr2KxqdeWcOKHsn39W6jvvquDkSXl376awf/xDaatWKfWzz2XMyZbvVVer0f33ya1JE7mVM5NtF//rCi/vEIsE3Za0tFSdO3dOP/ywUYmJifL391evXr0UFdVGwTXxh5BzR6SETdLW16W0E1JYR6n/k1JwKym4+oljfsoxGXctl+eepVJ+tgqiBkt9Z6o4sIU8vSq3+uJIcpY+3nFMn+88ruz8QvW/uImmX9NGh/ft1M4dv8jNzU3DBvZV+5BiuWyYLSXtkQLCpV7TpDYDyr+fghxTl/TNr0j710hunlKX26Ued13wsWapJ5P02/drtG/jetPvvuul6nXTrfJt3ETe3jZm2iUr332n8757J3scYUqCtGuptOdDKT9bir5W6vOYFNBc8mamHTWjonkoSbtI2gEAqE0paZnKzCuSZFSIn6f8fLx1/FyW8guNcjFIkY1qJ9mtKfm5ucpMMTWd8/D2rp0Zdiuyjx2VoahYcneXd7NmKsrK+l/TOaNcfH0dM8Ne0nTuf89fLz2zXp5z586pqKhIBoNpBr7GJR8ydVl3c5eCanaWNz83R0WZZ2SQUcUefpWaYS8tKzdfpzPyZZTk6+mmpgFeysjIUH6+qb7f19dXXl5epoS4qMA06x7apuIXyDj1d+27b1PJq2IJ6fm/e09vH/kGB1f8mnb87mtUboaUddrUA8DTnxl21DiS9kogaQcAALCDU/tMXeJLTN0iNe3ouHgAwInwnHYAAAA4VjlN5wAAFePcHV4AAABQd5U0natETTsAwBJJOwAAAGpO6cZzJS8AQJWQtAMAAKBmVKPxHADAOmraAQAAUDNyUkwJu2R6z0lxbDwAUA+QtAMAAKBm0HgOAGocy+MBAABQNdbq12k8BwA1iqQdAAAAlWerfp3GcwBQo1geDwAAgMqjfh0AagVJOwAAACqP+nUAqBUsjwcAAEDlUb8OALWCpB0AAAAXVrrpnET9OgDUApJ2AAAAlM9W0zkAgN1R0w4AAIDy0XQOAByGpB0AAADlo+kcADgMy+MBAABQPprOAYDDkLQDAADAEk3nAMBpkLQDAADgbzSdAwCnQk07AAAA/kbTOQBwKiTtAAAA+BtN5wDAqbA8HgAAoKErXcNO0zkAcBok7QAAAA2ZrRp2knUAcAosjwcAAGjIqGEHAKdG0g4AANCQUcMOAE6N5fEAAAANGTXsAODUSNoBAAAaktJN5yRq2AHAiZG0AwAANBS2ms4BAJwWNe0AAAANBU3nAKDOIWkHAABoKGg6BwB1DsvjAQAAGgqazgFAnUPSDgAAUF/RdA4A6jySdgAAgPqIpnMAUC9Q0w4AAFAf0XQOAOoFknYAAID6iKZzAFAvsDweAACgPihdv07TOQCoF0jaAQAA6jpb9es0nQOAOo/l8QAAAHUd9esAUG+RtAMAANR11K8DQL3F8ngAAIC6jvp1AKi3SNoBAADqImuN50jWAaDeIWkHAACoa2w1ngMA1DvUtAMAANQ1NJ4DgAaDpB0AAKCuofEcADQYLI8HAACoa2g8BwANBkk7AACAsyvddE6i8RwANBAk7QAAAM6MpnMA0KBR0w4AAODMaDoHAA0aSTsAAIAzo+kcADRoLI8HAABwJqXr12k6BwANGkk7AACAs7BVv07TOQBosFgeDwAA4CyoXwcAlELSDgAA4CyoXwcAlMLyeAAAAGdB/ToAoBSSdgAAAEcp3XROon4dAGCBpB0AAMARbDWdAwDgPNS0AwAAOAJN5wAAFUDSDgAA4Ag0nQMAVADL4wEAAByBpnMAgAogaQcAAKgtpRvP0XQOAHABJO0AAAC1gcZzAIAqoKYdAACgNtB4DgBQBSTtAAAAtYHGcwCAKmB5PAAAQG2g8RwAoApI2gEAAOyhdNM5icZzAIBKI2kHAACoaTSdAwDUEGraAQAAahpN5wAANYSkHQAAoKbRdA4AUENYHg8AAFBdpevXaToHAKghJO0AAADVYat+naZzAIAaUOXl8QUFBTp27Jji4+OVkkKdFgAAaKCoXwcA2FGlkvaMjAwtWbJEffv2VUBAgCIjI9W+fXs1btxYLVu21OTJk7Vjxw57xQoAAOB8qF8HANhRhZfHL1y4UC+88ILatGmj4cOH6x//+IciIiLk7e2tlJQU7du3Tz/++KOuvfZa9ezZU2+88Yaio6PtGTsAAIDjUb8OALAjg9FoNFZkx9tuu01PPfWULrnkknL3y8vLU0xMjDw8PDRx4sQaCdLe0tPTFRgYqLS0NAUEBDg6HAAA4MxKN50DAKAKKpqHVjhpr89I2gEAQIXYajoHAEAlVTQP5TntAAAAFUXTOQBALavSI9+ysrI0f/58bdiwQadPn1ZxcbHF+KFDh2okOAAAAKdS0nSuZKadpnMAADurUtJ+9913a9OmTRo3bpzCw8NlMBhqOi4AAADnQ9M5AEAtq1LS/t133+mbb75R7969azoeAAAA51K68VzJCwCAWlClpD04OFghISwHAwAA9RyN5wAADlalRnRz587VM888o+zs7JqOBwAAwHnQeA4A4GBVmml/9dVXdfDgQTVt2lSRkZFyd3e3GN+9e3eNBAcAAOBQNJ4DADhYlZL2kSNH1nAYAAAATsBa/TqN5wAADmQwGo1GRwfhaBV9qD0AAKjHqF8HANSiiuahVappBwAAqHeoXwcAOKEKJ+0hISE6e/aspL+7x9t6VdTmzZs1fPhwRUREyGAwaMWKFRbjRqNRzzzzjMLDw+Xt7a2BAwdq//79FvukpKRo7NixCggIUFBQkCZNmqTMzMwKxwAAACDp7/p1ifp1AIDTqHBN+z//+U/5+/tLkl577bUauXhWVpa6dOmiiRMnatSoUWXGFyxYoNdff13Lli1Tq1at9PTTT2vw4MH6448/5OXlJUkaO3askpKStG7dOhUUFOiuu+7SlClT9OGHH9ZIjAAAoIGgfh0A4IScpqbdYDDoq6++Mje5MxqNioiI0KOPPqoZM2ZIktLS0tS0aVMtXbpUt956q+Li4tShQwft2LFDPXr0kCStXr1aw4YN0/HjxxURUbH/saWmHQCABqh00zkAAGpRRfPQKnWPL3H69GmdPn1axcXFFts7d+5cndNKkhISEnTy5EkNHDjQvC0wMFA9e/bUtm3bdOutt2rbtm0KCgoyJ+ySNHDgQLm4uGj79u268cYbrZ47Ly9PeXl55s/p6enVjhcAANQhNJ0DANQRVUrad+3apfHjxysuLk6lJ+oNBoOKioqqHdjJkyclSU2bNrXY3rRpU/PYyZMn1aRJE4txNzc3hYSEmPexZt68eZozZ061YwQAAHWUtaZzJO0AACdUpe7xEydOVNu2bbV161YdOnRICQkJ5tehQ4dqOsYaN2vWLKWlpZlfx44dc3RIAACgNtF0DgBQR1Rppv3QoUP64osvFBUVVdPxmIWFhUmSTp06pfDwcPP2U6dOqWvXruZ9Tp8+bXFcYWGhUlJSzMdb4+npKU9Pz5oPGgAA1A00nQMA1BFVmmkfMGCA9uzZU9OxWGjVqpXCwsK0YcMG87b09HRt375dvXr1kiT16tVLqamp2rVrl3mf77//XsXFxerZs6dd4wMAAHVIeqJ0ap/pvURAhNS0Iwk7AMCpVWmm/Z133tH48eO1b98+dezYUe7u7hbjN9xwQ4XOk5mZqQMHDpg/JyQkKDY2ViEhIWrRooUeeughPf/884qOjjY/8i0iIsLcYb59+/YaMmSIJk+erLfeeksFBQWaNm2abr311gp3jgcAAPUcTecAAHVYlZL2bdu2acuWLfruu+/KjFWmEd3OnTvVv39/8+dHHnlEkjR+/HgtXbpUjz/+uLKysjRlyhSlpqbqqquu0urVq83PaJekDz74QNOmTdOAAQPk4uKim266Sa+//npVbgsAANRHNJ0DANRhVXpOe2RkpK6//no9/fTTZbq710U8px0AgHqMmXYAgBOy63Pak5OT9fDDD9eLhB0AANRD6YmWTeZoOgcAqKOqlLSPGjVKP/zwg9q0aVPT8QAAAFSPrZl1knUAQB1UpaS9bdu2mjVrln766Sd16tSpTCO6Bx98sEaCAwAAqDRq2AEA9UiVatpbtWpl+4QGgw4dOlStoGobNe0AANQj1LADAOoAu9a0JyQkVDkwAAAAu6KGHQBQj1QpaQcAAHAapZvOSdSwAwDqDZeK7jh//nzl5ORUaN/t27frm2++qXJQAAAAFVKyFH5Jb9N7eqKjIwIAoEZVOGn/448/1KJFC91333367rvvdObMGfNYYWGh9u7dq8WLF+vKK6/UmDFj5O/vb5eAAQAAzKw1nQMAoB6p8PL45cuXa8+ePXrzzTd1++23Kz09Xa6urvL09FR2drYkqVu3brr77rs1YcIEeXl52S1oAAAASaYl8Y3b/d10zjvE0REBAFCjqtQ9vri4WHv37tWRI0eUk5OjRo0aqWvXrmrUqJE9YrQ7uscDAFCHWatpBwDAyVU0D61S0l7fkLQDAFBHkKADAOoJuz7yDQAAoNbx/HUAQANU4UZ0AAAADkXTOQBAA0TSDgAA6oaSpnMSTecAAA0Gy+MBAIBzKl2/HhBhWhJPTTsAoAGpVtJ+4MABHTx4UH369JG3t7eMRqMMBkNNxQYAABoqW/XrJS8AABqIKi2PT05O1sCBA9W2bVsNGzZMSUlJkqRJkybp0UcfrdEAAQBAA0T9OgAAkqqYtD/88MNyc3PT0aNH5ePjY94+ZswYrV69usaCAwAADRT16wAASKri8vi1a9dqzZo1uuiiiyy2R0dH68iRIzUSGAAAaMCoXwcAQFIVk/asrCyLGfYSKSkp8vT0rHZQAACgAbLWeI5kHQDQwFVpefzVV1+t5cuXmz8bDAYVFxdrwYIF6t+/f40FBwAAGoiSxnNLepve0xMdHREAAE6hSjPtCxYs0IABA7Rz507l5+fr8ccf1++//66UlBRt2bKlpmMEAAD1nbXGc8yyAwBQtZn2jh076q+//tJVV12lESNGKCsrS6NGjdKvv/6qNm3a1HSMAACgvqPxHAAAVhmMRqPR0UE4Wnp6ugIDA5WWlqaAgABHhwMAQMNUuqYdAIB6rKJ5aJWWx0tSbm6u9u7dq9OnT6u4uNhi7IYbbqjqaQEAQENgLUGn8RwAAGVUKWlfvXq17rzzTp09e7bMmMFgUFFRUbUDAwAA9VRJ07kz8aal8ONWkKwDAGBDlWraH3jgAY0ePVpJSUkqLi62eJGwAwCAcllrOgcAAKyqUtJ+6tQpPfLII2ratGlNxwMAAOo7ms4BAFBhVVoef/PNN2vjxo10igcAAJUXEGFaEk/TOQAALqhK3eOzs7M1evRoNW7cWJ06dZK7u7vF+IMPPlhjAdYGuscDAGBHdIUHAKAMu3aP/+ijj7R27Vp5eXlp48aNMhgM5jGDwVDnknYAAGAnNJ0DAKBaqpS0P/nkk5ozZ46eeOIJubhUqSweAAA0BNaazpG0AwBQYVXKuPPz8zVmzBgSdgAAUD6azgEAUC1VyrrHjx+vTz75pKZjAQAAdV16onRqn+ld+rvp3NQtLI0HAKAKqrQ8vqioSAsWLNCaNWvUuXPnMo3oFi5cWCPBAQCAOsRW/XrJCwAAVFqVkvbffvtN3bp1kyTt27fPYuz8pnQAAKB8ycnJMhqN8vb2lq+vb4WPy8k5oeLiPLm5+cjTM6x6QaQek4ryJHdfKSDc6i4FBekqKDgryUUeHhfJzc1NSk+SCrIkV3cpqKXt+vWUBMlYLPk0lrwDpIIcKfOUJBcp8CLJxUXKz5LyMiRXT8kn2HSOjJNSQa7k5S/5hJq2ZZ4xncs7SHLztH4/1s5lZ6mns2U0Sl5+rvL2tREXGpTDZzNVbJRC/dwV6M1vAkDVVSlp/+GHH2o6DgAAGpSUlBT99ddf2rVrl/Lz8xUVFaUrrrhCgYGB8vDwsHlcTs5xZWb9qSNH/q3c3ET5+V2sVpHT5OHRVN7e1hNum84dlU7/Lv30TyntuBTWSeozQ/KPkAKbmXfLzk7QseP/0dmz6+Xi4qGI8NFqGjJQXuvmSUe2SP5h0pUPSGGdTTPsJTPtbt7Sz0ukXUtNiXSXW6XOY6RdMVLcKsnNQ+p6h9ThBumn16UDa03nGrFYOndI+um1v+Pq+7gpYV//rOlcF18n9bxXCo6USiYMCnKllIPSppel47+YztXnMemiyyTfRpX+d1QRaWeydXjvWf3xU5IK8orUsmOIOl/TXL4h7uX+e0T9dTQ5W2vjTurjX44pt6BI/ds10YTekWoe6MFvAkCVVOk57fUNz2kHANSm5ORkff311zp69KjFdm9vb02cOFGNGze2elxOTpKSkj5RwuE3So24qHOnJQoK6lumZM2mtOPSrmXS5gWW2w0u0pgPpDaDJHd3ZWUf0u7dtyk//6zFbv5+l6iz3+3y+vSevzde9YjUfZxUkG1K2Nc8Kf313f9CdJVu/0xaca+UedrymuFdpeGvSf/uJw172ZScW4trxP+Z/ghwcq9pm3ewNPl7KaS16fORrdKy4VJxoeWxV043/THCq2b/Nz7tdLY2LItT0sE0i+2ePm4a9dilCgmv+MoJ1A+Hk7M049M92nnknMX2IB93fX7vlYpq4uegyAA4o4rmoRVuRDdq1Cilp6eb/7m8FwAAsC05OblMwi5JOTk52rx5szIzM60eV1ycpcNHFlsbUfxfs1VQcKLiQeRnST+9Wna7sVj6doaUflQFBWk6fmxZmYRdkjIyf1eGj4t0y/um16i3pd3LTLPdTTtKZ/f/nbBLUrvrpLj/lk3YJSkpVko+ILXsLbW40nZc3z8vXT75720556TNr5qW22ecllY+UDZhl6Rtr0tZZy78nVTSuZPZZRJ2ScrLLtSu7w4rKz2vxq8J53bgVGaZhF2SUrMLtGTjASVn8JsAUHkVTtoDAwPN9eqBgYHlvgAAgG2l+8GcLz4+Xnl51v+PfVbWQRmNRVbH8vKSVFBQNoG06exfUrH1cyn9hJSbpvyCZJ05u97mKbw9Gks/PC99Ok768RVpyHzp+A7T4O9fWu4c2Vvav8Z2PPu+kC6dYErey4vLK8hyW9zXpuQ995zpWGuMRilxt+1rV9H+nadsjiXsPav8HCt/QEC9VVRUpJV7Em2Or/vjlNJyC2oxIgD1RYVr2mNiYvTcc89pxowZiomJsWdMAADUa66urlUac3Epf+m7waUSrWoucC65uEpykcFg+5zuhbJsPOfmZZoRlyTXUrW7xUXlX9PFXSoqlDwusKS8dMPbknt2sf29mcZrvpbYxc12811XVxcZRHPehsTV1VXurrb/nbu5upT5+QJARVTqOe1z5syxuWQPAABUTJcuXWyOderUST4+PlbHvL0j5eLiZXXM1ydKbq7+FQ8itI0pybamcTvJM0Benk0VFjbS5ilcvEJM+5YcU5gnRZieLqMut1nuvH+tdIntc6nrWGnrIlMX+vLiSjtmua3bOMm3seQdIjXrbiNQNynC9ndeVRdfYbvxX9ueTeUdUMH+Aqg3br70IptjN3aLUGOeLACgCiqVtNOzDgCA6gsMDFTnzp3LbA8ODlbPnj3l7e1t9ThXV3+1azdXKjWD6+LirYsvflE+Pi0qHoRngHT9a2Vnrt19pOFvSCGt5OrqrfCwUfL1jS5zeOOQa1Sc9Kt09QxTTfvVM0wN6Dz+12grsLnUaczfBxzaKLW4Qmp8cdlY2l0nefpJZ/6U9n0uXbfQelwDnpG2/+vvbSGtpcunmB455xMi3fCm6b5Ku26hKbGvYX7Bnmp7edMy2wMbe6tTv4vk6U3S3tA0C/bRiK4RZbZHhvpo3BWR8uM3AaAKKtU93sXFRadOnbLZ1bauons8AKC2paSkKDk52fzIt/bt26t169YKDQ0t97jc3ETl5yfrxIkPlZN7TAH+nRUePkqenk3k5lbJ/w1LO25q0LbjPSn1sBTRXep6u+lZ7eclv9nZh5Wevke+xf5yL5RcfZuq2NNPnjs+lI5uMz2L/bJJkl+YFNT87/OfO2JqSLfrPVPju46jpZa9pKPbpX2fmZ6z3n2CaQb9j6+lg99LQS2k3g9L+RnSjnfPi2uslJdpalKXn2l6dFyrPqbnvJcoLpbSjkq/fS4lbDad6/IpUnAr07Pe7SDtTLZST+fo980nVJBfpDZdm+ii9sEKamJ9tQTqvyPJWUo4m6UPtx9Vdn6RhnUKU682jdSqEU8TAGCponlopZP28xvS2ZKSklLxSJ0ASTsAwFFycnJUVFQkP7/KPQqqoCBLRUVZcncPkKurjeXkFZWXYUqEPYMlDxvnSk+U3h/59zPYx60wPfs8O1ly9y3/cWp56VJhgeR73h8kctJMdeie/7vv4mKpMMdUC+/6v9nIglzT7L2n/9/bCvNMHeLLq323di47y8suUGGBUb6BPIcbJqnZ+SooLFbjgGr+5xNAvVXRPLQSHWtM5syZQ4d4AABqiK2l8Bfi7u4rd/camrnz9De9ypOTYtl0LifFNMPub7uu++/zB0ilS3m9S/1/CReXsom4u5fpdT43T5U9WSnWzmVnnj7uF4oKDUyQD3/AAVAzKp2033rrrWrSpIk9YgEAAM7K+39N50pm2r1DHB0RAAANQqWS9gstiwcAAPVEeqJpNt07xDSjHhBhWhJ//jYAAGB3lUra6R4PAEADYK1+vSRxJ1kHAKBWVSppLy4utlccAADAWdiqXwcAALWuUs9pBwAADUBJ/bpE/ToAAA5W6UZ0AACgnqN+HQAAp0HSDgBAQ1e66ZxE/ToAAE6CpB0AgIbMVtM5AADgFCqctK9cubLCJ73hhhuqFAwAAKhlNJ0DAMCpVThpHzlypMVng8Fg8Qi485/hXlRUVP3IAACA/ZU0nSuZaafpHAAATqXC3eOLi4vNr7Vr16pr16767rvvlJqaqtTUVH377bfq3r27Vq9ebc94AQBATSppOjd1C0vjAQBwQlWqaX/ooYf01ltv6aqrrjJvGzx4sHx8fDRlyhTFxcXVWIAAAKCGlW48R9M5AACcVpWS9oMHDyooKKjM9sDAQB0+fLiaIQEAALuh8RwAAHVKhZfHn++yyy7TI488olOnTpm3nTp1So899pguv/zyGgsOAADUMGuN5wAAgNOqUtL+3nvvKSkpSS1atFBUVJSioqLUokULnThxQu+++25NxwgAAGpKSeM5icZzAADUAQbj+S3gK8FoNGrdunX6888/JUnt27fXwIEDLbrI1xXp6ekKDAxUWlqaAgICHB0OAAA1p3T9uq1tAACgVlU0D61y0l4iNzdXnp6edTJZL0HSDgCol6hfBwDAaVU0D63S8vji4mLNnTtXzZo1k5+fnxISEiRJTz/9NMvjAQBwFtSvAwBQ51UpaX/++ee1dOlSLViwQB4eHubtHTt21DvvvFNjwQEAgGqgfh0AgDqvSo98W758uf79739rwIABuvfee83bu3TpYq5xBwAADhYQYVoST/06AAB1VpWS9hMnTigqKqrM9uLiYhUUFFQ7KAAAUAXWGswFRJCsAwBQh1VpeXyHDh30448/ltn++eefq1u3btUOCgAAVFJJ07klvU3v6YmOjggAANSAKs20P/PMMxo/frxOnDih4uJiffnll4qPj9fy5cu1atWqmo4RAABciLWmc8ywAwBQ51Vppn3EiBH673//q/Xr18vX11fPPPOM4uLi9N///leDBg2q6RgBAMCF0HQOAIB6qUrPaT9+/Lguuugiq2M///yzrrjiimoHVpt4TjsAoF6wVtMOAACckl2f037ttdcqJaXss163bNmiIUOGVOWUAACgMtITpVP7LGvXAyKkph1J2AEAqEeqlLRfccUVuvbaa5WRkWHetnnzZg0bNkzPPvtsjQUHAACsoOkcAAANRpWS9nfeeUctWrTQ8OHDlZeXpx9++EHXXXednnvuOT388MM1HSMAADiftaZzAACgXqpS0u7i4qKPP/5Y7u7uuuaaa3TDDTdo3rx5mj59ek3HBwAASqPpHAAADUaFG9Ht3bu3zLaMjAzddtttuu666zR16lTz9s6dO9dchLWARnQAAKdXuskcTecAAKjTKpqHVjhpd3FxkcFg0Pm7n/+55J8NBoOKioqqGX7tImkHADi1khr2M/GmmfVxK0jUAQCo4yqah7pV9IQJCQk1EhgAAKgkazXsJO0AADQIFU7aW7Zsac84AACALSU17CUz7dSwAwDQYFQ4aS/t4MGDeu211xQXFydJ6tChg6ZPn642bdrUWHAAAECmWfVxK6hhBwCgAapS9/g1a9aoQ4cO+uWXX9S5c2d17txZ27dv1yWXXKJ169bVdIwAADQs6YnSqX2Wz18PiJCadiRhBwCggalwI7rzdevWTYMHD9b8+fMttj/xxBNau3atdu/eXWMB1gYa0QEAnAZN5wAAaBAqmodWaaY9Li5OkyZNKrN94sSJ+uOPP6pySgAAIFlvOgcAABqsKiXtjRs3VmxsbJntsbGxatKkSXVjAgCg4SppOifRdA4AAFStEd3kyZM1ZcoUHTp0SFdeeaUkacuWLXrppZf0yCOP1GiAAAA0KDSdAwAA56lSTbvRaNRrr72mV199VYmJpiY5EREReuyxx/Tggw/KYDDUeKD2RE07AMBh0hNJ0AEAaIAqmodWKWk/X0ZGhiTJ39+/OqdxKJJ2AIBD0HQOAIAGq6J5aJWf0y5JZ86cUXy8qVnOxRdfrEaNGlXndAAANCzWms6RtAMAgPNUqRFdVlaWJk6cqPDwcPXp00d9+vRReHi4Jk2apOzs7JqOEQCA+ommcwAA4AKqlLQ/8sgj2rRpk/773/8qNTVVqamp+vrrr7Vp0yY9+uijNR0jAAD1U0nTualbWBoPAACsqlJNe6NGjfT555+rX79+Ftt/+OEH3XLLLTpz5kxNxVcrqGkHANQKms4BAID/sWtNe3Z2tpo2bVpme5MmTVgeDwCANTSdAwAAVVCl5fG9evXSs88+q9zcXPO2nJwczZkzR7169aqx4AAAqDesNZ0DAAC4gCrNtC9atEiDBw/WRRddpC5dukiS9uzZIy8vL61Zs6ZGAwQAoF4oaTpXMtNO0zkAAFABVX5Oe3Z2tj744AP9+eefkqT27dtr7Nix8vb2rtEAawM17QAAuyhdw05NOwAA+J+K5qFVTtrrE5J2AECNo4YdAACUw66N6JKTkxUaGipJOnbsmN5++23l5ORo+PDh6tOnT9UiBgCgPrFWw07SDgAAKqlSjeh+++03RUZGqkmTJrr44osVGxuryy67TP/85z/173//W9dcc41WrFhhp1ABAKhDSmrYJWrYAQBAlVUqaX/88cfVqVMnbd68Wf369dP111+v6667TmlpaTp37pzuuecezZ8/316xAgBQdwREmJbET93C0ngAAFBllappb9Sokb7//nt17txZmZmZCggI0I4dO3TppZdKkv78809dccUVSk1NtVe8dkFNOwCg2mgyBwAAKsEuNe0pKSkKCwuTJPn5+cnX11fBwcHm8eDgYGVkZFQxZAAA6iiazgEAADup1PJ4STIYDOV+BgCgwbHWdA4AAKAGVLp7/IQJE+Tp6SlJys3N1b333itfX19JUl5eXs1GBwBAXVDSdK5kpp2mcwAAoIZUqqb9rrvuqtB+MTExVQ7IEahpBwBUGzXtAACgEiqah1Yqaa+vSNoBAJVCgg4AAKrJLo3oAABo8Gg6BwAAalGlG9HVtsjISBkMhjKv+++/X5LUr1+/MmP33nuvg6MGANSG/KNHlfXLL0qOWar01auVl5Cggio+xcTyXGtsn6uGms4VpOap4HS2MnecVMZPJ5R/PEMFyTlVOlddV5Cco9xDqcr48biyfzujgjPZKsgpsNyH7wsA0EA5/Uz7jh07VFRUZP68b98+DRo0SKNHjzZvmzx5sp577jnzZx8fn1qNEQBQ+/KPHtXx6Q8pLy7OvM3Fz0/N31oitWsnd3//ip/ryBEdf+hhK+d6S2rX1vJcNdB0rjA1V/kHUnXuywNS8d9Val4dQxU0rLXcQrwqfc66quBsjlI+iFNBUpZ5m8HTVY0mXKKCMB+5e7vb/r46hSpoaCu5hXg7InQAAGqF08+0N27cWGFhYebXqlWr1KZNG/Xt29e8j4+Pj8U+1KUDQP1WcPq0Ti/8p0WSLUnFmZk6NvU+FZ89WyPnSpw1S645p6VT+0zL4iXTUvhxK6SpW6q8NL44p1DnvthvkYBKUu6+ZOX8flaFhYWVPmddVJSWq7TVCRYJuyQZ84p0dvkfUqZptr0428b39Vuycv7g8XoAgPrN6ZP28+Xn5+s///mPJk6caPF8+A8++ECNGjVSx44dNWvWLGVnZ5d7nry8PKWnp1u8AAB1R3F6hjLWrbM+lpGh/EOHKn6ujAxlrF9vdSx85n1y+ew2aUlvUx37+Yl7045VrmXP/vW0ZKMNbObWRBlTC6wP1jPFuUXK/SPZ6pgxp1CFZ0zL3y/0fRWcLf9/9wEAqMucfnn8+VasWKHU1FRNmDDBvO32229Xy5YtFRERob1792rmzJmKj4/Xl19+afM88+bN05w5c2ohYgCAPRTn5UrnlU6VVnDqdCXOlWfzXG7+7mXr12ug6VxRar7tsYyGkbBLkrGgWCq2PV6Unq+ioiIVpeXZ3Kc4I99mQg8AQH1Qp5L2d999V0OHDlVExN//h2nKlCnmf+7UqZPCw8M1YMAAHTx4UG3atLF6nlmzZumRRx4xf05PT1fz5s3tFzgAoEa5+PjINSRERSnWl0Z7tb+44ufy9pZrcLCKzp0rM1aYUSDPatavW+PZJlA5e89YHfNo7i+Dq8HqWH1j8HSVi4+birOtlwO4R/jK1dVVnm2ClLPXesmDR3N/GdwaxvcFAGiY6szy+CNHjmj9+vW6++67y92vZ8+ekqQDBw7Y3MfT01MBAQEWLwBA3eEWFqZG991ndcy7W1e5NWpUuXPdb/1cyZ9+q+JbPqlW/bo1nq0D5eLvUXbAIAVe21JuwQ2jEZ1LoKf8/7+9O4+Pqr73P/6eSTKTfbJvEELYURYVNSLKLote6oJaKW0R0VZEqlCtpb/i1t5iq63etoqttdjbSmvttVpBRcAAiggUpIhLhAgEyIKQZbJvc35/xIxOMpOEkGS21/PxyAPmbPOdOR7ie87385lpA9yus2TFyhwdJqnj9yt2RpZC42lEBwAIXH5zp33NmjVKSUnRVVdd1eF2+/btkySlp6f3wagAAN4QEhGh6MmTpBCzTj35lJpPnZIpLEwx/3WVku+4Q5YzmD3VcqzJkjlEZWvXKu3uRQqNtUiWWJmSs2VO7tfj4w9LjlTyraNVvi5f9YfKJUMKTYqQ7b8GyRznJpwGqBBLiCJGJspkMsn+VoEcVY1SiEmRY5MVM22Awr7oCt/yfo1S+brPvny/kr94v2zB834BAIKTyTAMn68Eczgcys7O1rx58/TII484l+fn52vt2rW68sorlZiYqP3792vZsmXq37+/tm7d2uXj2+122Ww2VVRUcNcdAPxIU329mouKZNTWymSxyhxnU1hiYrePZa443tJ4rnU6fA/eXXf7nGV1MhqaZTQbMlnNCksMzq8sbapvkmFvkNHokCnULFNEqELd3Fnn/QIABJKu5lC/uNO+adMmFRQU6JZbbnFZbrFYtGnTJj3xxBOqrq5WZmam5s6dqx//+MdeGikAoC+FWq0KHTiwx44lo7ZXGs95fM4gmQbfmVBrqJTc+f+S8H4BAIKRX4T2GTNmyN2EgMzMzDO6ow4AQIciElrusPdw4zkAAIDu8ovQDgBAn4jNaJkSX1vaEth78S47AABAVxDaAQDBy17YPqDHZhDWAQCAzyC0AwCCk71Q+vM1fdZ0DgAAoDv85nvaAQDoUbWl7ZvOAQAA+BhCOwAgOLU2nZNoOgcAAHwW0+MBAMGhbf06TecAAIAfILQDAAKfp/p1ms4BAAAfx/R4AEDgo34dAAD4KUI7ACDwUb8OAAD8FNPjAQCBj/p1AADgpwjtAIDA07bpnET9OgAA8EuEdgBAYPHUdA4AAMAPUdMOAAgsNJ0DAAABhNAOAAgsNJ0DAAABhOnxAIDAQtM5AAAQQAjtAAD/17bxHE3nAABAgCC0AwD8G43nAABAAKOmHQDg32g8BwAAAhihHQDg32g8BwAAAhjT4wEA/sVd/TqN5wAAQIAitAMA/Ien+nUazwEAgADF9HgAgP+gfh0AAAQZQjsAwH9Qvw4AAIIM0+MBAP6D+nUAABBkCO0AAN/VtumcRP06AAAIKoR2AIBv8tR0DgAAIIhQ0w4A8E00nQMAACC0AwB8FE3nAAAAmB4PAPBRNJ0DAAAgtAMAfARN5wAAANohtAMAvI+mcwAAAG5R0w4A8D6azgEAALhFaAcAeB9N5wAAANxiejwAwPtoOgcAAOAWoR0A4B1tG8/RdA4AAKAdQjsAoO/ReA4AAKBLqGkHAPQ9Gs8BAAB0CaEdAND3aDwHAADQJUyPBwD0Pnf16zSeAwAA6BShHQDQuzzVr9N4DgAAoFNMjwcA9C7q1wEAALqN0A4A6F3UrwMAAHQb0+MBAL2L+nUAAIBuI7QDAHpW26ZzEvXrAAAA3URoBwD0HE9N5wAAANAt1LQDAHoOTecAAAB6FKEdANBzaDoHAADQo5geDwDoOTSdAwAA6FGEdgBA99F0DgAAoFcR2gEA3UPTOQAAgF5HTTsAoHtoOgcAANDrCO0AgO6h6RwAAECvY3o8AKDr2taw03QOAACgVxHaAQBd46mGnbAOAADQa5geDwDoGmrYAQAA+hyhHQDQNdSwAwAA9DmmxwMAuoYadgAAgD5HaAcAuNe26ZxEDTsAAEAfI7QDANrz1HQOAAAAfYrQDgB9pKi+QZVNDjUbhiJDzMqKsLbbpqmpSVWnG9Tc5JA5xCRrVJhCzI2qLi9Tc3OTQsLCFJuQpIbGKjkclXIYzQoxRyoqJt3tsYzyBhmNhkwhJpkiQxUabenSWJurPlfIV5rOGTWlqqiNcxmXJaxGpurPJUeDFGKVEZuphkqpoa5JhsNQqCVEMckRqqk5JoejViaTWeaQKIWFJru8xojoMIW7GVdxbZ3sDkPNhhRpNikrMlwFpTWqbWiS2WxSZFioUmPC1NBwTM2OBplNYQoLi5fFEt/+BdmLpHq75GiWwsKlhEGq/vyE6usaZDabZQm3ymJLUkltk+oMh8JMJiWEhig6ws375XKsCCkhWwWna1Tb+OW4+sVHdOl97pKmJqn8iNRcL4VYpMhElZuiVFrVqIYmhyyhZvWLDVdZXaOq6pvV7HAoIixUAxIje24MAADAawjtANAHDlXX6aefFerNU3Y5JI2ICtfDQzI0JMKqjC/Cu/1UjU58Wq5drx5WVVm9LOEhunLxEOXvflP7Nr6mxrpaRdriNP76eUoaZlbeZ9+T5FBU1DANHfyAwq1DFBWTJElqLK1Vw2cVsm88quaKBpnCzIq4IEWxk/orNMFzoKyuPKWKohKZayqUljzceae9wRyp3D9/rMKDFbKEh+iGpQMU/tlzMu/+g9RQJUWnyDHxhzplnqh1zx6TYUgjL0vW+bObdfCzB1VZ+YEkkxISLld21o/01p/tKjpUodAws4ZfkqbzZ2bJlvTluA5V1+kn+YXaeNr1/RpqDdPEX7wtk0l6/IZBuigtT4cPP6b6+iKZzeFKS7tWA7O+q4iIzC9f1KlPpY0PSp++LhkONU97WCdTpmnTmmd08nC+ZDLpsiXf17HBo/SzIyUqrG9UhNmkb6TE684BqUqPsno8llLOUcOsR/W3j6L01DuFMpmkiUOS9KOrztHwtJiz/w+n7Ih05G0pd5VkPyGFRchx3rdUM3qxbvjTIZ2ubtTkYUn68VXn6OcbPtHmj0/KYUgj0mK08r/O0aCkKKXH9eAHCAAAoM+ZDMMwvD0Ib7Pb7bLZbKqoqFBsbKy3hwMgwHxWU68b9h3SifpGl+VmSS+fP0QXx0Wrqb5JebtKtOX5POf6C2am6uShf+nQv7e3O+alN92g8IHbVVq22Xm0C857UfEJ56mpvkl1+z5X+T8PtdvPMjBW8TcMU1ii+yD3eUG+/vLD78saGak5ty5QdLhJVXWGNv7tJU25+T699vQRXXplokZXPabQT//Vbv/6yx/U5k8m6finlfraPQn66NANMgzX1x0WlqDBGX/Ry4+ecC5LHxKnaTePkC0pUp/V1OmGfflu369/XTBUHx4o0br9RXpoxjEVHf1/7cYQF3exRo74hSIjM6XT+dL/fk2qON6yMjpVp+a+qj//v/vkaG6SJGUMP1f131ysH54ob3esCbYorR6aqZSY8JZj/WlOS3j+KpNZxTe+piv/UaXS6gZJUmKURS/ePl6DkqPdvs9d0lQv7fuLtG55u1WNAy7Xy0N+qntfO6HX77pctzy3W0UVdS7bmE3Si7eP17gsuvwDAOCLuppD+co3AOhluyuq2gVQSXJIeuRwsY7V1auyvF67Xj385UqTlJYd5jawS9K/X1mnpNgbXI722eFHVV15Uoa9UfaNR93u13DELkd1+7HIXihH0X6Zqk7KGhmp2kq7/v74b/THVb/W3x//jcqKTqg4f59Ss2M1aKjhNrBLknXXL3XBpRYNHx+vktO/bxfYJamxsVQ1je8odeCXv5yKDpWr1t6y7a6Kao/v16rPijTt/HTdPtGm00WPux1DefkuNTaebnlQsOPLwC6pYcrDeu+lfzgDuyRlf+16PXayyu2xtldUq6Sp+Ytjvds+sEuS4VDyzlVaNO7Lafmnqxu06eOTbo/ZZeXHWu6wuxFW8LYuSarXFeekaP/x8naBXZIchvTYm5/qRFnN2Y0DAAB4FaEdAHrZltJKj+v+XVGtRoehpnqHauwNzuXWiFBVni7xuF9Dba2a60NcllXY90pqkNHQLEeVm2D+hcbjbQLqF03nzL+7XEm5d2nOrQvc7leYt08pAyMVYnf/gYAkqb5S4SE1Ss4yyV612+NmVXXvKGmAa03/5wUt71OH75e9Wg2GSfERjWpoOOVxO3vlgZa/5L/lsrwhbqiO5X3sssyIselUY5M8OVD5RejNz/W4Tcjxnbog3bX+/d1Dp1RaXe9xn041VEnVn3tcbT39kaaOSNHbBz2/D3uPlqmh2dH9MQAAAK8jtANAL0uzhnlcl2RpaS0SEmaWyWxyLm9qcCg8uuOa6BCLa2i3WBJlSDKFmjr8190c02Y8taUtteuS9HmeosNN7XeSFGlLUG1Vs4zwuA7H5QgJV32NZAnzPC07LCRVddWuYTLS1hJ6O3y/wkJlkmQoTB29SKslueUvbRr0mZtqFGlzHX+o4ejwl2GyJcztsVxEJau8zvX1JMdYZQ09i1+zoeGSyfP+jshknaysV2psuMdtkqKtMsn9+QQAAP6B0A4Avez61ASPsWlhvyQNsITKEhGi7DGJzuXNTQ45HFHtAmar/uecq5qG912W9UtfqPCINJnDQxQ+MtHtfiZriMLSolwXRiS0fK2bJCUPV1Wd+1YnQ3Om68h/TquiIVGKTnG7jWPAZTqaL33yTo1SEm5xu40kxcdcr6MflDkfh4WHKCGjZVw3pMZ3+H5FNzv0+od1ik+4wu02ISHRiooa2vJg7E0u6yLfX62Lr7zSZdmpXds1K77Ne/KF6BCzhkWFuz3WV5Wd91098361y7Jv5AxQVAcfQHQq3CYNn+1+nTVWJdaB+t3WfF19nuev4vv2+Cz1j2v/LQUAAMB/ENoBoJfFhYboF8P7t/sHd2pCjK5OiVNoaKii48I1/rohzuAqSXs2nNbMxT+SNco1UNpSUjXx29eq+NT/OpclxE9VauqVCg0NVYgtXLbZ2QpNdf3KL1OYWYkLzlVIWJlUcqBlWrzU8v3r33pZWrxdTTe9oLwDeXLd0aRLb1yowoOGmhocevu1KlVd9XxLqPyq+IGyX/qo9mwpV2lRtepKz1Vy0rVtXrVJWf1/qMP/DlVTQ8ud6VCLWVcuHq2IL7q0J5hN+sWw9u/XtIQYzUmJ00U/y9Xzu04pNP4uRUYNc9nGbI7QmNFPy2r94kOL8Hjpv5748o71J+s1IDtD51x6mXOfTze9pu9FScMjXcNtpNms58/NVkJr7g6Pl/7r8XZ3vxuHztaHcVO1t6C89e3SfbNGKDnqLMNybLp0xU+k5BGuyy1R+vzq5/XAllLVNDi0t6BMP71mlMxtPumYOiJZV45OV2goXxQDAIA/o3u86B4PoPedqK1XtcPQ9vIq2ZuadFlcjJIsoe2+q73i8xrZT9Wp+HCFYhLClT4oVo7mCpUcPqTyokKlDhqi+H79FBbZqNOnd6ipqVIJCTkKC01q913tTadr1VRap4ZjlQqJs8qSGaOQ0FKZ117n/Co3fevlltD+FfbSQtXZq3X0wPsKs1iUee55CrXYZD9lOMeVMThWUSHFUvF/pNOfSRljpfjhqmpM0olPSlVf26R+w+MVlVivZp1Uadl2mc1WJcRfKqM5UeWFJuexUgfGKiLGqvCoL8NlcXWN7DJpe3m17E1NujwuRklhIaoqrdPWQ6cVHmbW5UOSlBpdocb6o6qoeF/hEf0VGzNGVmuiQkO/8oFCxYmW+vAjb0t1FVL2JNVY01RdWaNjB95XiMWiAaPHqTY2UUfrm/V+RbUywy0aGxupxDCTosLDOzxWbWSGDtZEavsX47p0cJKiLGb1T3B/9/6MlX4mlR2Vju+W4rJk9BunInOq9hyr1JHT1RqVYdPg5CjVNzu0I/+0KusadengJCVGWfmudgAAfFhXcyihXYR2AEGk5IC0esKXjxdvl1JHeW88AAAAQYqvfAMAtNemfl0RfIc3AACAL6PQDQCCSWv9em1pS2CP9dzEDAAAAN5HaAeAQGcvdA3prT8AAADweYR2AAhk9kLpz9d02HgOAAAAvouadgAIZLWlLYFdavmzttS74wEAAMAZIbQDQCCj8RwAAIBfY3o8AAQyGs8BAAD4NUI7AASStk3nJBrPAQAA+DFCOwAECprOAQAABBxq2gEgUNB0DgAAIOAQ2gEgUNB0DgAAIOAwPR4A/FXb+nWazgEAAAQcQjsA+CNP9es0nQMAAAgoTI8HAH9E/ToAAEBQILQDgD+ifh0AACAoMD0eAPwR9esAAABBgdAOAP6gbdM5ifp1AACAIEBoBwBf56npHAAAAAIeNe0A4OtoOgcAABC0CO0A4OtoOgcAABC0mB4PAL6OpnMAAABBi9AOAL6obeM5ms4BAAAEJUI7APgaGs8BAADgC9S0A4CvofEcAAAAvkBoBwBfQ+M5AAAAfIHp8QDga2g8BwAAgC8Q2gHA29o2nZNoPAcAAABJhHYA8C6azgEAAKAD1LQDgDfRdA4AAAAdILQDgDfRdA4AAAAdYHo8APSltvXrNJ0DAABABwjtANBXPNWv03QOAAAAHjA9HgD6CvXrAAAAOEOEdgDoK9SvAwAA4AwxPR4A+gr16wAAADhDhHYA6C1tm85J1K8DAADgjBDaAaA3eGo6BwAAAJwBatoBoDfQdA4AAAA9wKdD+4MPPiiTyeTyM2LECOf6uro6LVmyRImJiYqOjtbcuXNVUlLixREDwBdoOgcAAIAe4PPT488991xt2rTJ+Tg09MshL1u2TOvXr9eLL74om82mO++8U9ddd522b9/ujaECwJdoOgcAAIAe4POhPTQ0VGlpae2WV1RU6Nlnn9XatWs1depUSdKaNWs0cuRIvffee7rkkkv6eqgAgl3bxnM0nQMAAMBZ8unp8ZJ08OBBZWRkaNCgQZo/f74KCgokSXv27FFjY6OmT5/u3HbEiBEaMGCAduzY0eEx6+vrZbfbXX4A4Ky0Np5bPaHlT3uht0cEAACAAODToT0nJ0fPPfec3njjDa1evVqHDx/W5ZdfrsrKShUXF8tisSguLs5ln9TUVBUXF3d43FWrVslmszl/MjMze/FVAAgKNJ4DAABAL/Dp6fGzZ892/n3MmDHKyclRVlaW/v73vysiIqLbx12xYoWWL1/ufGy32wnuAM5Oa+O51q94o/EcAAAAeoBPh/a24uLiNGzYMB06dEhXXHGFGhoaVF5e7nK3vaSkxG0N/FdZrVZZrdZeHi2AgOaufp3GcwAAAOhhPj09vq2qqirl5+crPT1d48aNU1hYmDZv3uxcn5eXp4KCAo0fP96LowQQ8DzVr8dmSKmjCOwAAADoMT59p/2ee+7RnDlzlJWVpcLCQj3wwAMKCQnRvHnzZLPZtGjRIi1fvlwJCQmKjY3V0qVLNX78eDrHA+hd7urXCeoAAADoBT4d2o8fP6558+bp9OnTSk5O1mWXXab33ntPycnJkqTHH39cZrNZc+fOVX19vWbOnKmnnnrKy6MGEPCoXwcAAEAfMRmGYXh7EN5mt9tls9lUUVGh2NhYbw8HgD9oW9MOAAAAnIGu5lCfvtMOAD7BXUBvbT4HAAAA9CJCOwB0pLXpXOtU+G+9TFgHAABAn/Gr7vEA0OfcNZ0DAAAA+gihHQA60tp0TqLpHAAAAPoc0+MBoCOxGS1T4mk6BwAAAC8gtAPAV9F0DgAAAD6E0A4ArWg6BwAAAB9DTTsAtKLpHAAAAHwMoR0AWtF0DgAAAD6G6fEAglvbGnaazgEAAMCHENoBBC9PNeyEdQAAAPgIpscDQaiuqU72ervLssr6SlU3VLssK6stU31jvfNxY3OjyuvK1dzcfNZj6Oqx3I2rx1DDDgAAAB/HnXYgiByvPK7CqkL949N/qLqpWtMGTNOFqRfqYOlBvfzZywozh2n+iPlKjEjUpqObtPfkXqVEpujG4TcqPCRcf/3krzpedVznJp6rK7OvVEp4iqLDo89oDCXVJSqvL9c/Pv2Hjlcd16jEUZqdPbvdsY7Zj+mDUx/otcOvyRJi0bVDrlW2LVv9Y/r33BvSWsPeeqedGnYAAAD4GJNhGIa3B+FtdrtdNptNFRUVio2N9fZwgF5xvPK4/njgj3rx0xddlg+IGaAfXvxDLX1rqWxWm/77sv/WD9/+oSrqK1y2Wz5uufZ/vl+bCjZJkiJCI/TMFc9obMrYLo+htLZUu0t26wfbfiCH4XAub3usY5XH9P0t39fHpR+77D99wHQtv3C5MmMyz+i1d8jd97IDAAAAvayrOZTp8UCQOFV7ql1gl6SCygLlHsvVpMxJun7Y9Xpm/zPtArsk/c/e/9G1Q691Pq5tqtXKd1eqwF7Q5THYG+xauX2lS2BvPdb9796vAnuB6pvq9frh19sFdknaVLBJRyqOdPn52g+gUCo50PJnq9gMKXUUgR0AAAA+idAOBIlXP3vV47oNRzZoSuYUnZN4jvae3Ot2m2ajWQX2AqVHpTuXHa44rKrGqi6P4XjVcdU21bpd91nFZ6pqrFJxTbFeOfSKx2P84+A/VFlf2eXndGptOrd6QsufXw3uAAAAgI8itANBoq6pzuO6+uZ6hZnD1OzouClcQ3ODwsxhLss626ft/h1pdjTLMAw1ODxv19DcoGajG43waDoHAAAAP0RoB4LEzIEzPa67vN/l2lOyRydrTirblu1xuyHxQ3Si6oTzcVJEkmIsMV0ew8DYgQoxhbhd13qs+PB4Te4/2eMxZg2cpbjwuC4/p1Nr0zmJpnMAAADwG4R2IEhk27I1Nrl907iosChdP+x6rftsnV7Ie0F3jL3DbbD+2uCvaWfRTpe73D+46AdKi0rr8hgiwyJ1y6hb3K6776L7lBaVJpvVpm+M/IYSwtuH6iFxQ3R+yvldfj4XsRkt38O+ePuX38cOAAAA+Di6x4vu8QgexyuP682jb+r/Pv0/VTdW6/J+l+vmUTdr89HN+lve32QJseiOsXdocNxgrf7Pah04dUBJEUlaOGqhsmOz9dOdP9WJqhMaFj9Mt4+5XRlRGUqPSe/8ib/iROUJfXT6Iz174FkVVRd5PNbhisN6/qPn9daxt2QJsWjOoDn62pCvdb1zPF3hAQAA4MO6mkMJ7SK0I7g0NTXpRPUJGTIUa4lVQkSCKmorVNZQJpNMSolIUYQlQsXVxaprqlOIKUSZsS1B+XjlcTU5mmQNtbo0pOuOrhzL3bi6pLXpXOv3r3NnHQAAAD6mqzk0tA/HBMAHhIaGKsuW5bLMFmGTLcLmsszdtPf+Mf17bBxdOZa7cXWJu6ZzhHYAAAD4IWraAQQems4BAAAgQHCnHYD/a1u/3tp0jpp2AAAA+DlCOwD/5ql+vfUHAAAA8GNMjwfg39zVrwMAAAABgtAOwL9Rvw4AAIAAxvR4AP6N+nUAAAAEMEI7AP/jrvEcYR0AAAABiNAOwL94ajwHAAAABCBq2gH4FxrPAQAAIIgQ2gH4FxrPAQAAIIgwPR6Af6HxHAAAAIIIoR2Ab2vbdE6i8RwAAACCBqEdgO+i6RwAAACCHDXtAHwXTecAAAAQ5AjtAHwXTecAAAAQ5JgeD8B30XQOAAAAQY7QDsB30HQOAAAAcEFoB+AbaDoHAAAAtENNOwDfQNM5AAAAoB1COwDfQNM5AAAAoB2mxwPwjrb16zSdAwAAANohtAPoe57q12k6BwAAALhgejyAvkf9OgAAANAlhHYAfY/6dQAAAKBLmB4PoO9Rvw4AAAB0CaEdQN9w13iOsA4AAAB0iNAOoPd5ajwHAAAAoEPUtAPofTSeAwAAALqF0A6g99F4DgAAAOgWpscD6H00ngMAAAC6hdAOoOe1bTon0XgOAAAA6AZCO4CeRdM5AAAAoMdQ0w6gZ9F0DgAAAOgxhHYAPYumcwAAAECPYXo8gLPTtn6dpnMAAABAjyG0A+g+T/XrNJ0DAAAAegTT4wF0H/XrAAAAQK8itAPoPurXAQAAgF7F9HgA3Uf9OgAAANCrCO0Auq5t0zmJ+nUAAACgFxHaAXSNp6ZzAAAAAHoNNe0AuoamcwAAAECfI7QD6BqazgEAAAB9junxALqGpnMAAABAnyO0A/CsbeM5ms4BAAAAfYrQDsA9Gs8BAAAAXkdNOwD3aDwHAAAAeB2hHYB7NJ4DAAAAvI7p8QBauKtfp/EcAAAA4FWEdgCe69dpPAcAAAB4FdPjAVC/DgAAAPgoQjsA6tcBAAAAH8X0eADUrwMAAAA+itAOBKO2Teck6tcBAAAAH0RoB4KNp6ZzAAAAAHwONe1AsKHpHAAAAOA3CO1AsKHpHAAAAOA3mB4PBBuazgEAAAB+g9AOBDqazgEAAAB+i9AOBDKazgEAAAB+jdCOoHWi8oQqGypV1Vglm9WmWEusJKm0rlSNjkYlhicqKSJJ1lCry36ltaUqqy9TWV2ZIsMiFWeNU0a0axB2OBw6UX1CZXVlXx4rPEnR1ug+e32S3DedI7QDAAAAfoPQjqB0pOKIfvTOj/TBqQ+cy6ZkTtE9F96j2968TRUNFbKYLbrjvDs0d+hcxYXHSZIKqwr11L6n9Opnr8phOCRJQ+KG6NGJj2pI/BBJUn1TvT48/aF+sO0HKqkpkSRZzBbdNvo2XTv0WqVGpfbdC21tOtd6p52mcwAAAIBfMRmGYXh7EN5mt9tls9lUUVGh2NhYbw8Hvex45XHdnXu38sry2q2bnT1bNwy9Qbe8eYtz2a8m/UpXDLxCtY21emrfU3ruo+fa7ZcWlaY/zvijMmMzdaTiiG5cd6Nqm2rbbffI5Y/oqkFX9ejraadtDbu7mnYAAAAAXtXVHMpXviHolNWVuQ3skvTmkTedd9Vb/Wbfb3S69rRKakr0wqcvuN2vuLpYBZUFkqTcY7luA7sk/X7/71VYVdj9wXemtYZ99YSWP+2FLUE9dRSBHQAAAPBDhHYEneKaYo/rmo1m1TTVuCwrsBeo0dGouqY6j2FcaplyL0l5pe4/EJCko/ajanI0ndmAz4S7GnYAAAAAfovQjqCTFpnmcV2IKURRoVEuywbaBspitig8NFyRoZEe9822ZUuSRiSM8LjNQNtAhZnDznDEZ6C1hl2ihh0AAAAIAIR2BJ348HiNTBjpdt3s7NkqrXO9O730vKVKiEhQWmSabhpxk9v9MqIylBmbKUmanDlZEaERbrf77pjvKj06/SxG34nYjJavdVu8na93AwAAAAIAoR1Bp39Mfz066VGdl3yec5lJJl2RdYUWj12su7bcJUkKDwnXvRfeqwtTL2x5HBaum4bfpLlD5yrEFOLcd1j8MD01/SllxrSE9n5R/fS7K36n9Kgvw3l4SLjuOv8ujUsZ17Mvxl4olRxo+bMVNewAAABAwKB7vOgeH6xOVLV8T3t1Y7VsFptsFpsMk6HSulI1OZoUHx7f8j3tIa7f015eV67SulKV15crPDRc8dZ4t3fPj1ceV1l9mRqbG5UQnqDkyGRFhUW1267bWpvOtX6dG3fWAQAAAL/R1RzK97QjaPWL7ud2eUpkSof7xYXHtesw707/mP7qH9O/O0PrGndN5wjtAAAAQEBhejzgr2g6BwAAAAQ87rQD/qq16VxtaUtg5y47AAAAEHAI7YC/sBe2D+ixGYR1AAAAIIAR2gF/QNM5AAAAIChR0w74A3dN5wAAAAAEPEI74A9oOgcAAAAEJabHA/6ApnMAAABAUCK0A76IpnMAAAAARGgHfA9N5wAAAAB8gZp2wNfQdA4AAADAFwjtgK+h6RwAAACALzA9HvAFbWvYaToHAAAAQIR2wPs81bAT1gEAAICgx/R4wNuoYQcAAADggU+H9lWrVumiiy5STEyMUlJSdM011ygvL89lm8mTJ8tkMrn83H777V4aMdAN1LADAAAA8MCnp8dv3bpVS5Ys0UUXXaSmpib96Ec/0owZM/TRRx8pKirKud1tt92mhx9+2Pk4MjLSG8MFuocadgAAAAAe+HRof+ONN1weP/fcc0pJSdGePXs0ceJE5/LIyEilpaX19fCA7mnbdE6ihh0AAACAWz49Pb6tiooKSVJCguv04eeff15JSUkaNWqUVqxYoZqamg6PU19fL7vd7vID9InWpnOrJ7T8aS/09ogAAAAA+DCfvtP+VQ6HQ3fffbcmTJigUaNGOZd/4xvfUFZWljIyMrR//37dd999ysvL00svveTxWKtWrdJDDz3UF8MGXLlrOscddgAAAAAemAzDMLw9iK5YvHixXn/9db3zzjvq37+/x+3eeustTZs2TYcOHdLgwYPdblNfX6/6+nrnY7vdrszMTFVUVCg2NrbHxw44efp6NwAAAABBxW63y2azdZpD/eJO+5133ql169Zp27ZtHQZ2ScrJyZGkDkO71WqV1Wrt8XECnaLpHAAAAIAz4NOh3TAMLV26VP/85z+1ZcsWZWdnd7rPvn37JEnp6em9PDqgC2g6BwAAAOAs+HRoX7JkidauXatXXnlFMTExKi4uliTZbDZFREQoPz9fa9eu1ZVXXqnExETt379fy5Yt08SJEzVmzBgvjx5Bj6nwAAAAAM6ST3ePX716tSoqKjR58mSlp6c7f1544QVJksVi0aZNmzRjxgyNGDFC3//+9zV37ly9+uqrXh45IPdN5wAAAADgDPj0nfbOeuRlZmZq69atfTQa4AxFJLTcYW+90x6R0Pk+AAAAAPAVPh3aAb/Stn6dpnMAAAAAzhKhHegJnurXaToHAAAA4Cz4dE074DeoXwcAAADQCwjtQE9orV+XqF8HAAAA0GOYHg/0BOrXAQAAAPQCQjvQXe4azxHWAQAAAPQgQjvQHZ4azwEAAABAD6KmHegOGs8BAAAA6AOEdqA7aDwHAAAAoA8wPR7oDhrPAQAAAOgDhHagK9o2nZNoPAcAAACg1xHagc7QdA4AAACAl1DTDnSGpnMAAAAAvITQDnSGpnMAAAAAvITp8UBbbevXaToHAAAAwEsI7cBXeapfp+kcAAAAAC9gejzwVdSvAwAAAPAhhHbgq6hfBwAAAOBDmB4PfBX16wAAAAB8CKEdwa1t0zmJ+nUAAAAAPoPQjuDlqekcAAAAAPgIatoRvGg6BwAAAMDHEdoRvGg6BwAAAMDHMT0ewYumcwAAAAB8HKEdwaVt4zmazgEAAADwYYR2BA8azwEAAADwM9S0I3jQeA4AAACAnyG0I3jQeA4AAACAn2F6PAKXu/p1Gs8BAAAA8COEdgQmT/XrNJ4DAAAA4EeYHo/ARP06AAAAgABAaEdgon4dAAAAQABgejwCE/XrAAAAAAIAoR2BoW3TOYn6dQAAAAB+j9AO/+ep6RwAAAAA+Dlq2uH/aDoHAAAAIEAR2uH/aDoHAAAAIEAxPR7+j6ZzAAAAAAIUoR3+h6ZzAAAAAIIEoR3+haZzAAAAAIIINe3wLzSdAwAAABBECO3wLzSdAwAAABBEmB4P/0LTOQAAAABBhNAO39e28RxN5wAAAAAECUI7fBuN5wAAAAAEMWra4dtoPAcAAAAgiBHa4dtoPAcAAAAgiDE9Hr7FXf06jecAAAAABClCO3yHp/p1Gs8BAAAACFJMj4fvoH4dAAAAAFwQ2uE7qF8HAAAAABdMj4fvoH4dAAAAAFwQ2uE9bZvOSdSvAwAAAMBXENrhHZ6azgEAAAAAnKhph3fQdA4AAAAAOkVoh3fQdA4AAAAAOsX0eHgHTecAAAAAoFOEdvQNms4BAAAAwBkjtKP30XQOAAAAALqFmnb0PprOAQAAAEC3ENrR+2g6BwAAAADdwvR49I62New0nQMAAACAM0ZoR8/zVMNOWAcAAACAM8L0ePQ8atgBAAAAoEcQ2tHzqGEHAAAAgB7B9Hj0PGrYAQAAAKBHENpx9to2nZOoYQcAAACAHkBox9nx1HQOAAAAAHDWqGnH2aHpHAAAAAD0GkI7zg5N5wAAAACg1zA9HmeHpnMAAAAA0GsI7TgzNJ0DAAAAgD5DaEfX0XQOAAAAAPoUNe3oOprOAQAAAECfIrSj62g6BwAAAAB9iunx8Kxt/TpN5wAAAACgTxHa4Z6n+nWazgEAAABAn2F6PNyjfh0AAAAAvI7QDveoXwcAAAAAr2N6PNyjfh0AAAAAvI7Qji+5azxHWAcAAAAAryG0o4WnxnMAAAAAAK+hph0taDwHAAAAAD6H0I4WNJ4DAAAAAJ/D9Hi0oPEcAAAAAPgcQnuwatt0TqLxHAAAAAD4GEJ7MKLpHAAAAAD4BWragxFN5wAAAADALxDagxFN5wAAAADALzA9PhjRdA4AAAAA/AKhPRjQdA4AAAAA/BKhPdDRdA4AAAAA/BY17YGOpnMAAAAA4LcI7YGOpnMAAAAA4LeYHh9o2tav03QOAAAAAPwWoT2QeKpfp+kcAAAAAPglpscHEurXAQAAACCgENoDCfXrAAAAABBQmB4fSKhfBwAAAICAQmj3d+4azxHWAQAAACAgENr9mafGcwAAAACAgEBNuz+j8RwAAAAABDRCuz+j8RwAAAAABDSmx/szGs8BAAAAQEAjtPuTtk3nJBrPAQAAAEAAI7T7C5rOAQAAAEDQCZia9ieffFIDBw5UeHi4cnJytGvXLm8PqWfRdA4AAAAAgk5AhPYXXnhBy5cv1wMPPKC9e/dq7Nixmjlzpk6ePOntofUcms4BAAAAQNAxGYZheHsQZysnJ0cXXXSRfvvb30qSHA6HMjMztXTpUv3whz/sdH+73S6bzaaKigrFxsb29nC7z11NOwAAAADA73Q1h/p9TXtDQ4P27NmjFStWOJeZzWZNnz5dO3bscLtPfX296uvrnY/tdnuvj7NH0HQOAAAAAIKK30+PP3XqlJqbm5WamuqyPDU1VcXFxW73WbVqlWw2m/MnMzOzL4YKAAAAAMAZ8fvQ3h0rVqxQRUWF8+fYsWPeHhIAAAAAAO34/fT4pKQkhYSEqKSkxGV5SUmJ0tLS3O5jtVpltVr7YngAAAAAAHSb399pt1gsGjdunDZv3uxc5nA4tHnzZo0fP96LIwMAAAAA4Oz4/Z12SVq+fLkWLFigCy+8UBdffLGeeOIJVVdXa+HChd4eGgAAAAAA3RYQof3rX/+6Pv/8c91///0qLi7WeeedpzfeeKNdczoAAAAAAPxJQHxP+9nym+9pBwAAAAAEhK7mUL+vaQcAAAAAIFAR2gEAAAAA8FGEdgAAAAAAfBShHQAAAAAAH0VoBwAAAADARxHaAQAAAADwUYR2AAAAAAB8FKEdAAAAAAAfRWgHAAAAAMBHEdoBAAAAAPBRhHYAAAAAAHwUoR0AAAAAAB9FaAcAAAAAwEcR2gEAAAAA8FGEdgAAAAAAfBShHQAAAAAAH0VoBwAAAADARxHaAQAAAADwUYR2AAAAAAB8FKEdAAAAAAAfRWgHAAAAAMBHEdoBAAAAAPBRhHYAAAAAAHwUoR0AAAAAAB9FaAcAAAAAwEcR2gEAAAAA8FGEdgAAAAAAfBShHQAAAAAAH0VoBwAAAADARxHaAQAAAADwUaHeHoAvMAxDkmS32708EgAAAABAMGjNn6151BNCu6TKykpJUmZmppdHAgAAAAAIJpWVlbLZbB7Xm4zOYn0QcDgcKiwsVExMjEwmk7eHI6nlU5fMzEwdO3ZMsbGx3h4OehDnNnBxbgMT5zVwcW4DF+c2cHFuA1OwnlfDMFRZWamMjAyZzZ4r17nTLslsNqt///7eHoZbsbGxQfUfbjDh3AYuzm1g4rwGLs5t4OLcBi7ObWAKxvPa0R32VjSiAwAAAADARxHaAQAAAADwUYR2H2W1WvXAAw/IarV6eyjoYZzbwMW5DUyc18DFuQ1cnNvAxbkNTJzXjtGIDgAAAAAAH8WddgAAAAAAfBShHQAAAAAAH0VoBwAAAADARxHaAQAAAADwUYR2H/Xkk09q4MCBCg8PV05Ojnbt2uXtIeEMrFq1ShdddJFiYmKUkpKia665Rnl5eS7bTJ48WSaTyeXn9ttv99KI0VUPPvhgu/M2YsQI5/q6ujotWbJEiYmJio6O1ty5c1VSUuLFEaOrBg4c2O7cmkwmLVmyRBLXrD/Ztm2b5syZo4yMDJlMJr388ssu6w3D0P3336/09HRFRERo+vTpOnjwoMs2paWlmj9/vmJjYxUXF6dFixapqqqqD18F2urovDY2Nuq+++7T6NGjFRUVpYyMDH37299WYWGhyzHcXeePPPJIH78StNXZNXvzzTe3O2+zZs1y2YZr1jd1dm7d/d41mUx69NFHndtw3RLafdILL7yg5cuX64EHHtDevXs1duxYzZw5UydPnvT20NBFW7du1ZIlS/Tee+9p48aNamxs1IwZM1RdXe2y3W233aaioiLnzy9+8QsvjRhn4txzz3U5b++8845z3bJly/Tqq6/qxRdf1NatW1VYWKjrrrvOi6NFV+3evdvlvG7cuFGSdMMNNzi34Zr1D9XV1Ro7dqyefPJJt+t/8Ytf6Ne//rWefvpp7dy5U1FRUZo5c6bq6uqc28yfP18ffvihNm7cqHXr1mnbtm36zne+01cvAW50dF5ramq0d+9erVy5Unv37tVLL72kvLw8fe1rX2u37cMPP+xyHS9durQvho8OdHbNStKsWbNczttf//pXl/Vcs76ps3P71XNaVFSkP/7xjzKZTJo7d67LdkF/3RrwORdffLGxZMkS5+Pm5mYjIyPDWLVqlRdHhbNx8uRJQ5KxdetW57JJkyYZd911l/cGhW554IEHjLFjx7pdV15eboSFhRkvvviic9nHH39sSDJ27NjRRyNET7nrrruMwYMHGw6HwzAMrll/Jcn45z//6XzscDiMtLQ049FHH3UuKy8vN6xWq/HXv/7VMAzD+OijjwxJxu7du53bvP7664bJZDJOnDjRZ2OHZ23Pqzu7du0yJBlHjx51LsvKyjIef/zx3h0czoq7c7tgwQLj6quv9rgP16x/6Mp1e/XVVxtTp051WcZ1axjcafcxDQ0N2rNnj6ZPn+5cZjabNX36dO3YscOLI8PZqKiokCQlJCS4LH/++eeVlJSkUaNGacWKFaqpqfHG8HCGDh48qIyMDA0aNEjz589XQUGBJGnPnj1qbGx0uX5HjBihAQMGcP36mYaGBv3lL3/RLbfcIpPJ5FzONev/Dh8+rOLiYpfr1GazKScnx3md7tixQ3Fxcbrwwgud20yfPl1ms1k7d+7s8zGjeyoqKmQymRQXF+ey/JFHHlFiYqLOP/98Pfroo2pqavLOAHFGtmzZopSUFA0fPlyLFy/W6dOnneu4ZgNDSUmJ1q9fr0WLFrVbF+zXbai3BwBXp06dUnNzs1JTU12Wp6am6pNPPvHSqHA2HA6H7r77bk2YMEGjRo1yLv/GN76hrKwsZWRkaP/+/brvvvuUl5enl156yYujRWdycnL03HPPafjw4SoqKtJDDz2kyy+/XAcOHFBxcbEsFku7/0FMTU1VcXGxdwaMbnn55ZdVXl6um2++2bmMazYwtF6L7n7Ptq4rLi5WSkqKy/rQ0FAlJCRwLfuJuro63XfffZo3b55iY2Ody7/3ve/pggsuUEJCgt59912tWLFCRUVF+tWvfuXF0aIzs2bN0nXXXafs7Gzl5+frRz/6kWbPnq0dO3YoJCSEazZA/OlPf1JMTEy7skKuW0I70OuWLFmiAwcOuNQ9S3Kpsxo9erTS09M1bdo05efna/DgwX09THTR7NmznX8fM2aMcnJylJWVpb///e+KiIjw4sjQk5599lnNnj1bGRkZzmVcs4B/aGxs1I033ijDMLR69WqXdcuXL3f+fcyYMbJYLPrud7+rVatWyWq19vVQ0UU33XST8++jR4/WmDFjNHjwYG3ZskXTpk3z4sjQk/74xz9q/vz5Cg8Pd1nOdUsjOp+TlJSkkJCQdt2mS0pKlJaW5qVRobvuvPNOrVu3Trm5uerfv3+H2+bk5EiSDh061BdDQw+Ji4vTsGHDdOjQIaWlpamhoUHl5eUu23D9+pejR49q06ZNuvXWWzvcjmvWP7Veix39nk1LS2vX/LWpqUmlpaVcyz6uNbAfPXpUGzdudLnL7k5OTo6ampp05MiRvhkgesSgQYOUlJTk/PeXa9b/vf3228rLy+v0d68UnNctod3HWCwWjRs3Tps3b3Yuczgc2rx5s8aPH+/FkeFMGIahO++8U//85z/11ltvKTs7u9N99u3bJ0lKT0/v5dGhJ1VVVSk/P1/p6ekaN26cwsLCXK7fvLw8FRQUcP36kTVr1iglJUVXXXVVh9txzfqn7OxspaWluVyndrtdO3fudF6n48ePV3l5ufbs2ePc5q233pLD4XB+WAPf0xrYDx48qE2bNikxMbHTffbt2yez2dxuajV82/Hjx3X69Gnnv79cs/7v2Wef1bhx4zR27NhOtw3G65bp8T5o+fLlWrBggS688EJdfPHFeuKJJ1RdXa2FCxd6e2jooiVLlmjt2rV65ZVXFBMT46ynstlsioiIUH5+vtauXasrr7xSiYmJ2r9/v5YtW6aJEydqzJgxXh49OnLPPfdozpw5ysrKUmFhoR544AGFhIRo3rx5stlsWrRokZYvX66EhATFxsZq6dKlGj9+vC655BJvDx1d4HA4tGbNGi1YsEChoV/+iuSa9S9VVVUuMyAOHz6sffv2KSEhQQMGDNDdd9+tn/70pxo6dKiys7O1cuVKZWRk6JprrpEkjRw5UrNmzdJtt92mp59+Wo2Njbrzzjt10003uZRMoG91dF7T09N1/fXXa+/evVq3bp2am5udv3sTEhJksVi0Y8cO7dy5U1OmTFFMTIx27NihZcuW6Zvf/Kbi4+O99bKgjs9tQkKCHnroIc2dO1dpaWnKz8/XD37wAw0ZMkQzZ86UxDXryzr791hq+eD0xRdf1C9/+ct2+3PdfsHb7evh3m9+8xtjwIABhsViMS6++GLjvffe8/aQcAYkuf1Zs2aNYRiGUVBQYEycONFISEgwrFarMWTIEOPee+81KioqvDtwdOrrX/+6kZ6eblgsFqNfv37G17/+dePQoUPO9bW1tcYdd9xhxMfHG5GRkca1115rFBUVeXHEOBMbNmwwJBl5eXkuy7lm/Utubq7bf4MXLFhgGEbL176tXLnSSE1NNaxWqzFt2rR25/z06dPGvHnzjOjoaCM2NtZYuHChUVlZ6YVXg1YdndfDhw97/N2bm5trGIZh7Nmzx8jJyTFsNpsRHh5ujBw50vjZz35m1NXVefeFocNzW1NTY8yYMcNITk42wsLCjKysLOO2224ziouLXY7BNeubOvv32DAM43e/+50RERFhlJeXt9uf67aFyTAMo9c/GQAAAAAAAGeMmnYAAAAAAHwUoR0AAAAAAB9FaAcAAAAAwEcR2gEAAAAA8FGEdgAAAAAAfBShHQAAAAAAH0VoBwAAAADARxHaAQDoJSaTSS+//HKvPseWLVtkMplUXl7eo9v2poEDB+qJJ57o1ec4cuSITCaT9u3b16vPAwBAbyO0AwDQiaeffloxMTFqampyLquqqlJYWJgmT57ssm1rMM7Pz+/jUXbu0ksvVVFRkWw221kf64033pDJZFJxcbHL8vT0dA0cONBlWWuA3rx581k/ry/riw8jAADBh9AOAEAnpkyZoqqqKv373/92Lnv77beVlpamnTt3qq6uzrk8NzdXAwYM0ODBg70x1A5ZLBalpaXJZDKd9bEuu+wyhYaGasuWLc5lH3/8sWpra1VWVqYjR444l+fm5spqtWrChAln/bwAAAQbQjsAAJ0YPny40tPTXQLqli1bdPXVVys7O1vvvfeey/IpU6Y4H586dUrXXnutIiMjNXToUP3rX/9yOfaBAwc0e/ZsRUdHKzU1Vd/61rd06tQp53qHw6FVq1YpOztbERERGjt2rP7xj394HOvRo0c1Z84cxcfHKyoqSueee65ee+0159i+Oj3+ueeeU1xcnDZs2KCRI0cqOjpas2bNUlFRUafvSXR0tC666KJ278lll12mCRMmtFt+ySWXKDw83LmspqZGt9xyi2JiYjRgwAD9/ve/dzn+sWPHdOONNyouLk4JCQm6+uqrXT4IkKQ//OEPGjlypMLDwzVixAg99dRTHsdbVlam+fPnKzk5WRERERo6dKjWrFnjXP/BBx9o6tSpioiIUGJior7zne+oqqrKuX7y5Mm6++67XY55zTXX6Oabb3auP3r0qJYtWyaTydQjH4wAACAR2gEA6JIpU6YoNzfX+Tg3N1eTJ0/WpEmTnMtra2u1c+dOl9D+0EMP6cYbb9T+/ft15ZVXav78+SotLZUklZeXa+rUqTr//PP173//W2+88YZKSkp04403OvdftWqV/vd//1dPP/20PvzwQy1btkzf/OY3tXXrVrfjXLJkierr67Vt2zZ98MEH+vnPf67o6GiPr6umpkaPPfaY/vznP2vbtm0qKCjQPffc02PvidT+gwxJ+uUvf6kLL7xQ77//vu644w4tXrxYeXl5kqTGxkbNnDlTMTExevvtt7V9+3bnBwoNDQ2SpOeff17333+//vu//1sff/yxfvazn2nlypX605/+5HasK1eu1EcffaTXX39dH3/8sVavXq2kpCRJUnV1tWbOnKn4+Hjt3r1bL774ojZt2qQ777yzS++DJL300kvq37+/Hn74YRUVFXXpgw8AALrEAAAAnXrmmWeMqKgoo7Gx0bDb7UZoaKhx8uRJY+3atcbEiRMNwzCMzZs3G5KMo0ePGoZhGJKMH//4x85jVFVVGZKM119/3TAMw/jJT35izJgxw+V5jh07Zkgy8vLyjLq6OiMyMtJ49913XbZZtGiRMW/ePMMwDCM3N9eQZJSVlRmGYRijR482HnzwQbevoe22a9asMSQZhw4dcm7z5JNPGqmpqV16TzZu3GhIMgoLCw3DMIyUlBRj165dxrvvvmtkZWUZhmEY+fn5hiRj69atzv2ysrKMb37zm87HDofDSElJMVavXm0YhmH8+c9/NoYPH244HA7nNvX19UZERISxYcMGwzAMY/DgwcbatWtdxvOTn/zEGD9+vGEYhnH48GFDkvH+++8bhmEYc+bMMRYuXOj2dfz+97834uPjjaqqKuey9evXG2az2SguLjYMwzAmTZpk3HXXXS77XX311caCBQtcXtfjjz/e0VsGAMAZC/XWhwUAAPiTyZMnq7q6Wrt371ZZWZmGDRum5ORkTZo0SQsXLlRdXZ22bNmiQYMGacCAAc79xowZ4/x7VFSUYmNjdfLkSUnSf/7zH+Xm5rq9E56fn6/GxkbV1NToiiuucFnX0NCg888/3+04v/e972nx4sV68803NX36dM2dO9dlDG1FRka61N+np6c7x9eZSy+9VBaLRVu2bNHYsWNVW1urCy64QA6HQ59//rkOHz6sLVu2KCIiQpdcconLvl8dk8lkUlpamsv7cujQIcXExLjsU1dXp/z8fFVXVys/P1+LFi3Sbbfd5lzf1NTkscne4sWLNXfuXO3du1czZszQNddco0svvVRSSy3+2LFjFRUV5dx+woQJcjgcysvLU2pqapfeDwAAegOhHQCALhgyZIj69++v3NxclZWVadKkSZKkjIwMZWZm6t1331Vubq6mTp3qsl9YWJjLY5PJJIfDIamlA/2cOXP085//vN3zpaen68CBA5Kk9evXq1+/fi7rrVar23HeeuutmjlzptavX68333xTq1at0i9/+UstXbrU7fbuxmcYhqe3wUVkZKQuvvhi5ebmqrS0VJdddplCQkIUEhKiSy+9VLm5ucrNzdWECRNksVg6fd6vvi/jxo3T888/3+45k5OTnbXmzzzzjHJyclzWh4SEuB3r7NmzdfToUb322mvauHGjpk2bpiVLluixxx7r0ms1m83t3pfGxsYu7QsAwNkgtAMA0EVTpkzRli1bVFZWpnvvvde5fOLEiXr99de1a9cuLV68uMvHu+CCC/R///d/GjhwoEJD2/9KPuecc2S1WlVQUOD8kKArMjMzdfvtt+v222/XihUr9Mwzz3gM7WdrypQp+tvf/qaysjKXr7+bOHGitmzZoq1bt+r2228/o2NecMEFeuGFF5SSkqLY2Nh26202mzIyMvTZZ59p/vz5XT5ucnKyFixYoAULFujyyy/Xvffeq8cee0wjR47Uc889p+rqaufd9u3bt8tsNmv48OHOfb9ap97c3KwDBw641OpbLBY1Nzef0WsFAKAzNKIDAKCLpkyZonfeeUf79u1zCdGTJk3S7373OzU0NLRruNaRJUuWqLS0VPPmzdPu3buVn5+vDRs2aOHChWpublZMTIzuueceLVu2TH/605+Un5+vvXv36je/+Y3Hhmt33323NmzYoMOHD2vv3r3Kzc3VyJEjz/q1ezJlyhQdPHhQGzZsaPeevPzyyzp27NgZvSeSNH/+fCUlJenqq6/W22+/7Zxm/73vfU/Hjx+X1NLgb9WqVfr1r3+tTz/9VB988IHWrFmjX/3qV26Pef/99+uVV17RoUOH9OGHH2rdunXO92X+/PkKDw/XggULdODAAeXm5mrp0qX61re+5ZwaP3XqVK1fv17r16/XJ598osWLFzu78LcaOHCgtm3bphMnTrh8AwAAAGeD0A4AQBdNmTJFtbW1GjJkiEud86RJk1RZWen8ariuysjI0Pbt29Xc3KwZM2Zo9OjRuvvuuxUXFyezueVX9E9+8hOtXLlSq1at0siRIzVr1iytX79e2dnZbo/Z3NysJUuWOLcdNmxYh1+FdrbGjx8vq9UqwzA0btw45/KcnBw1NjY6vxruTERGRmrbtm0aMGCArrvuOo0cOVKLFi1SXV2d8877rbfeqj/84Q9as2aNRo8erUmTJum5557z+L5YLBatWLFCY8aM0cSJExUSEqK//e1vzufbsGGDSktLddFFF+n666/XtGnT9Nvf/ta5/y233KIFCxbo29/+tiZNmqRBgwa1+zDi4Ycf1pEjRzR48GAlJyef0WsGAMATk9HVwjUAAAAAANCnuNMOAAAAAICPIrQDAAC3oqOjPf68/fbb3h4eAABBgenxAADArUOHDnlc169fP0VERPThaAAACE6EdgAAAAAAfBTT4wEAAAAA8FGEdgAAAAAAfBShHQAAAAAAH0VoBwAAAADARxHaAQAAAADwUYR2AAAAAAB8FKEdAAAAAAAfRWgHAAAAAMBH/X/IpkEOEu9H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6" name="AutoShape 8" descr="data:image/png;base64,iVBORw0KGgoAAAANSUhEUgAAA+0AAAPbCAYAAAApZGqjAAAAOXRFWHRTb2Z0d2FyZQBNYXRwbG90bGliIHZlcnNpb24zLjcuMSwgaHR0cHM6Ly9tYXRwbG90bGliLm9yZy/bCgiHAAAACXBIWXMAAA9hAAAPYQGoP6dpAADDE0lEQVR4nOzdd3iUZdbH8d+k90pJgkCABATpoogoRUCKIogiKiIIgqIoFhRZG4gKorKivuCuJYBrb8iiUhVQQKQYEI2REmpCS0jvybx/zGZkkpmQNplJ8v1c11zjPPdTzjPOlpP7PucxGI1GowAAAAAAgNNxcXQAAAAAAADAOpJ2AAAAAACcFEk7AAAAAABOiqQdAAAAAAAnRdIOAAAAAICTImkHAAAAAMBJkbQDAAAAAOCkSNoBAAAAAHBSbo4OwBkUFxcrMTFR/v7+MhgMjg4HAAAAAFDPGY1GZWRkKCIiQi4utufTSdolJSYmqnnz5o4OAwAAAADQwBw7dkwXXXSRzXGSdkn+/v6STF9WQECAg6MBAAAAANR36enpat68uTkftYWkXTIviQ8ICCBpBwAAAADUmguVaNOIDgAAAAAAJ0XSDgAAAACAkyJpBwAAAADASVHTXkFFRUUqKChwdBio59zd3eXq6uroMAAAAAA4CZL2CsjMzNTx48dlNBodHQrqOYPBoIsuukh+fn6ODgUAAACAEyBpv4CioiIdP35cPj4+aty48QU7+wFVZTQadebMGR0/flzR0dHMuAMAAAAgab+QgoICGY1GNW7cWN7e3o4OB/Vc48aNdfjwYRUUFJC0AwAAAKARXUUxw47awO8MAAAAwPlI2gEAAAAAcFIk7QAAAAAAOCmSdlTI0qVLFRQUZP48e/Zsde3a1WHxAAAAAEBDQNJeS9Ky83XwdKZ+PXpOB89kKi07367XmzBhggwGgwwGgzw8PBQVFaXnnntOhYWFNXL+GTNmaMOGDZU6xmAwaMWKFTVyfQAAAABoCOgeXwsSU3M084u9+nH/WfO2PtGNNP+mzooIsl9H+iFDhigmJkZ5eXn69ttvdf/998vd3V2zZs2q9rn9/Pzs8izx/Px8eXh41Ph5AQAAAKAuYqbdztKy88sk7JK0ef9ZPfHFXrvOuHt6eiosLEwtW7bU1KlTNXDgQK1cuVLnzp3TnXfeqeDgYPn4+Gjo0KHav3+/xbFLly5VixYt5OPjoxtvvFHJyckW46WXx+/YsUODBg1So0aNFBgYqL59+2r37t3m8cjISEnSjTfeKIPBYP5ccp533nlHrVq1kpeXl5YvX67Q0FDl5eVZXHPkyJEaN25czX1BAAAAAODkSNrt7GxmfpmEvcTm/Wd1NtO+y+TP5+3trfz8fE2YMEE7d+7UypUrtW3bNhmNRg0bNkwFBQWSpO3bt2vSpEmaNm2aYmNj1b9/fz3//PPlnjsjI0Pjx4/XTz/9pJ9//lnR0dEaNmyYMjIyJJmSekmKiYlRUlKS+bMkHThwQF988YW+/PJLxcbGavTo0SoqKtLKlSvN+5w+fVrffPONJk6cWNNfCwAAAAA4LZbH21l6bkG54xkXGK8JRqNRGzZs0Jo1azR06FCtWLFCW7Zs0ZVXXilJ+uCDD9S8eXOtWLFCo0eP1qJFizRkyBA9/vjjkqS2bdtq69atWr16tc1rXHPNNRaf//3vfysoKEibNm3S9ddfr8aNG0uSgoKCFBYWZrFvfn6+li9fbt5Hkm6//XbFxMRo9OjRkqT//Oc/atGihfr161ft7wMAAAAA6gpm2u0swMu93HH/C4xXx6pVq+Tn5ycvLy8NHTpUY8aM0YQJE+Tm5qaePXua9wsNDVW7du0UFxcnSYqLi7MYl6RevXqVe61Tp05p8uTJio6OVmBgoAICApSZmamjR49eMM6WLVtaJOySNHnyZK1du1YnTpyQZFquX9JcDwAAAAAaCpJ2O2vk56E+0Y2sjvWJbqRGfvZruta/f3/FxsZq//79ysnJ0bJly+yW9I4fP16xsbFatGiRtm7dqtjYWIWGhio//8LL/319fcts69atm7p06aLly5dr165d+v333zVhwgQ7RA4AAAAAzouk3c4CfTw0/6bOZRL3PtGN9NJNnRXoY7+k3dfXV1FRUWrRooXc3EyVEO3bt1dhYaG2b99u3i85OVnx8fHq0KGDeZ/zxyXp559/LvdaW7Zs0YMPPqhhw4bpkksukaenp86etazld3d3V1FRUYXjv/vuu7V06VLFxMRo4MCBat68eYWPBQAAAID6gJr2WhAR5K03buums5n5ysgtkL+Xuxr5edg1YbclOjpaI0aM0OTJk/Wvf/1L/v7+euKJJ9SsWTONGDFCkvTggw+qd+/eeuWVVzRixAitWbOm3Hr2kvO+//776tGjh9LT0/XYY4/J29vycXaRkZHasGGDevfuLU9PTwUHB5d7zttvv10zZszQ22+/reXLl1fvxgEAAACgDmKmvZYE+nioTRM/dW0RrDZN/BySsJeIiYnRpZdequuvv169evWS0WjUt99+K3d3U339FVdcobfffluLFi1Sly5dtHbtWj311FPlnvPdd9/VuXPn1L17d40bN04PPvigmjRpYrHPq6++qnXr1ql58+bq1q3bBeMMDAzUTTfdJD8/P40cObLK9wsAAAAAdZXBaDQaHR2Eo6WnpyswMFBpaWkKCAiwGMvNzVVCQoL5GeKoXQMGDNAll1yi119/3dGh1Ap+bwAAAEDDUF4eej6Wx8MpnTt3Ths3btTGjRu1ePFiR4cDAAAAAA5B0g6n1K1bN507d04vvfSS2rVr5+hwAAAAAMAhSNrhlA4fPuzoEAAAAADA4WhEBwAAAACAkyJpBwAAAADASZG0AwAAAADgpEjaAQAAAABwUiTtAAAAAAA4KZJ2VMqECRM0cuRIR4dhk8Fg0IoVKySZOtAbDAbFxsY6NCYAAAAAqCqS9nru2LFjmjhxoiIiIuTh4aGWLVtq+vTpSk5OLve4+pDwNm/eXElJSerYsaOjQwEAAACAKiFpry0556Szf0nHd0pn95s+29mhQ4fUo0cP7d+/Xx999JEOHDigt956Sxs2bFCvXr2UkpJi9bj8/Hy7x1YbXF1dFRYWJjc3N0eHAgAAAABVQtJeG9JOSJ9NlN68THpngPRmD+nzSabtdnT//ffLw8NDa9euVd++fdWiRQsNHTpU69ev14kTJ/Tkk09KkiIjIzV37lzdeeedCggI0JQpU9SqVStJUrdu3WQwGNSvXz+Lc7/yyisKDw9XaGio7r//fhUUFJjHzp07pzvvvFPBwcHy8fHR0KFDtX//fvP40qVLFRQUpBUrVig6OlpeXl4aPHiwjh07ZnGNr7/+Wt27d5eXl5dat26tOXPmqLCw0Dy+f/9+9enTR15eXurQoYPWrVtncby11QK///67rr/+egUEBMjf319XX321Dh48KEnauHGjLr/8cvn6+iooKEi9e/fWkSNHqv4vAAAAAACqiaTd3nLOSV9Pkw59b7n94AZp5QN2m3FPSUnRmjVrdN9998nb29tiLCwsTGPHjtUnn3wio9EoyZSEd+nSRb/++quefvpp/fLLL5Kk9evXKykpSV9++aX5+B9++EEHDx7UDz/8oGXLlmnp0qVaunSpeXzChAnauXOnVq5cqW3btsloNGrYsGEWiX12drZeeOEFLV++XFu2bFFqaqpuvfVW8/iPP/6oO++8U9OnT9cff/yhf/3rX1q6dKleeOEFSVJxcbFGjRolDw8Pbd++XW+99ZZmzpxZ7ndy4sQJ9enTR56envr++++1a9cuTZw4UYWFhSosLNTIkSPVt29f7d27V9u2bdOUKVNkMBiq9i8AAADAyRXm5Skl6YSS9sfr1KEDOncqydEhoR4pzMtTSuLfv6/Uk/y+qop1w/aWdaZswl7i4AbTuHdwjV92//79MhqNat++vdXx9u3b69y5czpz5owk6ZprrtGjjz5qHnd1dZUkhYaGKiwszOLY4OBgvfnmm3J1ddXFF1+s6667Ths2bNDkyZO1f/9+rVy5Ulu2bNGVV14pSfrggw/UvHlzrVixQqNHj5YkFRQU6M0331TPnj0lScuWLVP79u31yy+/6PLLL9ecOXP0xBNPaPz48ZKk1q1ba+7cuXr88cf17LPPav369frzzz+1Zs0aRURESJJefPFFDR061OZ38n//938KDAzUxx9/LHd3d0lS27ZtJZn+yJGWlqbrr79ebdq0MX9HAAAA9VH62dM68ecf2rj8HWWnpUqSQppdpMH3PqSQFi3k5eXj2ABRp6WdOaXE+Dj9sOxt5aSnSZJCmjXXkKkPKeii5vL25vdVGcy021tuevXGq6lkJv1CevToUeFzXnLJJeakXpLCw8N1+vRpSVJcXJzc3NzMybhkSvzbtWunuLg48zY3Nzdddtll5s8XX3yxgoKCzPvs2bNHzz33nPz8/MyvyZMnKykpSdnZ2YqLi1Pz5s3NCbsk9erVq9y4Y2NjdfXVV5sT9vOFhIRowoQJGjx4sIYPH65FixYpKYm/BgIAgPop7dRJffvGK+aEXZJSThzX588/pewLNCwGLqTk91WSsEtSyolj+uz5p5RzznpfLdhG0m5vXgHVG6+iqKgoGQwGi0T5fHFxcQoODlbjxo0lSb6+vhU+d+mk12AwqLi4uOrBWpGZmak5c+YoNjbW/Prtt9+0f/9+eXl5VemcpcsESouJidG2bdt05ZVX6pNPPlHbtm31888/V+laAAAAzir97Glt/fwjq2MFebmK3/ZTLUeE+iTtzClt/fxDq2MFuTn66+cttRxR3UfSbm++jaU2A6yPtRlgGreD0NBQDRo0SIsXL1ZOTo7F2MmTJ/XBBx9ozJgxNmu2PTw8JElFRUWVum779u1VWFio7du3m7clJycrPj5eHTp0MG8rLCzUzp07zZ/j4+OVmppqXpLevXt3xcfHKyoqqszLxcVF7du317Fjxyxmwy+UYHfu3Fk//vijRW19ad26ddOsWbO0detWdezYUR9+aP2/cAAAAOqqwvwCnT162Ob4yYN/KS87u/YCQr1SVFBY/u/rQLzyS+UnKB9Ju715B0s3vFE2cW8zwLTdDvXsJd58803l5eVp8ODB2rx5s44dO6bVq1dr0KBBatasmbmpmzVNmjSRt7e3Vq9erVOnTiktLc3mvueLjo7WiBEjNHnyZP3000/as2eP7rjjDjVr1kwjRoww7+fu7q4HHnhA27dv165duzRhwgRdccUVuvzyyyVJzzzzjJYvX645c+bo999/V1xcnD7++GM99dRTkqSBAweqbdu2Gj9+vPbs2aMff/zR3A3flmnTpik9PV233nqrdu7cqf379+v9999XfHy8EhISNGvWLG3btk1HjhzR2rVrtX//furaAQBAvePi6qKAxk1sjgeFhcvN07MWI0J94uLqooBG5fy+wiPkcYEVsLBE0l4bAptJN78rTdsh3b3B9H7zu6btdhQdHa2dO3eqdevWuuWWW9SmTRtNmTJF/fv317Zt2xQSEmLzWDc3N73++uv617/+pYiICIuE+0JiYmJ06aWX6vrrr1evXr1kNBr17bffWiyr9/Hx0cyZM3X77berd+/e8vPz0yeffGIeHzx4sFatWqW1a9fqsssu0xVXXKF//vOfatmypSTJxcVFX331lXJycnT55Zfr7rvvLvePEJJp9cH333+vzMxM9e3bV5deeqnefvttubu7y8fHR3/++aduuukmtW3bVlOmTNH999+ve+65p8L3DQAAUBcENQ3X5SNutjpmcHHRJf0GWfQvAirD9PsabXXM4OKiS/rYWIUMmwzGinYqq8fS09MVGBiotLQ0BQRY1pjn5uYqISFBrVq1qnItNSwtXbpUDz30kFJTUx0ditPh9wYAAGpD6ulT+m3Dau1Y+YWM/+tN5O7lrSFTp6tZ2w7yLWdyB7iQtFMntWf9au1c9aX59+Xh7a3BUx9WRFQ7+YWG2u/i6YlSTorkHSIFRFx4fwcqLw89H498AwAAABqYoCZN1eXaYepw9TU6l3RCbh4eCmjcVF7+AfLx93d0eKjjApuGqevg63VJ3wHn/b6ayMs/0L6/r/RE6f2R0pl4qXE7adwKp0/cK4KkHQAAAGiAAkJNDZFDL2ru4EhQHwU0aiSpln9fOSmmhF0yveek1IuknZp21LoJEyawNB4AAABAzfIOMc2wS6Z37/pR5sFMOwAAAACg7guIMC2JryM17RVF0g4AAAAAqJtKN54redUjJO0AAAAAgLqnnjaeK42adgAAAABA3WOt8Vw9RNIOAAAAAKh76mnjudJYHg8AAAAAqHvqaeO50phpR4UYDAatWLGi0sf169dPDz30ULWuvXTpUgUFBVXrHBUxe/Zsde3a1e7XAQAAAFAF6YnSqX2m9xIBEVLTjvU2YZdI2uu9Y8eOaeLEiYqIiJCHh4datmyp6dOnKzk5uUavs3HjRhkMBp6/DgAAAKDmlTSdW9Lb9H5+4l7PkbTXkrS8NCWkJWjvmb1KSEtQWl6a3a956NAh9ejRQ/v379dHH32kAwcO6K233tKGDRvUq1cvpaTUz0YNAAAAAOqZBtJ0zhqS9lpwMuukHt/8uG5YcYPGfjtWN6y4QTM3z9TJrJN2ve79998vDw8PrV27Vn379lWLFi00dOhQrV+/XidOnNCTTz4pSYqMjNTcuXN12223ydfXV82aNdP//d//lTnf2bNndeONN8rHx0fR0dFauXKlJOnw4cPq37+/JCk4OFgGg0ETJkwwH1dcXKzHH39cISEhCgsL0+zZsy3Ou3DhQnXq1Em+vr5q3ry57rvvPmVmZtq8r5Jl7O+9955atGghPz8/3XfffSoqKtKCBQsUFhamJk2a6IUXXrA47ujRoxoxYoT8/PwUEBCgW265RadOnbJ5neLiYj333HO66KKL5Onpqa5du2r16tUW+2zdulVdu3aVl5eXevTooRUrVshgMCg2NlZGo1FRUVF65ZVXLI6JjY2VwWDQgQMHbF4bAAAAwHkaSNM5a0ja7SwtL03Pbn1WWxO3WmzfkrhFs7fOttuMe0pKitasWaP77rtP3t7eFmNhYWEaO3asPvnkExmNRknSyy+/rC5duujXX3/VE088oenTp2vdunUWx82ZM0e33HKL9u7dq2HDhmns2LFKSUlR8+bN9cUXX0iS4uPjlZSUpEWLFpmPW7ZsmXx9fbV9+3YtWLBAzz33nMW5XVxc9Prrr+v333/XsmXL9P333+vxxx8v9/4OHjyo7777TqtXr9ZHH32kd999V9ddd52OHz+uTZs26aWXXtJTTz2l7du3SzIl4CNGjFBKSoo2bdqkdevW6dChQxozZozNayxatEivvvqqXnnlFe3du1eDBw/WDTfcoP3790uS0tPTNXz4cHXq1Em7d+/W3LlzNXPmTPPxBoNBEydOVExMjMV5Y2Ji1KdPH0VFRZV7jwAAAECDVbp+vaTp3NQt9fZ57DYZYUxLSzNKMqalpZUZy8nJMf7xxx/GnJycKp37UOohY8elHW2+DqUeqm74Vv38889GScavvvrK6vjChQuNkoynTp0ytmzZ0jhkyBCL8TFjxhiHDh1q/izJ+NRTT5k/Z2ZmGiUZv/vuO6PRaDT+8MMPRknGc+fOWZynb9++xquuuspi22WXXWacOXOmzdg/++wzY2hoqPlzTEyMMTAw0Pz52WefNfr4+BjT09PN2wYPHmyMjIw0FhUVmbe1a9fOOG/ePKPRaDSuXbvW6Orqajx69Kh5/PfffzdKMv7yyy/m83bp0sU8HhERYXzhhRfKxH7fffcZjUajccmSJcbQ0FCL38bbb79tlGT89ddfjUaj0XjixAmjq6urcfv27Uaj0WjMz883NmrUyLh06VKr917d3xsAAABQ56WdMBrfvMxofDbA9J52wtER2UV5eej5mGm3s4z8jGqNV5fxfzPpF9KrV68yn+Pi4iy2de7c2fzPvr6+CggI0OnTpy947vOPk6Tw8HCL49avX68BAwaoWbNm8vf317hx45ScnKzs7Gyb54yMjJS/v7/5c9OmTdWhQwe5uLhYbCu5TlxcnJo3b67mzZubxzt06KCgoKAy9ymZZtETExPVu3dvi+29e/c27x8fH6/OnTvLy8vLPH755Zdb7B8REaHrrrtO7733niTpv//9r/Ly8jR69Gib9wYAAAA0aA24ft0ahybtmzdv1vDhwxUREWH1kWIGg8Hq6+WXXzbvExkZWWZ8/vz5tXwntvl7+FdrvKqioqJkMBisJqSSKYkNDg5W48aNK3xOd3d3i88Gg0HFxcXVOu7w4cO6/vrr1blzZ33xxRfatWuXuZ4+Pz+/Uuesanz2dvfdd+vjjz9WTk6OYmJiNGbMGPn4+Dg6LAAAAMA5NeD6dWscmrRnZWWpS5cuVpueSVJSUpLF67333pPBYNBNN91ksd9zzz1nsd8DDzxQG+FXSIhXiHpH9LY61juit0K87PMDDA0N1aBBg7R48WLl5ORYjJ08eVIffPCBxowZI4PBIEn6+eefLfb5+eef1b59+wpfz8PDQ5JUVFRUqTh37dql4uJivfrqq7riiivUtm1bJSbW/OMb2rdvr2PHjunYsWPmbX/88YdSU1PVoUOHMvsHBAQoIiJCW7Zssdi+ZcsW8/7t2rXTb7/9pry8PPP4jh07ypxr2LBh8vX11ZIlS7R69WpNnDixpm4LAAAAqH8acv26FQ5N2ocOHarnn39eN954o9XxsLAwi9fXX3+t/v37q3Xr1hb7+fv7W+zn6+tbG+FXSKBnoGZfObtM4t47ordmXzlbgZ6Bdrv2m2++qby8PA0ePFibN2/WsWPHtHr1ag0aNEjNmjWz6K6+ZcsWLViwQH/99Zf+7//+T5999pmmT59e4Wu1bNlSBoNBq1at0pkzZ8rt/n6+qKgoFRQU6I033tChQ4f0/vvv66233qr0vV7IwIED1alTJ40dO1a7d+/WL7/8ojvvvFN9+/ZVjx49rB7z2GOP6aWXXtInn3yi+Ph4PfHEE4qNjTV/L7fffruKi4s1ZcoUxcXFac2aNeZO8SV/DJEkV1dXTZgwQbNmzVJ0dHSZUgQAAACgQSvddE4yJepNOzb4hF2qQ93jT506pW+++UaTJk0qMzZ//nyFhoaqW7duevnll1VYWFjuufLy8pSenm7xsqcw3zC91OclrRy5Uh8M+0ArR67US31eUphvmF2vGx0drZ07d6p169a65ZZb1KZNG02ZMkX9+/fXtm3bFBLy9yz/o48+qp07d6pbt256/vnntXDhQg0ePLjC12rWrJnmzJmjJ554Qk2bNtW0adMqdFyXLl20cOFCvfTSS+rYsaM++OADzZs3r9L3eiEGg0Fff/21goOD1adPHw0cOFCtW7fWJ598YvOYBx98UI888ogeffRRderUSatXr9bKlSsVHR0tyTQb/9///lexsbHq2rWrnnzyST3zzDOSZFHnLkmTJk1Sfn6+7rrrrhq/NwAAAKDOSk+U3h8pLeltek+v+VW3dZ3BWNFOZXZmMBj01VdfaeTIkVbHFyxYoPnz5ysxMdEiIVq4cKG6d++ukJAQbd26VbNmzdJdd92lhQsX2rzW7NmzNWfOnDLb09LSFBAQYLEtNzdXCQkJatWqVZlErL6IjIzUQw89pIceesjRodR5H3zwge666y6lpaVZPGrvxx9/1IABA3Ts2DE1bdrU5vEN4fcGAAAAmJ3aZ0rYS0zdYpphbwDS09MVGBhoNQ89n1stxlQt7733nsaOHVsmkXnkkUfM/9y5c2d5eHjonnvu0bx58+Tp6Wn1XLNmzbI4Lj093aKrOFBRy5cvV+vWrdWsWTPt2bNHM2fO1C233GJO2PPy8nTmzBnNnj1bo0ePLjdhBwAAABqckqZzZ+JpOmdDnUjaf/zxR8XHx5e7lLlEz549VVhYqMOHD6tdu3ZW9/H09LSZ0AOVcfLkST3zzDM6efKkwsPDNXr0aIteAR999JEmTZqkrl27avny5Q6MFAAAAHBCJU3nclJMCTs17GXUiaT93Xff1aWXXqouXbpccN/Y2Fi5uLioSZMmtRBZ/XD48GFHh1BnPf7443r88cdtjk+YMEETJkyovYAAAAAAZ5eeaJmkl7xglUOT9szMTB04cMD8OSEhQbGxsQoJCVGLFi0kmZauf/bZZ3r11VfLHL9t2zZt375d/fv3l7+/v7Zt26aHH35Yd9xxh4KDg2vtPgAAAAAAFVDSeK5kOTyPdLsghybtO3fuVP/+/c2fS+rMx48fr6VLl0qSPv74YxmNRt12221ljvf09NTHH3+s2bNnKy8vT61atdLDDz9sUa8OAAAAAHASOSmmhF0yveekkLRfgEOT9n79+ulCzeunTJmiKVOmWB3r3r27fv75Z3uEBgAAAACoaTSeq7Q6UdMOAAAAAKiDrNWv03iuUkjaAQAAAAA1z1b9Oo3nKsXF0QEAAAAAAOoha/XrqDSSdgAAAABAzSupX5eoX68GkvZ67tixY5o4caIiIiLk4eGhli1bavr06UpOTjbv069fPxkMBvOradOmGj16tI4cOWJxrvz8fL388svq3r27fH19FRgYqC5duuipp55SYmKi5s6dq/DwcKWkWP4Fbc+ePfL09NSqVaskSQaDQV5eXmXOP3LkSJ5pDgAAANQXJfXrU7fwaLdqIGmvJYVpaco7dEg5e/Yo71CCCtPS7H7NQ4cOqUePHtq/f78++ugjHThwQG+99ZY2bNigXr16WSTXkydPVlJSkhITE/X111/r2LFjuuOOO8zjeXl5GjRokF588UVNmDBBmzdv1m+//abXX39dZ8+e1RtvvKFZs2apefPmuv/++83HFRQUaPz48brjjjt0/fXXm7cbDAY988wzdv8OAAAAANSS9ETp1D7Te4mACKlpRxL2aqARXS0oSDqpxKeeUvaWLeZtPlddpYi5c+UeHma3695///3y8PDQ2rVr5e3tLUlq0aKFunXrpjZt2ujJJ5/UkiVLTPH4+CgszBRLeHi4pk2bpnvuucd8rn/+85/66aeftHPnTnXr1s28vUWLFurbt6+MRqMMBoOWL1+ubt266fPPP9fNN9+sF154QampqfrnP/9pEdu0adO0cOFCPfbYY+rYsaPdvgMAAAAAtcBW0zlUGzPtdlaYllYmYZek7J9+UuLTT9ttxj0lJUVr1qzRfffdZ07YS4SFhWns2LH65JNPZDQarR776aefqmfPnuZtH330kQYNGmSRsJ/PYDBIki6++GLNmzdPU6dO1Zo1azRv3jzFxMQoICDAYv/evXvr+uuv1xNPPFHdWwUAAADgaDSdsxuSdjsrSk4uk7CXyP7pJxWdV1tek/bv3y+j0aj27dtbHW/fvr3OnTunM2fOSJIWL14sPz8/+fr6KjQ0VPHx8XrvvffM+//1119q166dxTluvPFG+fn5yc/PT1deeaV5+/Tp09WxY0cNGzZMU6dOVf/+/a3GMG/ePK1evVo//vhjdW8XAAAAgCPRdM5uSNrtrDgj4wLjmXa9vrWZdGvGjh2r2NhY7dmzRz/99JOioqJ07bXXKqOc+BcvXqzY2FhNnDhR2dnZ5u0Gg0FPPvmkiouL9dRTT9k8vkOHDrrzzjuZbQcAAADqOprO2Q1Ju525+PtfYNzPLteNioqSwWBQXFyc1fG4uDgFBwercePGkqTAwEBFRUUpKipKvXv31rvvvqv9+/frk08+kSRFR0crPj7e4hzh4eGKiopSSEjZv6K5ublZvNsyZ84c7d69WytWrKjsLQIAAABwFJrO1RqSdjtzDQ2Vz1VXWR3zueoquYaG2uW6oaGhGjRokBYvXqycnByLsZMnT+qDDz7QmDFjzLXopbm6ukqS+djbbrtN69at06+//lqjcTZv3lzTpk3TP/7xDxUVFdXouQEAAADYQUnTuSW9Te/nJ+6ocSTtduYWGKiIuXPLJO4+V12liOfnyi0w0G7XfvPNN5WXl6fBgwdr8+bNOnbsmFavXq1BgwapWbNmeuGFF8z7Zmdn6+TJkzp58qT27NmjqVOnysvLS9dee60k6eGHH1avXr00YMAALVq0SLt371ZCQoLWrFmj7777zpzkV8WsWbOUmJio9evXV/ueAQAAANgZTedqFY98qwXu4WFq9uorKkpOVnFGplz8/eQaGmrXhF0yLWnfuXOnnn32Wd1yyy1KSUlRWFiYRo4cqWeffdZiWfvbb7+tt99+W5IUHByszp0769tvvzU3n/Py8tKGDRv02muvKSYmRrNmzVJxcbFatWqloUOH6uGHH65ynCEhIZo5c6b+8Y9/VO+GAQAAANhfSdO5kse70XTOrgzGinYqq8fS09MVGBiotLS0Mo8my83NVUJCglq1aiUvLy8HRYiGgt8bAAAA6oT0RNMMu3cINexVVF4eej5m2gEAAAAA5SudpJe8YHck7QAAAAAA20oaz5Ush+eRbrWKRnQAAAAAANtoPOdQJO0AAAAAANtKGs9JNJ5zAJbHAwAAAAD+Zq1+fdwKGs85CEk7AAAAAMDEVv06jecchuXxAAAAAAAT6tedDkk7AAAAAMCE+nWnw/J4AAAAAIAJ9etOh6QdlTZhwgSlpqZqxYoVjg4FAAAAQHWUbjonUb/uZFgeX0/169dPDz30UJntS5cuVVBQUK3HAwAAAMDJlDSdW9Lb9J6e6OiIYAUz7bUkN6tAORn5ys8plIe3m7z9PeTl6+7osCzk5+fLw8PD0WEAAAAAqA3Wms4xw+50mGmvBZkpuVr7zu/6cPZ2ff7SLn04e7vWvvO7MlNyHRrXhAkTNHLkSL3wwguKiIhQu3amhhO//fabrrnmGnl7eys0NFRTpkxRZmamzfPk5eXpwQcfVJMmTeTl5aWrrrpKO3bssNhn5cqVio6OlpeXl/r3769ly5bJYDAoNTVVWVlZCggI0Oeff25xzIoVK+Tr66uMjIyav3kAAACgoaPpXJ1A0m5nuVkF+v79P3UszvJRCcfiUvT9+38qN6vAQZGZbNiwQfHx8Vq3bp1WrVqlrKwsDR48WMHBwdqxY4c+++wzrV+/XtOmTbN5jscff1xffPGFli1bpt27dysqKkqDBw9WSorpnhMSEnTzzTdr5MiR2rNnj+655x49+eST5uN9fX116623KiYmxuK8MTExuvnmm+Xv72+fmwcAAAAaspKmc1O3/P08djgdlsfbWU5GfpmEvcSxuBTlZOQ7dJm8r6+v3nnnHfOy+Lffflu5ublavny5fH19JUlvvvmmhg8frpdeeklNmza1OD4rK0tLlizR0qVLNXToUPM51q1bp3fffVePPfaY/vWvf6ldu3Z6+eWXJUnt2rXTvn379MILL5jPc/fdd+vKK69UUlKSwsPDdfr0aX377bdav359bXwNAAAAQP1H07k6iZl2O8vPKazWuL116tTJoo49Li5OXbp0MSfsktS7d28VFxcrPj6+zPEHDx5UQUGBevfubd7m7u6uyy+/XHFxcZKk+Ph4XXbZZRbHXX755WU+X3LJJVq2bJkk6T//+Y9atmypPn36VP8mAQAAgIaOpnN1Fkm7nXl4l7+Y4ULjVRUQEKC0tLQy21NTUxUYGGj+fH5y7mh33323li5dKsm0NP6uu+6SwWBwbFAAAABAfWCt6RzqBJJ2O/P291Dz9tYbOjRvHyJvf/t0a2/Xrp12795dZvvu3bvVtm1bm8e1b99ee/bsUVZWlnnbli1b5OLiYm5Ud742bdrIw8NDW7ZsMW8rKCjQjh071KFDB3MsO3futDiudKM6Sbrjjjt05MgRvf766/rjjz80fvz4C98oAAAAgAuj6VydRdJuZ16+7rpm3MVlEvfm7UN0zZ0X262eferUqfrrr7/04IMPau/evYqPj9fChQv10Ucf6dFHH7V53NixY+Xl5aXx48dr3759+uGHH/TAAw9o3LhxZerZJdNM/dSpU/XYY49p9erV+uOPPzR58mRlZ2dr0qRJkqR77rlHf/75p2bOnKm//vpLn376qXlG/fyZ9ODgYI0aNUqPPfaYrr32Wl100UU1+6UAAAAADUl6onRqn+mdpnN1Fo3oaoFfiJeuvfuSWn1Oe+vWrbV582Y9+eSTGjhwoPLz83XxxRfrs88+05AhQ2we5+PjozVr1mj69Om67LLL5OPjo5tuukkLFy60ecz8+fNVXFyscePGKSMjQz169NCaNWsUHBwsSWrVqpU+//xzPfroo1q0aJF69eqlJ598UlOnTpWnp6fFuSZNmqQPP/xQEydOrJkvAgAAAGiISmrYz8SbZtZLEnWS9TrHYDQajY4OwtHS09MVGBiotLQ0BQQEWIzl5uYqISFBrVq1kpeXl4MirH9eeOEFvfXWWzp27JjF9vfff18PP/ywEhMTLRrkNRT83gAAAFAjTu0zNZ0rMXWL1LSj4+JBGeXloedjph21YvHixbrssssUGhqqLVu26OWXX7Z49nt2draSkpI0f/583XPPPQ0yYQcAAABqTEkNe8lMOzXsdRZJO2rF/v379fzzzyslJUUtWrTQo48+qlmzZpnHFyxYoBdeeEF9+vSx2A4AAACgCkpq2Es/lx11DsvjxfJ4OA9+bwAAAKiS9EQS9DqG5fEAAAAA0BDYajqHeoFHvgEAAABAXZaTYkrYJdN7Topj40GNImkHAAAAgLqspOmcRNO5eojl8QAAAABQl9F0rl4jaQcAAACAusRa07mACJL1eoqkHQAAAADqCprONTjUtDdAS5cuVVBQkF2vsXHjRhkMBqWmptr1OgAAAECDQtO5BoekvZ6aMGGCDAaDDAaDPDw8FBUVpeeee06FhYU1fq1+/frpoYcesth25ZVXKikpSYGBgTV+PQAAAKDBoulcg8Py+FqSm5mh7LQ05WVnydPXVz4BgfLy87frNYcMGaKYmBjl5eXp22+/1f333y93d3eFh4fb9bqS5OHhobCwMLtfBwAAAKjXStev03SuwWGmvRZkJJ/RqkULFPPIvfrwqUcV8/C9+ub1l5WRfMau1/X09FRYWJhatmypqVOnauDAgVq5cmWZ/Q4ePKgRI0aoadOm8vPz02WXXab169db7LN48WJFR0fLy8tLTZs21c033yzJNKO/adMmLVq0yDyzf/jwYavL47ds2aJ+/frJx8dHwcHBGjx4sM6dO2fX7wAAAACos0rq15f0Nr2nJ5q2B0RITTuSsDcQJO12lpuZoTVvva4je3+12H54z26t/dcbys3MqLVYvL29lZ+fX2Z7Zmamhg0bpg0bNujXX3/VkCFDNHz4cB09elSStHPnTj344IN67rnnFB8fr9WrV6tPnz6SpEWLFqlXr16aPHmykpKSlJSUpObNm5e5RmxsrAYMGKAOHTpo27Zt+umnnzR8+HAVFRXZ96YBAACAuor6dYjl8XaXnZZWJmEvcXjPbmWnpdl9mbzRaNSGDRu0Zs0aPfDAA2XGu3Tpoi5dupg/z507V1999ZVWrlypadOm6ejRo/L19dX1118vf39/tWzZUt26dZMkBQYGysPDQz4+PuUuh1+wYIF69OihxYsXm7ddcsklNXiXAAAAQD1TUr9e0ime+vUGiaTdzvKys8ofzyl/vDpWrVolPz8/FRQUqLi4WLfffrtmz56tzz77zGK/zMxMzZ49W998842SkpJUWFionJwc80z7oEGD1LJlS7Vu3VpDhgzRkCFDdOONN8rHx6fCscTGxmr06NE1en8AAABAvUb9OsTyeLvz9PEtf9y7/PHq6N+/v2JjY7V//37l5ORo2bJl8vUte70ZM2boq6++0osvvqgff/xRsbGx6tSpk3kpvb+/v3bv3q2PPvpI4eHheuaZZ9SlS5dKPc7N29u7pm4LAAAAqL/SE6VT+6hfhxlJu535BAYqskt3q2ORXbrLx46PRPP19VVUVJRatGghNzfbiyq2bNmiCRMm6MYbb1SnTp0UFhamw4cPW+zj5uamgQMHasGCBdq7d68OHz6s77//XpKpU/yFatM7d+6sDRs2VPueAAAAgHrLVuM5NGgk7Xbm5eeva+95oEziHtmlu6695wG717NXRHR0tL788kvFxsZqz549uv3221VcXGweX7VqlV5//XXFxsbqyJEjWr58uYqLi9Wunen5kJGRkdq+fbsOHz6ss2fPWhxbYtasWdqxY4fuu+8+7d27V3/++aeWLFmis2fP1tp9AgAAAE6NxnOwgpr2WuAf2ljXPfiY6TntOVny9PaVT6D9n9NeUQsXLtTEiRN15ZVXqlGjRpo5c6bS09PN40FBQfryyy81e/Zs5ebmKjo6Wh999JG5kdyMGTM0fvx4dejQQTk5OUpISChzjbZt22rt2rX6xz/+ocsvv1ze3t7q2bOnbrvttlq7TwAAAMCp0XgOVhiMRqPR0UE4Wnp6ugIDA5WWlqaAgACLsdzcXCUkJKhVq1by8vJyUIRoKPi9AQAANHDpiTSeayDKy0PPx0w7AAAAADiCtQQ9IIJkHRZI2gEAAACgtpU0nStZCj9uBck6rKIRHQAAAADUNprOoYJI2gEAAACgtpU0nZNoOodysTweAAAAAOytdP16QIRpSTxN53ABJO0AAAAAYE+26tdpOocKYHk8AAAAANgT9euoBpJ2AAAAALAn6tdRDSyPBwAAAAB7on4d1cBMO2rdxo0bZTAYlJqa6uhQAAAAgJqXniid2md6LxEQITXtSMKOSiNpr4eGDx+uIUOGWB378ccfZTAYtHfv3lqOCgAAAGgASprOLeltej8/cQeqgKS9lhRlF6jgdLbyjqar4Ey2irIL7HatSZMmad26dTp+/HiZsZiYGPXo0UOdO3e22/VrQ35+vqNDAAAAAMqi6RxqGEl7LShMzVPKR3/q1MJdOrN4j069ukspH/2pwtQ8u1zv+uuvV+PGjbV06VKL7ZmZmfrss880cuRI3XbbbWrWrJl8fHzUqVMnffTRRxb7fv755+rUqZO8vb0VGhqqgQMHKisryzz+3nvv6ZJLLpGnp6fCw8M1bdo0SdLhw4dlMBgUGxtr3jc1NVUGg0EbN260Gm9ycvIF4+nXr5+mTZumhx56SI0aNdLgwYOr/gUBAAAA9kLTOdQwknY7K8ou0Lkv/lLe/lSL7Xn7U3Xui7/sMuPu5uamO++8U0uXLpXRaDRv/+yzz1RUVKQ77rhDl156qb755hvt27dPU6ZM0bhx4/TLL79IkpKSknTbbbdp4sSJiouL08aNGzVq1CjzuZYsWaL7779fU6ZM0W+//aaVK1cqKiqqyvHm5uaWG0+JZcuWycPDQ1u2bNFbb71V5esBAAAAdlPSdG7qlr+fxw5UA93j7aw4s6BMwl4ib3+qijML5OrjXuPXnThxol5++WVt2rRJ/fr1k2RaGn/TTTepZcuWmjFjhnnfBx54QGvWrNGnn36qyy+/XElJSSosLNSoUaPUsmVLSVKnTp3M+z///PN69NFHNX36dPO2yy67rMqxNmvWrNx4SkRHR2vBggVVvg4AAABgF+mJlp3hS15ADWCm3c6KcwurNV5VF198sa688kq99957kqQDBw7oxx9/1KRJk1RUVKS5c+eqU6dOCgkJkZ+fn9asWaOjR49Kkrp06aIBAwaoU6dOGj16tN5++22dO3dOknT69GklJiZqwIABNRbrheIpcemll9bYNQEAAIAaQeM52BlJu525eJW/mOFC49UxadIkffHFF8rIyFBMTIzatGmjvn376uWXX9aiRYs0c+ZM/fDDD4qNjdXgwYPNzd1cXV21bt06fffdd+rQoYPeeOMNtWvXTgkJCfL29i7/flxMP6nzl+UXFJRfAnCheEr4+vpW5WsAAAAA7IfGc7AzknY7c/Fzl2d0kNUxz+ggufjV/NL4ErfccotcXFz04Ycfavny5Zo4caIMBoO2bNmiESNG6I477lCXLl3UunVr/fXXXxbHGgwG9e7dW3PmzNGvv/4qDw8PffXVV/L391dkZKQ2bNhg9ZqNGzeWZKqLL3F+UzprKhIPAAAA4JRoPAc7o6bdzlx93BV8U9syzeg8o4MUfFNbu9Szl/Dz89OYMWM0a9Yspaena8KECZJMteGff/65tm7dquDgYC1cuFCnTp1Shw4dJEnbt2/Xhg0bdO2116pJkybavn27zpw5o/bt20uSZs+erXvvvVdNmjTR0KFDlZGRoS1btuiBBx6Qt7e3rrjiCs2fP1+tWrXS6dOn9dRTT5Ub54XiAQAAAJxWSeO582vagRpE0l4L3II8FXLbxSrOLFBxbqFcvNzk4udu14S9xKRJk/Tuu+9q2LBhiogw/RfIU089pUOHDmnw4MHy8fHRlClTNHLkSKWlpUmSAgICtHnzZr322mtKT09Xy5Yt9eqrr2ro0KGSpPHjxys3N1f//Oc/NWPGDDVq1Eg333yz+ZrvvfeeJk2apEsvvVTt2rXTggULdO2119qM8ULxAAAAAE6jdNM5icZzsCuD8fzi4wYqPT1dgYGBSktLU0BAgMVYbm6uEhIS1KpVK3l5eTkoQjQU/N4AAACcWEnTuTPxpqXwPNIN1VBeHno+atoBAAAAoCJoOgcHIGkHAAAAgIqg6RwcgJp2AAAAALCmdP06TefgACTtAAAAAFCarfp1ms6hlrE8HgAAAABKo34dToKkHQAAAABKo34dToLl8QAAAABQGvXrcBIk7QAAAABQuumcRP06nAJJOwAAAICGzVbTOcAJUNMOpxcZGanXXnvN0WEAAACgvqLpHJwYSXs9d/LkSU2fPl1RUVHy8vJS06ZN1bt3by1ZskTZ2dmODg8AAABwPJrOwYmxPL6W5OTkKCsrS7m5ufLy8pKvr6+8vb3tes1Dhw6pd+/eCgoK0osvvqhOnTrJ09NTv/32m/7973+rWbNmuuGGG+wagy1Go1FFRUVyc+MnCAAAAAej6RycGDPttSAtLU2fffaZ3nzzTb3zzjt688039fnnnystLc2u173vvvvk5uamnTt36pZbblH79u3VunVrjRgxQt98842GDx8uSUpNTdXdd9+txo0bKyAgQNdcc4327NljPs/s2bPVtWtXvf/++4qMjFRgYKBuvfVWZWRkmPcpLi7WvHnz1KpVK3l7e6tLly76/PPPzeMbN26UwWDQd999p0svvVSenp766aefdPDgQY0YMUJNmzaVn5+fLrvsMq1fv96u3wsAAACg9ETp1D7Tu2RK1Jt2JGGH0yFpt7OcnBx9/fXXOnTokMX2gwcPauXKlcrJybHLdZOTk7V27Vrdf//98vX1tbqPwWCQJI0ePVqnT5/Wd999p127dql79+4aMGCAUlL+ruU5ePCgVqxYoVWrVmnVqlXatGmT5s+fbx6fN2+eli9frrfeeku///67Hn74Yd1xxx3atGmTxTWfeOIJzZ8/X3FxcercubMyMzM1bNgwbdiwQb/++quGDBmi4cOH6+jRo3b4VgAAAAD93XhuSW/Te0niDjgh1ibbWVZWVpmEvcTBgweVlZVll2XyBw4ckNFoVLt27Sy2N2rUSLm5uZKk+++/X8OHD9cvv/yi06dPy9PTU5L0yiuvaMWKFfr88881ZcoUSaaZ9KVLl8rf31+SNG7cOG3YsEEvvPCC8vLy9OKLL2r9+vXq1auXJKl169b66aef9K9//Ut9+/Y1X/+5557ToEGDzJ9DQkLUpUsX8+e5c+fqq6++0sqVKzVt2rQa/14AAAAAq43nmGGHkyJpt7OSBLmq4zXtl19+UXFxscaOHau8vDzt2bNHmZmZCg0NtdgvJydHBw8eNH+OjIw0J+ySFB4ertOnT0sy/YEgOzvbIhmXpPz8fHXr1s1iW48ePSw+Z2Zmavbs2frmm2+UlJSkwsJC5eTkMNMOAAAA+ylpPFfyiDcaz8GJkbTbmZeXV7XGqyoqKkoGg0Hx8fEW21u3bi1J5tn9zMxMhYeHa+PGjWXOERQUZP5nd3d3izGDwaDi4mLzOSTpm2++UbNmzSz2K5m9L1F6qf6MGTO0bt06vfLKK4qKipK3t7duvvlm5efnV/BOAQAAgAtIT7RsMkfjOdQhJO125uvrqzZt2ljMWpdo06aNzXrz6goNDdWgQYP05ptv6oEHHrB5ne7du+vkyZNyc3NTZGRkla7VoUMHeXp66ujRoxZL4Stiy5YtmjBhgm688UZJpj8AHD58uEpxAAAAAGWU1K+XzKqPW/F34k6yjjqARnR25u3trRtuuEFt2rSx2N6mTRvdcMMNdn3s2+LFi1VYWKgePXrok08+UVxcnOLj4/Wf//xHf/75p1xdXTVw4ED16tVLI0eO1Nq1a3X48GFt3bpVTz75pHbu3Fmh6/j7+2vGjBl6+OGHtWzZMh08eFC7d+/WG2+8oWXLlpV7bHR0tL788kvFxsZqz549uv32280z+AAAAEC1WatfB+oQZtprQWBgoG6++eZaf057mzZt9Ouvv+rFF1/UrFmzdPz4cXl6eqpDhw6aMWOG7rvvPhkMBn377bd68sknddddd+nMmTMKCwtTnz591LRp0wpfa+7cuWrcuLHmzZunQ4cOKSgoSN27d9c//vGPco9buHChJk6cqCuvvFKNGjXSzJkzlZ6eXt1bBwAAAEyoX0cdZzAajUZHB+Fo6enpCgwMVFpamgICAizGcnNzlZCQoFatWtmt/hwowe8NAADADkrXtANOoLw89HzMtAMAAACoP6wl6NSvow4jaQcAAABQP9hqOgfUYTSiAwAAAFA/0HQO9RBJOwAAAID6oaTpnETTOdQbLI8HAAAAUD8ERJiWxNN0DvUISTsAAACAuommc2gASNoBAAAA1D00nUMD4dCa9s2bN2v48OGKiIiQwWDQihUrLMYnTJggg8Fg8RoyZIjFPikpKRo7dqwCAgIUFBSkSZMmKTMzsxbvAgBQ006l5+jgmUx9+1uSPt15THFJ6Tp2LtvRYQEAnAlN59BAOHSmPSsrS126dNHEiRM1atQoq/sMGTJEMTEx5s+enp4W42PHjlVSUpLWrVungoIC3XXXXZoyZYo+/PBDu8YOALCPpNQc7Tp6To9+ukd5hcXm7Td1b6aHBrZV8xAfB0YHAHAaJU3nSmbaaTqHesqhSfvQoUM1dOjQcvfx9PRUWFiY1bG4uDitXr1aO3bsUI8ePSRJb7zxhoYNG6ZXXnlFEREsjwGAuiY9t0DTP45VUbHRYvsXu0+o80VBGn9lpGMCAwA4XukadprOoQFw+ke+bdy4UU2aNFG7du00depUJScnm8e2bdumoKAgc8IuSQMHDpSLi4u2b99u85x5eXlKT0+3eNU31koLzi8viIyMlMFg0M8//2xx3EMPPaR+/fpZ7GPrNWHChFq+KwANwdexiWUS9hLv/pSgw2ezajkiAIBTKKlhX9Lb9J6eaErUm3YkYUe95tSN6IYMGaJRo0apVatWOnjwoP7xj39o6NCh2rZtm1xdXXXy5Ek1adLE4hg3NzeFhITo5MmTNs87b948zZkzx97hWygoSFN+/lkVFmbIzS1AHh6hcncPtOs1S5cWSJblBV5eXpo5c6Y2bdpk9fgdO3aoqKhIkrR161bddNNNio+PV0BAgCTJ29vbTpEDaMiOpdiuXT+Vniuj0XpCDwCo56zVsJOsowFw6qT91ltvNf9zp06d1LlzZ7Vp00YbN27UgAEDqnzeWbNm6ZFHHjF/Tk9PV/PmzasVa3lyc5MU9+cspaT8aN4WEnK12l88T15e4Xa7bnmlBZI0ZcoUvfXWW/r22281bNiwMuONGzc2/3NIiKlGqEmTJgoKCqrxWAGgRM9Wofrv3iSrY5dEBMrN1ekXiQEA7IEadjRQder/+bRu3VqNGjXSgQMHJElhYWE6ffq0xT6FhYVKSUkpN1n19PRUQECAxcteCgrSyiTskpSS8qPi/pylgoI0u137Qlq1aqV7771Xs2bNUnFx8YUPAIBacGVUqEJ9PayOzbiWRnQA0GCV1LBP3cLj3dCg1Kmk/fjx40pOTlZ4uGl2ulevXkpNTdWuXbvM+3z//fcqLi5Wz549HRWmhfz8s2US9hIpKT8qP/+s3a69atUq+fn5WbxefPFFi32eeuopJSQk6IMPPrBbHABQGa0b++mDu3uqR8tg87aIQC8tHttdLUIpywGABiM9UTq1z/Reghp2NEAOXR6fmZlpnjWXpISEBMXGxiokJEQhISGaM2eObrrpJoWFhengwYN6/PHHFRUVpcGDB0uS2rdvryFDhmjy5Ml66623VFBQoGnTpunWW291ms7xhYUZ1Rqvjv79+2vJkiUW20qWuZdo3LixZsyYoWeeeUZjxoyxWywAUBkXhwfon7d2VVZeoQoKi+Xv5a7IRr6ODgsAUFtKms6VLIVnZh0NmEOT9p07d6p///7mzyV15uPHj9eSJUu0d+9eLVu2TKmpqYqIiNC1116ruXPnWjRT++CDDzRt2jQNGDBALi4uuummm/T666/X+r3Y4ubmX63x6vD19VVUVNQF93vkkUe0ePFiLV682G6xAEBlNQ9mGTwANFg0nQPMHJq09+vXr9wuwGvWrLngOUJCQvThhx/WZFg1ysOjkUJCrra6RD4k5Gp5eDRyQFSW/Pz89PTTT2v27Nm64YYbHB0OAAAAGjqazgFmdaqmvS5ydw9U+4vnKSTkaovtJd3j7fnYt7y8PJ08edLidfas9Rr6KVOmKDAw0Kn/AAIAAIAGgqZzgJlTP/KtvvDyClfHSxad95x2f3l4NLL7c9pXr15tbtpXol27dvrzzz/L7Ovu7q65c+fq9ttvt2tMAAAAQBnpiaYl8N4hfyfoAREk64Akg7G89ekNRHp6ugIDA5WWllbm8W+5ublKSEhQq1at5OXl5aAI0VDwewMAAA0OTefQQJWXh56P5fEAAAAAHMda0zkAZiTtAAAAABynpOmcRNM5wApq2gEAAADUntL16yVN50rXtAOQRNIOAAAAoLbYql+n6RxgE8vjAQAAANQO6teBSiNpBwAAAFA7qF8HKo3l8QAAAABqB/XrQKWRtAMAAACwH2uN50jWgQojaQcAAABgH7YazwGoMGraUSFLly5VUFCQ+fPs2bPVtWtXu12vX79+euihh+x2fgAAANQCGs8B1UbSXk9NmDBBBoNBBoNBHh4eioqK0nPPPafCwsIaOf+MGTO0YcOGSh1jMBi0YsWKCu375Zdfau7cuVWIDAAAAE6DxnNAtbE8vpakFhTqbH6h0guLFODuqkbubgpyt+/XP2TIEMXExCgvL0/ffvut7r//frm7u2vWrFnVPrefn5/8/PxqIEpL+fn58vDwUEgI/4UOAABQ59F4Dqg2ZtprwYncfN37x2Fd9cufGrZ7v67a/qfu/eOwTuTm2/W6np6eCgsLU8uWLTV16lQNHDhQK1euVF5enmbMmKFmzZrJ19dXPXv21MaNGy2OXbp0qVq0aCEfHx/deOONSk5OthgvvTx+x44dGjRokBo1aqTAwED17dtXu3fvNo9HRkZKkm688UYZDAbz55LzvPPOO2rVqpW8vLwklV0en5eXp5kzZ6p58+by9PRUVFSU3n33XUnSuXPnNHbsWDVu3Fje3t6Kjo5WTExMzXyJAAAAqLj0ROnUPtN7iYAIqWlHEnagikja7Sy1oFCPxh/VxpRMi+0bUzL1aPxRpRbUzHL1ivD29lZ+fr6mTZumbdu26eOPP9bevXs1evRoDRkyRPv375ckbd++XZMmTdK0adMUGxur/v376/nnny/33BkZGRo/frx++ukn/fzzz4qOjtawYcOUkZEhyZTUS1JMTIySkpLMnyXpwIED+uKLL/Tll18qNjbW6vnvvPNOffTRR3r99dcVFxenf/3rX+aZ/qefflp//PGHvvvuO8XFxWnJkiVq1KhRdb8uAAAAVEZJ07klvU3v5yfuAKqM5fF2dja/sEzCXmJjSqbO5hfafZm80WjUhg0btGbNGt12222KiYnR0aNHFRFh+mvnjBkztHr1asXExOjFF1/UokWLNGTIED3++OOSpLZt22rr1q1avXq1zWtcc801Fp///e9/KygoSJs2bdL111+vxo0bS5KCgoIUFhZmsW9+fr6WL19u3qe0v/76S59++qnWrVungQMHSpJat25tHj969Ki6deumHj16SPp7Vh8AAAC1yFrTOWbXgWpjpt3O0guLqjVeHatWrZKfn5+8vLw0dOhQjRkzRjfffLOKiorUtm1bc126n5+fNm3apIMHD0qS4uLi1LNnT4tz9erVq9xrnTp1SpMnT1Z0dLQCAwMVEBCgzMxMHT169IJxtmzZ0mbCLkmxsbFydXVV3759rY5PnTpVH3/8sbp27arHH39cW7duveA1AQAAUMNoOgfYBTPtdhbg5lqt8ero37+/lixZIg8PD0VERMjNzU2ffPKJXF1dtWvXLrm6Wl67Oo3lxo8fr+TkZC1atEgtW7aUp6enevXqpfz8C9ft+/r6ljvu7e1d7vjQoUN15MgRffvtt1q3bp0GDBig+++/X6+88kql7gEAAADVQNM5wC5I2u2skYeb+oX4WV0i3y/ET4087PevwNfXV1FRURbbunXrpqKiIp0+fVpXX3211ePat2+v7du3W2z7+eefy73Wli1btHjxYg0bNkySdOzYMZ09e9ZiH3d3dxUVVX5lQadOnVRcXKxNmzaZl8eX1rhxY40fP17jx4/X1Vdfrccee4ykHQAAwJ7SE8sm6AERJOtADWN5vJ0Fubvp1XYt1C/Echa7X4ifFrZrYfd69tLatm2rsWPH6s4779SXX36phIQE/fLLL5o3b56++eYbSdKDDz6o1atX65VXXtH+/fv15ptvllvPLknR0dF6//33FRcXp+3bt2vs2LFlZsgjIyO1YcMGnTx5UufOnatwzJGRkRo/frwmTpyoFStWKCEhQRs3btSnn34qSXrmmWf09ddf68CBA/r999+1atUqtW/fvpLfDAAAACqMpnNArSFprwXNvDz0VodI/XT5xfq2e7R+uvxivdUhUhFeHg6JJyYmRnfeeaceffRRtWvXTiNHjtSOHTvUokULSdIVV1yht99+W4sWLVKXLl20du1aPfXUU+We891339W5c+fUvXt3jRs3Tg8++KCaNGlisc+rr76qdevWqXnz5urWrVulYl6yZIluvvlm3Xfffbr44os1efJkZWVlSZI8PDw0a9Ysde7cWX369JGrq6s+/vjjSp0fAAAAlWCt6RwAuzAYjUajo4NwtPT0dAUGBiotLU0BAQEWY7m5uUpISLB4hjhgL/zeAABAnVAy034m3tR0btwKlsUDlVReHno+atoBAAAAlK90/TpN54BaQ9IOAAAAwDZbs+o0nQNqBTXtAAAAAGyjfh1wKJJ2AAAAALZ5h5hm2CXTu3eIY+MBGhiWx1cQ/fpQG/idAQAAp0P9OuBQJO0X4OrqKknKz88v89xxoKbl5+dL+vt3BwAA4BDWGs+RrAMOQdJ+AW5ubvLx8dGZM2fk7u4uFxcqCmAfxcXFOnPmjHx8fOTmxn80AQCAg/A4N8CpkBlcgMFgUHh4uBISEnTkyBFHh4N6zsXFRS1atJDBYHB0KAAAoKGy1niOpB1wGJL2CvDw8FB0dLR56TJgLx4eHqzmAAAAjlXSeK5kpp3Gc4BDkbRXkIuLi7y8vBwdBgAAAGBfNJ4DnApJOwAAANCQlW46J9F4DnAiJO0AAABAQ0XTOcDpUTwLAAAANFTWms4BcCok7QAAAEBDVdJ0TqLpHOCkWB4PAAAANBSl69dpOgc4PZJ2AAAAoCGwVb9O0znAqbE8HgAAAGgIqF8H6iSSdgAAAKAhoH4dqJNYHg8AAAA0BNSvA3USSTsAAABQH5VuOidRvw7UQSTtAAAAQH1jq+kcgDqHmnYAAACgvqHpHFBvkLQDAAAA9Q1N54B6g+XxAAAAQH1D0zmg3iBpBwAAAOqD0o3naDoH1Ask7QAAAEBdR+M5oN6iph0AAACo62g8B9RbJO0AAABAXUfjOaDeYnk8AAAAUNdYq1+n8RxQL5G0AwAAAHWJrfp1Gs8B9RLL4wEAAIC6hPp1oEEhaQcAAADqEurXgQaF5fEAAABAXUL9OtCgkLQDAAAAzqx00zmJ+nWgASFpBwAAAJyVraZzABoMatoBAAAAZ0XTOaDBI2kHAAAAnBVN54AGj+XxAAAAgLOi6RzQ4JG0AwAAAM6CpnMASiFpBwAAAJwBTecAWEFNOwAAAOAMaDoHwAqSdgAAAMAZ0HQOgBUsjwcAAAAcpXQNO03nAJRC0g4AAAA4gq0adpJ1AOdheTwAAADgCNSwA6gAknYAAADAEahhB1ABLI8HAAAAHIEadgAVQNIOAAAA1IbSTeckatgBXBBJOwAAAGBvtprOAcAFUNMOAAAA2BtN5wBUEUk7AAAAYG80nQNQRSyPBwAAAOyNpnMAqoikHQAAAKhpNJ0DUENI2gEAAICaRNM5ADWImnYAAACgJtF0DkANImkHAAAAahJN5wDUIJbHAwAAADWJpnMAahBJOwAAAFAdNJ0DYEck7QAAAEBV0XQOgJ1R0w4AAABUFU3nANgZSTsAAABQVTSdA2BnLI8HAAAAKqN0DTtN5wDYEUk7AAAAUFG2athJ1gHYCcvjAQAAgIqihh1ALSNpBwAAACqKGnYAtYzl8QAAAEBFUcMOoJaRtAMAAAC2lG46J1HDDqBWkbQDAAAA1thqOgcAtYiadgAAAMAams4BcAIk7QAAAIA1NJ0D4ARYHg8AAABYQ9M5AE6ApB0AAACQaDoHwCmRtAMAAAA0nQPgpKhpBwAAAGg6B8BJkbQDAAAANJ0D4KRYHg8AAICGp3T9Ok3nADgpknYAAAA0LLbq12k6B8AJsTweAAAADQv16wDqEJJ2AAAANCzUrwOoQ1geDwAAgIaF+nUAdQhJOwAAAOo/a43nSNYB1AEk7QAAAKjfbDWeA4A6gJp2AAAA1G80ngNQhzk0ad+8ebOGDx+uiIgIGQwGrVixwjxWUFCgmTNnqlOnTvL19VVERITuvPNOJSYmWpwjMjJSBoPB4jV//vxavhMAAAA4LRrPAajDHLo8PisrS126dNHEiRM1atQoi7Hs7Gzt3r1bTz/9tLp06aJz585p+vTpuuGGG7Rz506LfZ977jlNnjzZ/Nnf379W4gcAAEAdQOM5AHWYQ5P2oUOHaujQoVbHAgMDtW7dOottb775pi6//HIdPXpULVq0MG/39/dXWFiYXWMFAABAHVG66ZxE4zkAdVadqmlPS0uTwWBQUFCQxfb58+crNDRU3bp108svv6zCwsJyz5OXl6f09HSLFwAAAOqBkqZzS3qb3tMTL3QEADi1OtM9Pjc3VzNnztRtt92mgIAA8/YHH3xQ3bt3V0hIiLZu3apZs2YpKSlJCxcutHmuefPmac6cObURNgAAAGqTtaZzzLADqMMMRqPR6OggJMlgMOirr77SyJEjy4wVFBTopptu0vHjx7Vx40aLpL209957T/fcc48yMzPl6elpdZ+8vDzl5eWZP6enp6t58+ZKS0sr99wAAABwcjzeDUAdkZ6ersDAwAvmoU4/015QUKBbbrlFR44c0ffff3/BpLpnz54qLCzU4cOH1a5dO6v7eHp62kzoAQAAUIeUrl+n6RyAesapk/aShH3//v364YcfFBoaesFjYmNj5eLioiZNmtRChAAAAHAYW7PqNJ0DUI84NGnPzMzUgQMHzJ8TEhIUGxurkJAQhYeH6+abb9bu3bu1atUqFRUV6eTJk5KkkJAQeXh4aNu2bdq+fbv69+8vf39/bdu2TQ8//LDuuOMOBQcHO+q2AAAAUBuoXwfQADi0pn3jxo3q379/me3jx4/X7Nmz1apVK6vH/fDDD+rXr592796t++67T3/++afy8vLUqlUrjRs3To888killr9XtJYAAAAAToT6dQB1WEXzUKdpROdIJO0AAAB1lLVnsgNAHVBvGtEBAAAAkqwn6NSvA6jnSNoBAADg/FgKD6CBcnF0AAAAAMAFWWs6BwANAEk7AAAAnJ93iGmGXTK9e4c4Nh4AqCUsjwcAAIDzC4gwLYmn6RyABoakHQAAAM6pdOM5ms4BaIBI2gEAAOB8aDwHAJKoaQcAAIAzovEcAEgiaQcAAIAzovEcAEhieTwAAACcgbX6dRrPAQBJOwAAABzMVv06jecAgOXxAACg9hUVFZXZVlxc7IBIao61e6pt1r5DZ4jrgmzUr9v9N2Hn89fkd1/6XFbPXdX7qUacVb7HuvSf97rwnyHUa8y0AwCAWnP8bJriT2Zq5W+n5OVm0B09W8jP20Ob9ydre0KymgV5a1T3ixTk5a7wYG9Hh3tBqadOKis1Rb9v3KD8nGxF97xSTSLbKDi89maHc06fltLSlLZqlQoPH5Hnpd3l37evis+dU+oXX6o4M1MBg6+VV/sO8mjZotbiqpSS+vX/zbQXuPlr9/btOnLkiIKCgtS5c2d5e3srMDCw+tdKT5RyUqW9n0rnEqTmPaXoQVJgpOTuXu3TZ6ckyS3jhFxi/yOXggzlth8lhXWWV2jzSp/raHK2TmXk6vNdx5WdV6ihncLVOcJPWWcT9dtvv8nd3V2XXnqpwrwL5HZgrXRkqxTUQuo8RvIOlQLDy79A8iHp9O/S719J7j5Sl9ukwGZScGS5h6WeOqmscynat2m9CnJzFd3zSjWNbKOgsAtcz87ffY06d1jKOCnFfiDlZ0kdRkhhnaSQ1o6ODA2QwWg0Gh0dhKOlp6crMDBQaWlpCggIcHQ4AADUSyeSMzTt41j9eixdkhTi66HXxnTVw5/EKjkr37yfwSAtHN1FV7ZppKaBXo4K94JST53U7u++1q/f/ddie+OWrXTDo/9QUNMLJDA1IC85Wbm/xipx+nTzbGDoPVNUlJ6u1I8+ttjXs107XfTGG/JoUfnksVb8r6Y9z9VP//7ov0pOTjYPGQwGjRo1SpGRkfL396/6NTLPSMd+lj4bLxWfN3vqHSzd+bUU3qUaN2BK2F1/fkOev/yfxfaisM4quuVDeYRU/Ls/mpytd386pGXbjlhs7xDur+evvUj//fR9+fj4aPKNfRX05a1S9t/flwwu0qi3pcirJP8w6xc4d1j67C4pcbfl9m53Slc/KoVEWj0s7dRJ7fxmhWLXrLLY3iSytYY/Msv27z7zjHR0m/T5BCvf/UopvLP14xzh3GFp65vSjrctt4d1lm5ZLoW0ckhYqH8qmoeyPB4AANhdYWGhVu1JNCfsknR7zxZ684cDFgm7JBmN0swvflNmXmFth1kpWannyiTsknTmSIL2rl+j/Nxcu8dQnJGhpMcfNyfsBh8feV3SsUzCLkl58fE699lnKsrKsntcF5SeKJ3aZ3ovERChVM9m+mDl9xYJuyQZjUZ9/fXXysur5neamyp9dY9l0ihJOeeklQ9K545YPayi3DJPlEnYJcn15F4V7/6P8nNzKnyuUxm5ZRJ2SfojKUPrD2UpslVrXdWjowI3PWWZsEuSsVj6+j4pN73M8ZKkwjzTbHfphF2Sfl0upR21GVfmueQyCbsknT58SL/9sE75OTbusbzv/r/V/+5rVHpi2YRdkk7ulX79QMqv+L9HoCaQtAMAALtLSsnUR7sSLbZ1ahaoXxKsP3s7v6hYfyTaSDicxB+bNtgc+33TemWdS7Y5XlPyjx6VMTvb/Nm35+XK3LTJ5v5pX32lwtNn7B5XuUqazi3pbXo/L3HPy8vX0aPWE8bCwkKdOnWqetdOPmha6mxNUqyUV73fnMuv79sc84qNUVHm6Qqf6/Ndx22OfRZ7SpEXd1Kb8CAZjm23vlNhnnT6D+tjacekX/9j++K735cK860O7du43uZhv29cr6xU6/+ZVvIBqSDb+ljir9X+7mtMUZEpMbcl9j9S+onaiwcQSTsAAKgFxUYpO79UI63i8iv0Mpx8pj0/x0YCIqkgN1e1UYBYnG0Zg8HDQ0ZbM52SjDnZkhxcGWmj6Zx04cZzeXnWE8kKK7jAKoOigiqfuqioSC75GeVcO1uGCp6rsLBYWeX8/nPyi+Tq6iZD6Vnr0mzFYzSW/13kZ0pFeWU2FxcW2p5JV8nv3sbvy9YfS0pU47uvUQaj6f5tKchWhf9FAjWEpB0AANhdgI+HrmkbarHtXFa+Liqn2Vy3FkF2jqp6onv2tjkW2eVSeXjbv5GeV1SUqQnA/+T8tk8+V/S0ub/vVVfLxdfX7nGVq6TpnGR69w4xD3l4uCsoKMjmoRER1Wzw16SDxfdlwT9M8qp6byNXV1cVdBhlc7ygzbUq9vCr0Lnc3Fw0tKONWnRJfaNDdPrEYaXkFJkaz9kS0d36du8gqc1A28d1GCF5lu0d4OLmprZXlPO773qpPH18rA82veQC330NNBmsCS5uUocbbI+3GSh5VKOvAlAFJO0AAMDugv19NLlPawV4/f3gmvd/PqKHB7a1+v/jR3VrJn9P537ITZPI1mrcsmxDKndPL/W6+Vb5BYdYOaqG+fgq8PbbzB8LExNl8PCQ58UXl9nV4OOjRvdNlXuTJvaPqzwBEabnsE/d8vfz2P8nNLSRBg8eLIOVH0XXrl3l6elZvWt7+Eo9Jlofu/Z5Uxfz6gjrouKmnaxft+9M+QSElh2z4ZKIQLUPL5sc+ni4alLPCMX9tkc/7IhTZt851pPhrmOtJt6SJN/G0lUPS55W/kjRuJ100eU242raqo31372Xt3qNGiPfIBu/ew8/6dK7rI9d+4IU2NLmNWtdeFfTHxlK8/CT+jwq+Tet9ZDQsNE9XnSPBwCgNmRnZyspvUBv/nBA6/48K083F80a0lYtG/vr5TXx+u14mpoGeGrSVa3Ut11jtQhx8IxwBaSeStJv36/Vvh/WqSAvT626dNcVN90q/9DG8vKr2KxqdeWcOKHsn39W6jvvquDkSXl376awf/xDaatWKfWzz2XMyZbvVVer0f33ya1JE7mVM5NtF//rCi/vEIsE3Za0tFSdO3dOP/ywUYmJifL391evXr0UFdVGwTXxh5BzR6SETdLW16W0E1JYR6n/k1JwKym4+oljfsoxGXctl+eepVJ+tgqiBkt9Z6o4sIU8vSq3+uJIcpY+3nFMn+88ruz8QvW/uImmX9NGh/ft1M4dv8jNzU3DBvZV+5BiuWyYLSXtkQLCpV7TpDYDyr+fghxTl/TNr0j710hunlKX26Ued13wsWapJ5P02/drtG/jetPvvuul6nXTrfJt3ETe3jZm2iUr332n8757J3scYUqCtGuptOdDKT9bir5W6vOYFNBc8mamHTWjonkoSbtI2gEAqE0paZnKzCuSZFSIn6f8fLx1/FyW8guNcjFIkY1qJ9mtKfm5ucpMMTWd8/D2rp0Zdiuyjx2VoahYcneXd7NmKsrK+l/TOaNcfH0dM8Ne0nTuf89fLz2zXp5z586pqKhIBoNpBr7GJR8ydVl3c5eCanaWNz83R0WZZ2SQUcUefpWaYS8tKzdfpzPyZZTk6+mmpgFeysjIUH6+qb7f19dXXl5epoS4qMA06x7apuIXyDj1d+27b1PJq2IJ6fm/e09vH/kGB1f8mnb87mtUboaUddrUA8DTnxl21DiS9kogaQcAALCDU/tMXeJLTN0iNe3ouHgAwInwnHYAAAA4VjlN5wAAFePcHV4AAABQd5U0natETTsAwBJJOwAAAGpO6cZzJS8AQJWQtAMAAKBmVKPxHADAOmraAQAAUDNyUkwJu2R6z0lxbDwAUA+QtAMAAKBm0HgOAGocy+MBAABQNdbq12k8BwA1iqQdAAAAlWerfp3GcwBQo1geDwAAgMqjfh0AagVJOwAAACqP+nUAqBUsjwcAAEDlUb8OALWCpB0AAAAXVrrpnET9OgDUApJ2AAAAlM9W0zkAgN1R0w4AAIDy0XQOAByGpB0AAADlo+kcADgMy+MBAABQPprOAYDDkLQDAADAEk3nAMBpkLQDAADgbzSdAwCnQk07AAAA/kbTOQBwKiTtAAAA+BtN5wDAqbA8HgAAoKErXcNO0zkAcBok7QAAAA2ZrRp2knUAcAosjwcAAGjIqGEHAKdG0g4AANCQUcMOAE6N5fEAAAANGTXsAODUSNoBAAAaktJN5yRq2AHAiZG0AwAANBS2ms4BAJwWNe0AAAANBU3nAKDOIWkHAABoKGg6BwB1DsvjAQAAGgqazgFAnUPSDgAAUF/RdA4A6jySdgAAgPqIpnMAUC9Q0w4AAFAf0XQOAOoFknYAAID6iKZzAFAvsDweAACgPihdv07TOQCoF0jaAQAA6jpb9es0nQOAOo/l8QAAAHUd9esAUG+RtAMAANR11K8DQL3F8ngAAIC6jvp1AKi3SNoBAADqImuN50jWAaDeIWkHAACoa2w1ngMA1DvUtAMAANQ1NJ4DgAaDpB0AAKCuofEcADQYLI8HAACoa2g8BwANBkk7AACAsyvddE6i8RwANBAk7QAAAM6MpnMA0KBR0w4AAODMaDoHAA0aSTsAAIAzo+kcADRoLI8HAABwJqXr12k6BwANGkk7AACAs7BVv07TOQBosFgeDwAA4CyoXwcAlELSDgAA4CyoXwcAlMLyeAAAAGdB/ToAoBSSdgAAAEcp3XROon4dAGCBpB0AAMARbDWdAwDgPNS0AwAAOAJN5wAAFUDSDgAA4Ag0nQMAVADL4wEAAByBpnMAgAogaQcAAKgtpRvP0XQOAHABJO0AAAC1gcZzAIAqoKYdAACgNtB4DgBQBSTtAAAAtYHGcwCAKmB5PAAAQG2g8RwAoApI2gEAAOyhdNM5icZzAIBKI2kHAACoaTSdAwDUEGraAQAAahpN5wAANYSkHQAAoKbRdA4AUENYHg8AAFBdpevXaToHAKghJO0AAADVYat+naZzAIAaUOXl8QUFBTp27Jji4+OVkkKdFgAAaKCoXwcA2FGlkvaMjAwtWbJEffv2VUBAgCIjI9W+fXs1btxYLVu21OTJk7Vjxw57xQoAAOB8qF8HANhRhZfHL1y4UC+88ILatGmj4cOH6x//+IciIiLk7e2tlJQU7du3Tz/++KOuvfZa9ezZU2+88Yaio6PtGTsAAIDjUb8OALAjg9FoNFZkx9tuu01PPfWULrnkknL3y8vLU0xMjDw8PDRx4sQaCdLe0tPTFRgYqLS0NAUEBDg6HAAA4MxKN50DAKAKKpqHVjhpr89I2gEAQIXYajoHAEAlVTQP5TntAAAAFUXTOQBALavSI9+ysrI0f/58bdiwQadPn1ZxcbHF+KFDh2okOAAAAKdS0nSuZKadpnMAADurUtJ+9913a9OmTRo3bpzCw8NlMBhqOi4AAADnQ9M5AEAtq1LS/t133+mbb75R7969azoeAAAA51K68VzJCwCAWlClpD04OFghISwHAwAA9RyN5wAADlalRnRz587VM888o+zs7JqOBwAAwHnQeA4A4GBVmml/9dVXdfDgQTVt2lSRkZFyd3e3GN+9e3eNBAcAAOBQNJ4DADhYlZL2kSNH1nAYAAAATsBa/TqN5wAADmQwGo1GRwfhaBV9qD0AAKjHqF8HANSiiuahVappBwAAqHeoXwcAOKEKJ+0hISE6e/aspL+7x9t6VdTmzZs1fPhwRUREyGAwaMWKFRbjRqNRzzzzjMLDw+Xt7a2BAwdq//79FvukpKRo7NixCggIUFBQkCZNmqTMzMwKxwAAACDp7/p1ifp1AIDTqHBN+z//+U/5+/tLkl577bUauXhWVpa6dOmiiRMnatSoUWXGFyxYoNdff13Lli1Tq1at9PTTT2vw4MH6448/5OXlJUkaO3askpKStG7dOhUUFOiuu+7SlClT9OGHH9ZIjAAAoIGgfh0A4IScpqbdYDDoq6++Mje5MxqNioiI0KOPPqoZM2ZIktLS0tS0aVMtXbpUt956q+Li4tShQwft2LFDPXr0kCStXr1aw4YN0/HjxxURUbH/saWmHQCABqh00zkAAGpRRfPQKnWPL3H69GmdPn1axcXFFts7d+5cndNKkhISEnTy5EkNHDjQvC0wMFA9e/bUtm3bdOutt2rbtm0KCgoyJ+ySNHDgQLm4uGj79u268cYbrZ47Ly9PeXl55s/p6enVjhcAANQhNJ0DANQRVUrad+3apfHjxysuLk6lJ+oNBoOKioqqHdjJkyclSU2bNrXY3rRpU/PYyZMn1aRJE4txNzc3hYSEmPexZt68eZozZ061YwQAAHWUtaZzJO0AACdUpe7xEydOVNu2bbV161YdOnRICQkJ5tehQ4dqOsYaN2vWLKWlpZlfx44dc3RIAACgNtF0DgBQR1Rppv3QoUP64osvFBUVVdPxmIWFhUmSTp06pfDwcPP2U6dOqWvXruZ9Tp8+bXFcYWGhUlJSzMdb4+npKU9Pz5oPGgAA1A00nQMA1BFVmmkfMGCA9uzZU9OxWGjVqpXCwsK0YcMG87b09HRt375dvXr1kiT16tVLqamp2rVrl3mf77//XsXFxerZs6dd4wMAAHVIeqJ0ap/pvURAhNS0Iwk7AMCpVWmm/Z133tH48eO1b98+dezYUe7u7hbjN9xwQ4XOk5mZqQMHDpg/JyQkKDY2ViEhIWrRooUeeughPf/884qOjjY/8i0iIsLcYb59+/YaMmSIJk+erLfeeksFBQWaNm2abr311gp3jgcAAPUcTecAAHVYlZL2bdu2acuWLfruu+/KjFWmEd3OnTvVv39/8+dHHnlEkjR+/HgtXbpUjz/+uLKysjRlyhSlpqbqqquu0urVq83PaJekDz74QNOmTdOAAQPk4uKim266Sa+//npVbgsAANRHNJ0DANRhVXpOe2RkpK6//no9/fTTZbq710U8px0AgHqMmXYAgBOy63Pak5OT9fDDD9eLhB0AANRD6YmWTeZoOgcAqKOqlLSPGjVKP/zwg9q0aVPT8QAAAFSPrZl1knUAQB1UpaS9bdu2mjVrln766Sd16tSpTCO6Bx98sEaCAwAAqDRq2AEA9UiVatpbtWpl+4QGgw4dOlStoGobNe0AANQj1LADAOoAu9a0JyQkVDkwAAAAu6KGHQBQj1QpaQcAAHAapZvOSdSwAwDqDZeK7jh//nzl5ORUaN/t27frm2++qXJQAAAAFVKyFH5Jb9N7eqKjIwIAoEZVOGn/448/1KJFC91333367rvvdObMGfNYYWGh9u7dq8WLF+vKK6/UmDFj5O/vb5eAAQAAzKw1nQMAoB6p8PL45cuXa8+ePXrzzTd1++23Kz09Xa6urvL09FR2drYkqVu3brr77rs1YcIEeXl52S1oAAAASaYl8Y3b/d10zjvE0REBAFCjqtQ9vri4WHv37tWRI0eUk5OjRo0aqWvXrmrUqJE9YrQ7uscDAFCHWatpBwDAyVU0D61S0l7fkLQDAFBHkKADAOoJuz7yDQAAoNbx/HUAQANU4UZ0AAAADkXTOQBAA0TSDgAA6oaSpnMSTecAAA0Gy+MBAIBzKl2/HhBhWhJPTTsAoAGpVtJ+4MABHTx4UH369JG3t7eMRqMMBkNNxQYAABoqW/XrJS8AABqIKi2PT05O1sCBA9W2bVsNGzZMSUlJkqRJkybp0UcfrdEAAQBAA0T9OgAAkqqYtD/88MNyc3PT0aNH5ePjY94+ZswYrV69usaCAwAADRT16wAASKri8vi1a9dqzZo1uuiiiyy2R0dH68iRIzUSGAAAaMCoXwcAQFIVk/asrCyLGfYSKSkp8vT0rHZQAACgAbLWeI5kHQDQwFVpefzVV1+t5cuXmz8bDAYVFxdrwYIF6t+/f40FBwAAGoiSxnNLepve0xMdHREAAE6hSjPtCxYs0IABA7Rz507l5+fr8ccf1++//66UlBRt2bKlpmMEAAD1nbXGc8yyAwBQtZn2jh076q+//tJVV12lESNGKCsrS6NGjdKvv/6qNm3a1HSMAACgvqPxHAAAVhmMRqPR0UE4Wnp6ugIDA5WWlqaAgABHhwMAQMNUuqYdAIB6rKJ5aJWWx0tSbm6u9u7dq9OnT6u4uNhi7IYbbqjqaQEAQENgLUGn8RwAAGVUKWlfvXq17rzzTp09e7bMmMFgUFFRUbUDAwAA9VRJ07kz8aal8ONWkKwDAGBDlWraH3jgAY0ePVpJSUkqLi62eJGwAwCAcllrOgcAAKyqUtJ+6tQpPfLII2ratGlNxwMAAOo7ms4BAFBhVVoef/PNN2vjxo10igcAAJUXEGFaEk/TOQAALqhK3eOzs7M1evRoNW7cWJ06dZK7u7vF+IMPPlhjAdYGuscDAGBHdIUHAKAMu3aP/+ijj7R27Vp5eXlp48aNMhgM5jGDwVDnknYAAGAnNJ0DAKBaqpS0P/nkk5ozZ46eeOIJubhUqSweAAA0BNaazpG0AwBQYVXKuPPz8zVmzBgSdgAAUD6azgEAUC1VyrrHjx+vTz75pKZjAQAAdV16onRqn+ld+rvp3NQtLI0HAKAKqrQ8vqioSAsWLNCaNWvUuXPnMo3oFi5cWCPBAQCAOsRW/XrJCwAAVFqVkvbffvtN3bp1kyTt27fPYuz8pnQAAKB8ycnJMhqN8vb2lq+vb4WPy8k5oeLiPLm5+cjTM6x6QaQek4ryJHdfKSDc6i4FBekqKDgryUUeHhfJzc1NSk+SCrIkV3cpqKXt+vWUBMlYLPk0lrwDpIIcKfOUJBcp8CLJxUXKz5LyMiRXT8kn2HSOjJNSQa7k5S/5hJq2ZZ4xncs7SHLztH4/1s5lZ6mns2U0Sl5+rvL2tREXGpTDZzNVbJRC/dwV6M1vAkDVVSlp/+GHH2o6DgAAGpSUlBT99ddf2rVrl/Lz8xUVFaUrrrhCgYGB8vDwsHlcTs5xZWb9qSNH/q3c3ET5+V2sVpHT5OHRVN7e1hNum84dlU7/Lv30TyntuBTWSeozQ/KPkAKbmXfLzk7QseP/0dmz6+Xi4qGI8NFqGjJQXuvmSUe2SP5h0pUPSGGdTTPsJTPtbt7Sz0ukXUtNiXSXW6XOY6RdMVLcKsnNQ+p6h9ThBumn16UDa03nGrFYOndI+um1v+Pq+7gpYV//rOlcF18n9bxXCo6USiYMCnKllIPSppel47+YztXnMemiyyTfRpX+d1QRaWeydXjvWf3xU5IK8orUsmOIOl/TXL4h7uX+e0T9dTQ5W2vjTurjX44pt6BI/ds10YTekWoe6MFvAkCVVOk57fUNz2kHANSm5ORkff311zp69KjFdm9vb02cOFGNGze2elxOTpKSkj5RwuE3So24qHOnJQoK6lumZM2mtOPSrmXS5gWW2w0u0pgPpDaDJHd3ZWUf0u7dtyk//6zFbv5+l6iz3+3y+vSevzde9YjUfZxUkG1K2Nc8Kf313f9CdJVu/0xaca+UedrymuFdpeGvSf/uJw172ZScW4trxP+Z/ghwcq9pm3ewNPl7KaS16fORrdKy4VJxoeWxV043/THCq2b/Nz7tdLY2LItT0sE0i+2ePm4a9dilCgmv+MoJ1A+Hk7M049M92nnknMX2IB93fX7vlYpq4uegyAA4o4rmoRVuRDdq1Cilp6eb/7m8FwAAsC05OblMwi5JOTk52rx5szIzM60eV1ycpcNHFlsbUfxfs1VQcKLiQeRnST+9Wna7sVj6doaUflQFBWk6fmxZmYRdkjIyf1eGj4t0y/um16i3pd3LTLPdTTtKZ/f/nbBLUrvrpLj/lk3YJSkpVko+ILXsLbW40nZc3z8vXT75720556TNr5qW22ecllY+UDZhl6Rtr0tZZy78nVTSuZPZZRJ2ScrLLtSu7w4rKz2vxq8J53bgVGaZhF2SUrMLtGTjASVn8JsAUHkVTtoDAwPN9eqBgYHlvgAAgG2l+8GcLz4+Xnl51v+PfVbWQRmNRVbH8vKSVFBQNoG06exfUrH1cyn9hJSbpvyCZJ05u97mKbw9Gks/PC99Ok768RVpyHzp+A7T4O9fWu4c2Vvav8Z2PPu+kC6dYErey4vLK8hyW9zXpuQ995zpWGuMRilxt+1rV9H+nadsjiXsPav8HCt/QEC9VVRUpJV7Em2Or/vjlNJyC2oxIgD1RYVr2mNiYvTcc89pxowZiomJsWdMAADUa66urlUac3Epf+m7waUSrWoucC65uEpykcFg+5zuhbJsPOfmZZoRlyTXUrW7xUXlX9PFXSoqlDwusKS8dMPbknt2sf29mcZrvpbYxc12811XVxcZRHPehsTV1VXurrb/nbu5upT5+QJARVTqOe1z5syxuWQPAABUTJcuXWyOderUST4+PlbHvL0j5eLiZXXM1ydKbq7+FQ8itI0pybamcTvJM0Benk0VFjbS5ilcvEJM+5YcU5gnRZieLqMut1nuvH+tdIntc6nrWGnrIlMX+vLiSjtmua3bOMm3seQdIjXrbiNQNynC9ndeVRdfYbvxX9ueTeUdUMH+Aqg3br70IptjN3aLUGOeLACgCiqVtNOzDgCA6gsMDFTnzp3LbA8ODlbPnj3l7e1t9ThXV3+1azdXKjWD6+LirYsvflE+Pi0qHoRngHT9a2Vnrt19pOFvSCGt5OrqrfCwUfL1jS5zeOOQa1Sc9Kt09QxTTfvVM0wN6Dz+12grsLnUaczfBxzaKLW4Qmp8cdlY2l0nefpJZ/6U9n0uXbfQelwDnpG2/+vvbSGtpcunmB455xMi3fCm6b5Ku26hKbGvYX7Bnmp7edMy2wMbe6tTv4vk6U3S3tA0C/bRiK4RZbZHhvpo3BWR8uM3AaAKKtU93sXFRadOnbLZ1bauons8AKC2paSkKDk52fzIt/bt26t169YKDQ0t97jc3ETl5yfrxIkPlZN7TAH+nRUePkqenk3k5lbJ/w1LO25q0LbjPSn1sBTRXep6u+lZ7eclv9nZh5Wevke+xf5yL5RcfZuq2NNPnjs+lI5uMz2L/bJJkl+YFNT87/OfO2JqSLfrPVPju46jpZa9pKPbpX2fmZ6z3n2CaQb9j6+lg99LQS2k3g9L+RnSjnfPi2uslJdpalKXn2l6dFyrPqbnvJcoLpbSjkq/fS4lbDad6/IpUnAr07Pe7SDtTLZST+fo980nVJBfpDZdm+ii9sEKamJ9tQTqvyPJWUo4m6UPtx9Vdn6RhnUKU682jdSqEU8TAGCponlopZP28xvS2ZKSklLxSJ0ASTsAwFFycnJUVFQkP7/KPQqqoCBLRUVZcncPkKurjeXkFZWXYUqEPYMlDxvnSk+U3h/59zPYx60wPfs8O1ly9y3/cWp56VJhgeR73h8kctJMdeie/7vv4mKpMMdUC+/6v9nIglzT7L2n/9/bCvNMHeLLq323di47y8suUGGBUb6BPIcbJqnZ+SooLFbjgGr+5xNAvVXRPLQSHWtM5syZQ4d4AABqiK2l8Bfi7u4rd/camrnz9De9ypOTYtl0LifFNMPub7uu++/zB0ilS3m9S/1/CReXsom4u5fpdT43T5U9WSnWzmVnnj7uF4oKDUyQD3/AAVAzKp2033rrrWrSpIk9YgEAAM7K+39N50pm2r1DHB0RAAANQqWS9gstiwcAAPVEeqJpNt07xDSjHhBhWhJ//jYAAGB3lUra6R4PAEADYK1+vSRxJ1kHAKBWVSppLy4utlccAADAWdiqXwcAALWuUs9pBwAADUBJ/bpE/ToAAA5W6UZ0AACgnqN+HQAAp0HSDgBAQ1e66ZxE/ToAAE6CpB0AgIbMVtM5AADgFCqctK9cubLCJ73hhhuqFAwAAKhlNJ0DAMCpVThpHzlypMVng8Fg8Qi485/hXlRUVP3IAACA/ZU0nSuZaafpHAAATqXC3eOLi4vNr7Vr16pr16767rvvlJqaqtTUVH377bfq3r27Vq9ebc94AQBATSppOjd1C0vjAQBwQlWqaX/ooYf01ltv6aqrrjJvGzx4sHx8fDRlyhTFxcXVWIAAAKCGlW48R9M5AACcVpWS9oMHDyooKKjM9sDAQB0+fLiaIQEAALuh8RwAAHVKhZfHn++yyy7TI488olOnTpm3nTp1So899pguv/zyGgsOAADUMGuN5wAAgNOqUtL+3nvvKSkpSS1atFBUVJSioqLUokULnThxQu+++25NxwgAAGpKSeM5icZzAADUAQbj+S3gK8FoNGrdunX6888/JUnt27fXwIEDLbrI1xXp6ekKDAxUWlqaAgICHB0OAAA1p3T9uq1tAACgVlU0D61y0l4iNzdXnp6edTJZL0HSDgCol6hfBwDAaVU0D63S8vji4mLNnTtXzZo1k5+fnxISEiRJTz/9NMvjAQBwFtSvAwBQ51UpaX/++ee1dOlSLViwQB4eHubtHTt21DvvvFNjwQEAgGqgfh0AgDqvSo98W758uf79739rwIABuvfee83bu3TpYq5xBwAADhYQYVoST/06AAB1VpWS9hMnTigqKqrM9uLiYhUUFFQ7KAAAUAXWGswFRJCsAwBQh1VpeXyHDh30448/ltn++eefq1u3btUOCgAAVFJJ07klvU3v6YmOjggAANSAKs20P/PMMxo/frxOnDih4uJiffnll4qPj9fy5cu1atWqmo4RAABciLWmc8ywAwBQ51Vppn3EiBH673//q/Xr18vX11fPPPOM4uLi9N///leDBg2q6RgBAMCF0HQOAIB6qUrPaT9+/Lguuugiq2M///yzrrjiimoHVpt4TjsAoF6wVtMOAACckl2f037ttdcqJaXss163bNmiIUOGVOWUAACgMtITpVP7LGvXAyKkph1J2AEAqEeqlLRfccUVuvbaa5WRkWHetnnzZg0bNkzPPvtsjQUHAACsoOkcAAANRpWS9nfeeUctWrTQ8OHDlZeXpx9++EHXXXednnvuOT388MM1HSMAADiftaZzAACgXqpS0u7i4qKPP/5Y7u7uuuaaa3TDDTdo3rx5mj59ek3HBwAASqPpHAAADUaFG9Ht3bu3zLaMjAzddtttuu666zR16lTz9s6dO9dchLWARnQAAKdXuskcTecAAKjTKpqHVjhpd3FxkcFg0Pm7n/+55J8NBoOKioqqGX7tImkHADi1khr2M/GmmfVxK0jUAQCo4yqah7pV9IQJCQk1EhgAAKgkazXsJO0AADQIFU7aW7Zsac84AACALSU17CUz7dSwAwDQYFQ4aS/t4MGDeu211xQXFydJ6tChg6ZPn642bdrUWHAAAECmWfVxK6hhBwCgAapS9/g1a9aoQ4cO+uWXX9S5c2d17txZ27dv1yWXXKJ169bVdIwAADQs6YnSqX2Wz18PiJCadiRhBwCggalwI7rzdevWTYMHD9b8+fMttj/xxBNau3atdu/eXWMB1gYa0QEAnAZN5wAAaBAqmodWaaY9Li5OkyZNKrN94sSJ+uOPP6pySgAAIFlvOgcAABqsKiXtjRs3VmxsbJntsbGxatKkSXVjAgCg4SppOifRdA4AAFStEd3kyZM1ZcoUHTp0SFdeeaUkacuWLXrppZf0yCOP1GiAAAA0KDSdAwAA56lSTbvRaNRrr72mV199VYmJpiY5EREReuyxx/Tggw/KYDDUeKD2RE07AMBh0hNJ0AEAaIAqmodWKWk/X0ZGhiTJ39+/OqdxKJJ2AIBD0HQOAIAGq6J5aJWf0y5JZ86cUXy8qVnOxRdfrEaNGlXndAAANCzWms6RtAMAgPNUqRFdVlaWJk6cqPDwcPXp00d9+vRReHi4Jk2apOzs7JqOEQCA+ommcwAA4AKqlLQ/8sgj2rRpk/773/8qNTVVqamp+vrrr7Vp0yY9+uijNR0jAAD1U0nTualbWBoPAACsqlJNe6NGjfT555+rX79+Ftt/+OEH3XLLLTpz5kxNxVcrqGkHANQKms4BAID/sWtNe3Z2tpo2bVpme5MmTVgeDwCANTSdAwAAVVCl5fG9evXSs88+q9zcXPO2nJwczZkzR7169aqx4AAAqDesNZ0DAAC4gCrNtC9atEiDBw/WRRddpC5dukiS9uzZIy8vL61Zs6ZGAwQAoF4oaTpXMtNO0zkAAFABVX5Oe3Z2tj744AP9+eefkqT27dtr7Nix8vb2rtEAawM17QAAuyhdw05NOwAA+J+K5qFVTtrrE5J2AECNo4YdAACUw66N6JKTkxUaGipJOnbsmN5++23l5ORo+PDh6tOnT9UiBgCgPrFWw07SDgAAKqlSjeh+++03RUZGqkmTJrr44osVGxuryy67TP/85z/173//W9dcc41WrFhhp1ABAKhDSmrYJWrYAQBAlVUqaX/88cfVqVMnbd68Wf369dP111+v6667TmlpaTp37pzuuecezZ8/316xAgBQdwREmJbET93C0ngAAFBllappb9Sokb7//nt17txZmZmZCggI0I4dO3TppZdKkv78809dccUVSk1NtVe8dkFNOwCg2mgyBwAAKsEuNe0pKSkKCwuTJPn5+cnX11fBwcHm8eDgYGVkZFQxZAAA6iiazgEAADup1PJ4STIYDOV+BgCgwbHWdA4AAKAGVLp7/IQJE+Tp6SlJys3N1b333itfX19JUl5eXs1GBwBAXVDSdK5kpp2mcwAAoIZUqqb9rrvuqtB+MTExVQ7IEahpBwBUGzXtAACgEiqah1Yqaa+vSNoBAJVCgg4AAKrJLo3oAABo8Gg6BwAAalGlG9HVtsjISBkMhjKv+++/X5LUr1+/MmP33nuvg6MGANSG/KNHlfXLL0qOWar01auVl5Cggio+xcTyXGtsn6uGms4VpOap4HS2MnecVMZPJ5R/PEMFyTlVOlddV5Cco9xDqcr48biyfzujgjPZKsgpsNyH7wsA0EA5/Uz7jh07VFRUZP68b98+DRo0SKNHjzZvmzx5sp577jnzZx8fn1qNEQBQ+/KPHtXx6Q8pLy7OvM3Fz0/N31oitWsnd3//ip/ryBEdf+hhK+d6S2rX1vJcNdB0rjA1V/kHUnXuywNS8d9Val4dQxU0rLXcQrwqfc66quBsjlI+iFNBUpZ5m8HTVY0mXKKCMB+5e7vb/r46hSpoaCu5hXg7InQAAGqF08+0N27cWGFhYebXqlWr1KZNG/Xt29e8j4+Pj8U+1KUDQP1WcPq0Ti/8p0WSLUnFmZk6NvU+FZ89WyPnSpw1S645p6VT+0zL4iXTUvhxK6SpW6q8NL44p1DnvthvkYBKUu6+ZOX8flaFhYWVPmddVJSWq7TVCRYJuyQZ84p0dvkfUqZptr0428b39Vuycv7g8XoAgPrN6ZP28+Xn5+s///mPJk6caPF8+A8++ECNGjVSx44dNWvWLGVnZ5d7nry8PKWnp1u8AAB1R3F6hjLWrbM+lpGh/EOHKn6ujAxlrF9vdSx85n1y+ew2aUlvUx37+Yl7045VrmXP/vW0ZKMNbObWRBlTC6wP1jPFuUXK/SPZ6pgxp1CFZ0zL3y/0fRWcLf9/9wEAqMucfnn8+VasWKHU1FRNmDDBvO32229Xy5YtFRERob1792rmzJmKj4/Xl19+afM88+bN05w5c2ohYgCAPRTn5UrnlU6VVnDqdCXOlWfzXG7+7mXr12ug6VxRar7tsYyGkbBLkrGgWCq2PV6Unq+ioiIVpeXZ3Kc4I99mQg8AQH1Qp5L2d999V0OHDlVExN//h2nKlCnmf+7UqZPCw8M1YMAAHTx4UG3atLF6nlmzZumRRx4xf05PT1fz5s3tFzgAoEa5+PjINSRERSnWl0Z7tb+44ufy9pZrcLCKzp0rM1aYUSDPatavW+PZJlA5e89YHfNo7i+Dq8HqWH1j8HSVi4+birOtlwO4R/jK1dVVnm2ClLPXesmDR3N/GdwaxvcFAGiY6szy+CNHjmj9+vW6++67y92vZ8+ekqQDBw7Y3MfT01MBAQEWLwBA3eEWFqZG991ndcy7W1e5NWpUuXPdb/1cyZ9+q+JbPqlW/bo1nq0D5eLvUXbAIAVe21JuwQ2jEZ1LoKf8/7+9O4+Pqr73P/6eSTKTfbJvEELYURYVNSLKLote6oJaKW0R0VZEqlCtpb/i1t5iq63etoqttdjbSmvttVpBRcAAiggUpIhLhAgEyIKQZbJvc35/xIxOMpOEkGS21/PxyAPmbPOdOR7ie87385lpA9yus2TFyhwdJqnj9yt2RpZC42lEBwAIXH5zp33NmjVKSUnRVVdd1eF2+/btkySlp6f3wagAAN4QEhGh6MmTpBCzTj35lJpPnZIpLEwx/3WVku+4Q5YzmD3VcqzJkjlEZWvXKu3uRQqNtUiWWJmSs2VO7tfj4w9LjlTyraNVvi5f9YfKJUMKTYqQ7b8GyRznJpwGqBBLiCJGJspkMsn+VoEcVY1SiEmRY5MVM22Awr7oCt/yfo1S+brPvny/kr94v2zB834BAIKTyTAMn68Eczgcys7O1rx58/TII484l+fn52vt2rW68sorlZiYqP3792vZsmXq37+/tm7d2uXj2+122Ww2VVRUcNcdAPxIU329mouKZNTWymSxyhxnU1hiYrePZa443tJ4rnU6fA/eXXf7nGV1MhqaZTQbMlnNCksMzq8sbapvkmFvkNHokCnULFNEqELd3Fnn/QIABJKu5lC/uNO+adMmFRQU6JZbbnFZbrFYtGnTJj3xxBOqrq5WZmam5s6dqx//+MdeGikAoC+FWq0KHTiwx44lo7ZXGs95fM4gmQbfmVBrqJTc+f+S8H4BAIKRX4T2GTNmyN2EgMzMzDO6ow4AQIciElrusPdw4zkAAIDu8ovQDgBAn4jNaJkSX1vaEth78S47AABAVxDaAQDBy17YPqDHZhDWAQCAzyC0AwCCk71Q+vM1fdZ0DgAAoDv85nvaAQDoUbWl7ZvOAQAA+BhCOwAgOLU2nZNoOgcAAHwW0+MBAMGhbf06TecAAIAfILQDAAKfp/p1ms4BAAAfx/R4AEDgo34dAAD4KUI7ACDwUb8OAAD8FNPjAQCBj/p1AADgpwjtAIDA07bpnET9OgAA8EuEdgBAYPHUdA4AAMAPUdMOAAgsNJ0DAAABhNAOAAgsNJ0DAAABhOnxAIDAQtM5AAAQQAjtAAD/17bxHE3nAABAgCC0AwD8G43nAABAAKOmHQDg32g8BwAAAhihHQDg32g8BwAAAhjT4wEA/sVd/TqN5wAAQIAitAMA/Ien+nUazwEAgADF9HgAgP+gfh0AAAQZQjsAwH9Qvw4AAIIM0+MBAP6D+nUAABBkCO0AAN/VtumcRP06AAAIKoR2AIBv8tR0DgAAIIhQ0w4A8E00nQMAACC0AwB8FE3nAAAAmB4PAPBRNJ0DAAAgtAMAfARN5wAAANohtAMAvI+mcwAAAG5R0w4A8D6azgEAALhFaAcAeB9N5wAAANxiejwAwPtoOgcAAOAWoR0A4B1tG8/RdA4AAKAdQjsAoO/ReA4AAKBLqGkHAPQ9Gs8BAAB0CaEdAND3aDwHAADQJUyPBwD0Pnf16zSeAwAA6BShHQDQuzzVr9N4DgAAoFNMjwcA9C7q1wEAALqN0A4A6F3UrwMAAHQb0+MBAL2L+nUAAIBuI7QDAHpW26ZzEvXrAAAA3URoBwD0HE9N5wAAANAt1LQDAHoOTecAAAB6FKEdANBzaDoHAADQo5geDwDoOTSdAwAA6FGEdgBA99F0DgAAoFcR2gEA3UPTOQAAgF5HTTsAoHtoOgcAANDrCO0AgO6h6RwAAECvY3o8AKDr2taw03QOAACgVxHaAQBd46mGnbAOAADQa5geDwDoGmrYAQAA+hyhHQDQNdSwAwAA9DmmxwMAuoYadgAAgD5HaAcAuNe26ZxEDTsAAEAfI7QDANrz1HQOAAAAfYrQDgB9pKi+QZVNDjUbhiJDzMqKsLbbpqmpSVWnG9Tc5JA5xCRrVJhCzI2qLi9Tc3OTQsLCFJuQpIbGKjkclXIYzQoxRyoqJt3tsYzyBhmNhkwhJpkiQxUabenSWJurPlfIV5rOGTWlqqiNcxmXJaxGpurPJUeDFGKVEZuphkqpoa5JhsNQqCVEMckRqqk5JoejViaTWeaQKIWFJru8xojoMIW7GVdxbZ3sDkPNhhRpNikrMlwFpTWqbWiS2WxSZFioUmPC1NBwTM2OBplNYQoLi5fFEt/+BdmLpHq75GiWwsKlhEGq/vyE6usaZDabZQm3ymJLUkltk+oMh8JMJiWEhig6ws375XKsCCkhWwWna1Tb+OW4+sVHdOl97pKmJqn8iNRcL4VYpMhElZuiVFrVqIYmhyyhZvWLDVdZXaOq6pvV7HAoIixUAxIje24MAADAawjtANAHDlXX6aefFerNU3Y5JI2ICtfDQzI0JMKqjC/Cu/1UjU58Wq5drx5WVVm9LOEhunLxEOXvflP7Nr6mxrpaRdriNP76eUoaZlbeZ9+T5FBU1DANHfyAwq1DFBWTJElqLK1Vw2cVsm88quaKBpnCzIq4IEWxk/orNMFzoKyuPKWKohKZayqUljzceae9wRyp3D9/rMKDFbKEh+iGpQMU/tlzMu/+g9RQJUWnyDHxhzplnqh1zx6TYUgjL0vW+bObdfCzB1VZ+YEkkxISLld21o/01p/tKjpUodAws4ZfkqbzZ2bJlvTluA5V1+kn+YXaeNr1/RpqDdPEX7wtk0l6/IZBuigtT4cPP6b6+iKZzeFKS7tWA7O+q4iIzC9f1KlPpY0PSp++LhkONU97WCdTpmnTmmd08nC+ZDLpsiXf17HBo/SzIyUqrG9UhNmkb6TE684BqUqPsno8llLOUcOsR/W3j6L01DuFMpmkiUOS9KOrztHwtJiz/w+n7Ih05G0pd5VkPyGFRchx3rdUM3qxbvjTIZ2ubtTkYUn68VXn6OcbPtHmj0/KYUgj0mK08r/O0aCkKKXH9eAHCAAAoM+ZDMMwvD0Ib7Pb7bLZbKqoqFBsbKy3hwMgwHxWU68b9h3SifpGl+VmSS+fP0QXx0Wrqb5JebtKtOX5POf6C2am6uShf+nQv7e3O+alN92g8IHbVVq22Xm0C857UfEJ56mpvkl1+z5X+T8PtdvPMjBW8TcMU1ii+yD3eUG+/vLD78saGak5ty5QdLhJVXWGNv7tJU25+T699vQRXXplokZXPabQT//Vbv/6yx/U5k8m6finlfraPQn66NANMgzX1x0WlqDBGX/Ry4+ecC5LHxKnaTePkC0pUp/V1OmGfflu369/XTBUHx4o0br9RXpoxjEVHf1/7cYQF3exRo74hSIjM6XT+dL/fk2qON6yMjpVp+a+qj//v/vkaG6SJGUMP1f131ysH54ob3esCbYorR6aqZSY8JZj/WlOS3j+KpNZxTe+piv/UaXS6gZJUmKURS/ePl6DkqPdvs9d0lQv7fuLtG55u1WNAy7Xy0N+qntfO6HX77pctzy3W0UVdS7bmE3Si7eP17gsuvwDAOCLuppD+co3AOhluyuq2gVQSXJIeuRwsY7V1auyvF67Xj385UqTlJYd5jawS9K/X1mnpNgbXI722eFHVV15Uoa9UfaNR93u13DELkd1+7HIXihH0X6Zqk7KGhmp2kq7/v74b/THVb/W3x//jcqKTqg4f59Ss2M1aKjhNrBLknXXL3XBpRYNHx+vktO/bxfYJamxsVQ1je8odeCXv5yKDpWr1t6y7a6Kao/v16rPijTt/HTdPtGm00WPux1DefkuNTaebnlQsOPLwC6pYcrDeu+lfzgDuyRlf+16PXayyu2xtldUq6Sp+Ytjvds+sEuS4VDyzlVaNO7Lafmnqxu06eOTbo/ZZeXHWu6wuxFW8LYuSarXFeekaP/x8naBXZIchvTYm5/qRFnN2Y0DAAB4FaEdAHrZltJKj+v+XVGtRoehpnqHauwNzuXWiFBVni7xuF9Dba2a60NcllXY90pqkNHQLEeVm2D+hcbjbQLqF03nzL+7XEm5d2nOrQvc7leYt08pAyMVYnf/gYAkqb5S4SE1Ss4yyV612+NmVXXvKGmAa03/5wUt71OH75e9Wg2GSfERjWpoOOVxO3vlgZa/5L/lsrwhbqiO5X3sssyIselUY5M8OVD5RejNz/W4Tcjxnbog3bX+/d1Dp1RaXe9xn041VEnVn3tcbT39kaaOSNHbBz2/D3uPlqmh2dH9MQAAAK8jtANAL0uzhnlcl2RpaS0SEmaWyWxyLm9qcCg8uuOa6BCLa2i3WBJlSDKFmjr8190c02Y8taUtteuS9HmeosNN7XeSFGlLUG1Vs4zwuA7H5QgJV32NZAnzPC07LCRVddWuYTLS1hJ6O3y/wkJlkmQoTB29SKslueUvbRr0mZtqFGlzHX+o4ejwl2GyJcztsVxEJau8zvX1JMdYZQ09i1+zoeGSyfP+jshknaysV2psuMdtkqKtMsn9+QQAAP6B0A4Avez61ASPsWlhvyQNsITKEhGi7DGJzuXNTQ45HFHtAmar/uecq5qG912W9UtfqPCINJnDQxQ+MtHtfiZriMLSolwXRiS0fK2bJCUPV1Wd+1YnQ3Om68h/TquiIVGKTnG7jWPAZTqaL33yTo1SEm5xu40kxcdcr6MflDkfh4WHKCGjZVw3pMZ3+H5FNzv0+od1ik+4wu02ISHRiooa2vJg7E0u6yLfX62Lr7zSZdmpXds1K77Ne/KF6BCzhkWFuz3WV5Wd91098361y7Jv5AxQVAcfQHQq3CYNn+1+nTVWJdaB+t3WfF19nuev4vv2+Cz1j2v/LQUAAMB/ENoBoJfFhYboF8P7t/sHd2pCjK5OiVNoaKii48I1/rohzuAqSXs2nNbMxT+SNco1UNpSUjXx29eq+NT/OpclxE9VauqVCg0NVYgtXLbZ2QpNdf3KL1OYWYkLzlVIWJlUcqBlWrzU8v3r33pZWrxdTTe9oLwDeXLd0aRLb1yowoOGmhocevu1KlVd9XxLqPyq+IGyX/qo9mwpV2lRtepKz1Vy0rVtXrVJWf1/qMP/DlVTQ8ud6VCLWVcuHq2IL7q0J5hN+sWw9u/XtIQYzUmJ00U/y9Xzu04pNP4uRUYNc9nGbI7QmNFPy2r94kOL8Hjpv5748o71J+s1IDtD51x6mXOfTze9pu9FScMjXcNtpNms58/NVkJr7g6Pl/7r8XZ3vxuHztaHcVO1t6C89e3SfbNGKDnqLMNybLp0xU+k5BGuyy1R+vzq5/XAllLVNDi0t6BMP71mlMxtPumYOiJZV45OV2goXxQDAIA/o3u86B4PoPedqK1XtcPQ9vIq2ZuadFlcjJIsoe2+q73i8xrZT9Wp+HCFYhLClT4oVo7mCpUcPqTyokKlDhqi+H79FBbZqNOnd6ipqVIJCTkKC01q913tTadr1VRap4ZjlQqJs8qSGaOQ0FKZ117n/Co3fevlltD+FfbSQtXZq3X0wPsKs1iUee55CrXYZD9lOMeVMThWUSHFUvF/pNOfSRljpfjhqmpM0olPSlVf26R+w+MVlVivZp1Uadl2mc1WJcRfKqM5UeWFJuexUgfGKiLGqvCoL8NlcXWN7DJpe3m17E1NujwuRklhIaoqrdPWQ6cVHmbW5UOSlBpdocb6o6qoeF/hEf0VGzNGVmuiQkO/8oFCxYmW+vAjb0t1FVL2JNVY01RdWaNjB95XiMWiAaPHqTY2UUfrm/V+RbUywy0aGxupxDCTosLDOzxWbWSGDtZEavsX47p0cJKiLGb1T3B/9/6MlX4mlR2Vju+W4rJk9BunInOq9hyr1JHT1RqVYdPg5CjVNzu0I/+0KusadengJCVGWfmudgAAfFhXcyihXYR2AEGk5IC0esKXjxdvl1JHeW88AAAAQYqvfAMAtNemfl0RfIc3AACAL6PQDQCCSWv9em1pS2CP9dzEDAAAAN5HaAeAQGcvdA3prT8AAADweYR2AAhk9kLpz9d02HgOAAAAvouadgAIZLWlLYFdavmzttS74wEAAMAZIbQDQCCj8RwAAIBfY3o8AAQyGs8BAAD4NUI7AASStk3nJBrPAQAA+DFCOwAECprOAQAABBxq2gEgUNB0DgAAIOAQ2gEgUNB0DgAAIOAwPR4A/FXb+nWazgEAAAQcQjsA+CNP9es0nQMAAAgoTI8HAH9E/ToAAEBQILQDgD+ifh0AACAoMD0eAPwR9esAAABBgdAOAP6gbdM5ifp1AACAIEBoBwBf56npHAAAAAIeNe0A4OtoOgcAABC0CO0A4OtoOgcAABC0mB4PAL6OpnMAAABBi9AOAL6obeM5ms4BAAAEJUI7APgaGs8BAADgC9S0A4CvofEcAAAAvkBoBwBfQ+M5AAAAfIHp8QDga2g8BwAAgC8Q2gHA29o2nZNoPAcAAABJhHYA8C6azgEAAKAD1LQDgDfRdA4AAAAdILQDgDfRdA4AAAAdYHo8APSltvXrNJ0DAABABwjtANBXPNWv03QOAAAAHjA9HgD6CvXrAAAAOEOEdgDoK9SvAwAA4AwxPR4A+gr16wAAADhDhHYA6C1tm85J1K8DAADgjBDaAaA3eGo6BwAAAJwBatoBoDfQdA4AAAA9wKdD+4MPPiiTyeTyM2LECOf6uro6LVmyRImJiYqOjtbcuXNVUlLixREDwBdoOgcAAIAe4PPT488991xt2rTJ+Tg09MshL1u2TOvXr9eLL74om82mO++8U9ddd522b9/ujaECwJdoOgcAAIAe4POhPTQ0VGlpae2WV1RU6Nlnn9XatWs1depUSdKaNWs0cuRIvffee7rkkkv6eqgAgl3bxnM0nQMAAMBZ8unp8ZJ08OBBZWRkaNCgQZo/f74KCgokSXv27FFjY6OmT5/u3HbEiBEaMGCAduzY0eEx6+vrZbfbXX4A4Ky0Np5bPaHlT3uht0cEAACAAODToT0nJ0fPPfec3njjDa1evVqHDx/W5ZdfrsrKShUXF8tisSguLs5ln9TUVBUXF3d43FWrVslmszl/MjMze/FVAAgKNJ4DAABAL/Dp6fGzZ892/n3MmDHKyclRVlaW/v73vysiIqLbx12xYoWWL1/ufGy32wnuAM5Oa+O51q94o/EcAAAAeoBPh/a24uLiNGzYMB06dEhXXHGFGhoaVF5e7nK3vaSkxG0N/FdZrVZZrdZeHi2AgOaufp3GcwAAAOhhPj09vq2qqirl5+crPT1d48aNU1hYmDZv3uxcn5eXp4KCAo0fP96LowQQ8DzVr8dmSKmjCOwAAADoMT59p/2ee+7RnDlzlJWVpcLCQj3wwAMKCQnRvHnzZLPZtGjRIi1fvlwJCQmKjY3V0qVLNX78eDrHA+hd7urXCeoAAADoBT4d2o8fP6558+bp9OnTSk5O1mWXXab33ntPycnJkqTHH39cZrNZc+fOVX19vWbOnKmnnnrKy6MGEPCoXwcAAEAfMRmGYXh7EN5mt9tls9lUUVGh2NhYbw8HgD9oW9MOAAAAnIGu5lCfvtMOAD7BXUBvbT4HAAAA9CJCOwB0pLXpXOtU+G+9TFgHAABAn/Gr7vEA0OfcNZ0DAAAA+gihHQA60tp0TqLpHAAAAPoc0+MBoCOxGS1T4mk6BwAAAC8gtAPAV9F0DgAAAD6E0A4ArWg6BwAAAB9DTTsAtKLpHAAAAHwMoR0AWtF0DgAAAD6G6fEAglvbGnaazgEAAMCHENoBBC9PNeyEdQAAAPgIpscDQaiuqU72ervLssr6SlU3VLssK6stU31jvfNxY3OjyuvK1dzcfNZj6Oqx3I2rx1DDDgAAAB/HnXYgiByvPK7CqkL949N/qLqpWtMGTNOFqRfqYOlBvfzZywozh2n+iPlKjEjUpqObtPfkXqVEpujG4TcqPCRcf/3krzpedVznJp6rK7OvVEp4iqLDo89oDCXVJSqvL9c/Pv2Hjlcd16jEUZqdPbvdsY7Zj+mDUx/otcOvyRJi0bVDrlW2LVv9Y/r33BvSWsPeeqedGnYAAAD4GJNhGIa3B+FtdrtdNptNFRUVio2N9fZwgF5xvPK4/njgj3rx0xddlg+IGaAfXvxDLX1rqWxWm/77sv/WD9/+oSrqK1y2Wz5uufZ/vl+bCjZJkiJCI/TMFc9obMrYLo+htLZUu0t26wfbfiCH4XAub3usY5XH9P0t39fHpR+77D99wHQtv3C5MmMyz+i1d8jd97IDAAAAvayrOZTp8UCQOFV7ql1gl6SCygLlHsvVpMxJun7Y9Xpm/zPtArsk/c/e/9G1Q691Pq5tqtXKd1eqwF7Q5THYG+xauX2lS2BvPdb9796vAnuB6pvq9frh19sFdknaVLBJRyqOdPn52g+gUCo50PJnq9gMKXUUgR0AAAA+idAOBIlXP3vV47oNRzZoSuYUnZN4jvae3Ot2m2ajWQX2AqVHpTuXHa44rKrGqi6P4XjVcdU21bpd91nFZ6pqrFJxTbFeOfSKx2P84+A/VFlf2eXndGptOrd6QsufXw3uAAAAgI8itANBoq6pzuO6+uZ6hZnD1OzouClcQ3ODwsxhLss626ft/h1pdjTLMAw1ODxv19DcoGajG43waDoHAAAAP0RoB4LEzIEzPa67vN/l2lOyRydrTirblu1xuyHxQ3Si6oTzcVJEkmIsMV0ew8DYgQoxhbhd13qs+PB4Te4/2eMxZg2cpbjwuC4/p1Nr0zmJpnMAAADwG4R2IEhk27I1Nrl907iosChdP+x6rftsnV7Ie0F3jL3DbbD+2uCvaWfRTpe73D+46AdKi0rr8hgiwyJ1y6hb3K6776L7lBaVJpvVpm+M/IYSwtuH6iFxQ3R+yvldfj4XsRkt38O+ePuX38cOAAAA+Di6x4vu8QgexyuP682jb+r/Pv0/VTdW6/J+l+vmUTdr89HN+lve32QJseiOsXdocNxgrf7Pah04dUBJEUlaOGqhsmOz9dOdP9WJqhMaFj9Mt4+5XRlRGUqPSe/8ib/iROUJfXT6Iz174FkVVRd5PNbhisN6/qPn9daxt2QJsWjOoDn62pCvdb1zPF3hAQAA4MO6mkMJ7SK0I7g0NTXpRPUJGTIUa4lVQkSCKmorVNZQJpNMSolIUYQlQsXVxaprqlOIKUSZsS1B+XjlcTU5mmQNtbo0pOuOrhzL3bi6pLXpXOv3r3NnHQAAAD6mqzk0tA/HBMAHhIaGKsuW5bLMFmGTLcLmsszdtPf+Mf17bBxdOZa7cXWJu6ZzhHYAAAD4IWraAQQems4BAAAgQHCnHYD/a1u/3tp0jpp2AAAA+DlCOwD/5ql+vfUHAAAA8GNMjwfg39zVrwMAAAABgtAOwL9Rvw4AAIAAxvR4AP6N+nUAAAAEMEI7AP/jrvEcYR0AAAABiNAOwL94ajwHAAAABCBq2gH4FxrPAQAAIIgQ2gH4FxrPAQAAIIgwPR6Af6HxHAAAAIIIoR2Ab2vbdE6i8RwAAACCBqEdgO+i6RwAAACCHDXtAHwXTecAAAAQ5AjtAHwXTecAAAAQ5JgeD8B30XQOAAAAQY7QDsB30HQOAAAAcEFoB+AbaDoHAAAAtENNOwDfQNM5AAAAoB1COwDfQNM5AAAAoB2mxwPwjrb16zSdAwAAANohtAPoe57q12k6BwAAALhgejyAvkf9OgAAANAlhHYAfY/6dQAAAKBLmB4PoO9Rvw4AAAB0CaEdQN9w13iOsA4AAAB0iNAOoPd5ajwHAAAAoEPUtAPofTSeAwAAALqF0A6g99F4DgAAAOgWpscD6H00ngMAAAC6hdAOoOe1bTon0XgOAAAA6AZCO4CeRdM5AAAAoMdQ0w6gZ9F0DgAAAOgxhHYAPYumcwAAAECPYXo8gLPTtn6dpnMAAABAjyG0A+g+T/XrNJ0DAAAAegTT4wF0H/XrAAAAQK8itAPoPurXAQAAgF7F9HgA3Uf9OgAAANCrCO0Auq5t0zmJ+nUAAACgFxHaAXSNp6ZzAAAAAHoNNe0AuoamcwAAAECfI7QD6BqazgEAAAB9junxALqGpnMAAABAnyO0A/CsbeM5ms4BAAAAfYrQDsA9Gs8BAAAAXkdNOwD3aDwHAAAAeB2hHYB7NJ4DAAAAvI7p8QBauKtfp/EcAAAA4FWEdgCe69dpPAcAAAB4FdPjAVC/DgAAAPgoQjsA6tcBAAAAH8X0eADUrwMAAAA+itAOBKO2Teck6tcBAAAAH0RoB4KNp6ZzAAAAAHwONe1AsKHpHAAAAOA3CO1AsKHpHAAAAOA3mB4PBBuazgEAAAB+g9AOBDqazgEAAAB+i9AOBDKazgEAAAB+jdCOoHWi8oQqGypV1Vglm9WmWEusJKm0rlSNjkYlhicqKSJJ1lCry36ltaUqqy9TWV2ZIsMiFWeNU0a0axB2OBw6UX1CZXVlXx4rPEnR1ug+e32S3DedI7QDAAAAfoPQjqB0pOKIfvTOj/TBqQ+cy6ZkTtE9F96j2968TRUNFbKYLbrjvDs0d+hcxYXHSZIKqwr11L6n9Opnr8phOCRJQ+KG6NGJj2pI/BBJUn1TvT48/aF+sO0HKqkpkSRZzBbdNvo2XTv0WqVGpfbdC21tOtd6p52mcwAAAIBfMRmGYXh7EN5mt9tls9lUUVGh2NhYbw8Hvex45XHdnXu38sry2q2bnT1bNwy9Qbe8eYtz2a8m/UpXDLxCtY21emrfU3ruo+fa7ZcWlaY/zvijMmMzdaTiiG5cd6Nqm2rbbffI5Y/oqkFX9ejraadtDbu7mnYAAAAAXtXVHMpXviHolNWVuQ3skvTmkTedd9Vb/Wbfb3S69rRKakr0wqcvuN2vuLpYBZUFkqTcY7luA7sk/X7/71VYVdj9wXemtYZ99YSWP+2FLUE9dRSBHQAAAPBDhHYEneKaYo/rmo1m1TTVuCwrsBeo0dGouqY6j2FcaplyL0l5pe4/EJCko/ajanI0ndmAz4S7GnYAAAAAfovQjqCTFpnmcV2IKURRoVEuywbaBspitig8NFyRoZEe9822ZUuSRiSM8LjNQNtAhZnDznDEZ6C1hl2ihh0AAAAIAIR2BJ348HiNTBjpdt3s7NkqrXO9O730vKVKiEhQWmSabhpxk9v9MqIylBmbKUmanDlZEaERbrf77pjvKj06/SxG34nYjJavdVu8na93AwAAAAIAoR1Bp39Mfz066VGdl3yec5lJJl2RdYUWj12su7bcJUkKDwnXvRfeqwtTL2x5HBaum4bfpLlD5yrEFOLcd1j8MD01/SllxrSE9n5R/fS7K36n9Kgvw3l4SLjuOv8ujUsZ17Mvxl4olRxo+bMVNewAAABAwKB7vOgeH6xOVLV8T3t1Y7VsFptsFpsMk6HSulI1OZoUHx7f8j3tIa7f015eV67SulKV15crPDRc8dZ4t3fPj1ceV1l9mRqbG5UQnqDkyGRFhUW1267bWpvOtX6dG3fWAQAAAL/R1RzK97QjaPWL7ud2eUpkSof7xYXHtesw707/mP7qH9O/O0PrGndN5wjtAAAAQEBhejzgr2g6BwAAAAQ87rQD/qq16VxtaUtg5y47AAAAEHAI7YC/sBe2D+ixGYR1AAAAIIAR2gF/QNM5AAAAIChR0w74A3dN5wAAAAAEPEI74A9oOgcAAAAEJabHA/6ApnMAAABAUCK0A76IpnMAAAAARGgHfA9N5wAAAAB8gZp2wNfQdA4AAADAFwjtgK+h6RwAAACALzA9HvAFbWvYaToHAAAAQIR2wPs81bAT1gEAAICgx/R4wNuoYQcAAADggU+H9lWrVumiiy5STEyMUlJSdM011ygvL89lm8mTJ8tkMrn83H777V4aMdAN1LADAAAA8MCnp8dv3bpVS5Ys0UUXXaSmpib96Ec/0owZM/TRRx8pKirKud1tt92mhx9+2Pk4MjLSG8MFuocadgAAAAAe+HRof+ONN1weP/fcc0pJSdGePXs0ceJE5/LIyEilpaX19fCA7mnbdE6ihh0AAACAWz49Pb6tiooKSVJCguv04eeff15JSUkaNWqUVqxYoZqamg6PU19fL7vd7vID9InWpnOrJ7T8aS/09ogAAAAA+DCfvtP+VQ6HQ3fffbcmTJigUaNGOZd/4xvfUFZWljIyMrR//37dd999ysvL00svveTxWKtWrdJDDz3UF8MGXLlrOscddgAAAAAemAzDMLw9iK5YvHixXn/9db3zzjvq37+/x+3eeustTZs2TYcOHdLgwYPdblNfX6/6+nrnY7vdrszMTFVUVCg2NrbHxw44efp6NwAAAABBxW63y2azdZpD/eJO+5133ql169Zp27ZtHQZ2ScrJyZGkDkO71WqV1Wrt8XECnaLpHAAAAIAz4NOh3TAMLV26VP/85z+1ZcsWZWdnd7rPvn37JEnp6em9PDqgC2g6BwAAAOAs+HRoX7JkidauXatXXnlFMTExKi4uliTZbDZFREQoPz9fa9eu1ZVXXqnExETt379fy5Yt08SJEzVmzBgvjx5Bj6nwAAAAAM6ST3ePX716tSoqKjR58mSlp6c7f1544QVJksVi0aZNmzRjxgyNGDFC3//+9zV37ly9+uqrXh45IPdN5wAAAADgDPj0nfbOeuRlZmZq69atfTQa4AxFJLTcYW+90x6R0Pk+AAAAAPAVPh3aAb/Stn6dpnMAAAAAzhKhHegJnurXaToHAAAA4Cz4dE074DeoXwcAAADQCwjtQE9orV+XqF8HAAAA0GOYHg/0BOrXAQAAAPQCQjvQXe4azxHWAQAAAPQgQjvQHZ4azwEAAABAD6KmHegOGs8BAAAA6AOEdqA7aDwHAAAAoA8wPR7oDhrPAQAAAOgDhHagK9o2nZNoPAcAAACg1xHagc7QdA4AAACAl1DTDnSGpnMAAAAAvITQDnSGpnMAAAAAvITp8UBbbevXaToHAAAAwEsI7cBXeapfp+kcAAAAAC9gejzwVdSvAwAAAPAhhHbgq6hfBwAAAOBDmB4PfBX16wAAAAB8CKEdwa1t0zmJ+nUAAAAAPoPQjuDlqekcAAAAAPgIatoRvGg6BwAAAMDHEdoRvGg6BwAAAMDHMT0ewYumcwAAAAB8HKEdwaVt4zmazgEAAADwYYR2BA8azwEAAADwM9S0I3jQeA4AAACAnyG0I3jQeA4AAACAn2F6PAKXu/p1Gs8BAAAA8COEdgQmT/XrNJ4DAAAA4EeYHo/ARP06AAAAgABAaEdgon4dAAAAQABgejwCE/XrAAAAAAIAoR2BoW3TOYn6dQAAAAB+j9AO/+ep6RwAAAAA+Dlq2uH/aDoHAAAAIEAR2uH/aDoHAAAAIEAxPR7+j6ZzAAAAAAIUoR3+h6ZzAAAAAIIEoR3+haZzAAAAAIIINe3wLzSdAwAAABBECO3wLzSdAwAAABBEmB4P/0LTOQAAAABBhNAO39e28RxN5wAAAAAECUI7fBuN5wAAAAAEMWra4dtoPAcAAAAgiBHa4dtoPAcAAAAgiDE9Hr7FXf06jecAAAAABClCO3yHp/p1Gs8BAAAACFJMj4fvoH4dAAAAAFwQ2uE7qF8HAAAAABdMj4fvoH4dAAAAAFwQ2uE9bZvOSdSvAwAAAMBXENrhHZ6azgEAAAAAnKhph3fQdA4AAAAAOkVoh3fQdA4AAAAAOsX0eHgHTecAAAAAoFOEdvQNms4BAAAAwBkjtKP30XQOAAAAALqFmnb0PprOAQAAAEC3ENrR+2g6BwAAAADdwvR49I62New0nQMAAACAM0ZoR8/zVMNOWAcAAACAM8L0ePQ8atgBAAAAoEcQ2tHzqGEHAAAAgB7B9Hj0PGrYAQAAAKBHENpx9to2nZOoYQcAAACAHkBox9nx1HQOAAAAAHDWqGnH2aHpHAAAAAD0GkI7zg5N5wAAAACg1zA9HmeHpnMAAAAA0GsI7TgzNJ0DAAAAgD5DaEfX0XQOAAAAAPoUNe3oOprOAQAAAECfIrSj62g6BwAAAAB9iunx8Kxt/TpN5wAAAACgTxHa4Z6n+nWazgEAAABAn2F6PNyjfh0AAAAAvI7QDveoXwcAAAAAr2N6PNyjfh0AAAAAvI7Qji+5azxHWAcAAAAAryG0o4WnxnMAAAAAAK+hph0taDwHAAAAAD6H0I4WNJ4DAAAAAJ/D9Hi0oPEcAAAAAPgcQnuwatt0TqLxHAAAAAD4GEJ7MKLpHAAAAAD4BWragxFN5wAAAADALxDagxFN5wAAAADALzA9PhjRdA4AAAAA/AKhPRjQdA4AAAAA/BKhPdDRdA4AAAAA/BY17YGOpnMAAAAA4LcI7YGOpnMAAAAA4LeYHh9o2tav03QOAAAAAPwWoT2QeKpfp+kcAAAAAPglpscHEurXAQAAACCgENoDCfXrAAAAABBQmB4fSKhfBwAAAICAQmj3d+4azxHWAQAAACAgENr9mafGcwAAAACAgEBNuz+j8RwAAAAABDRCuz+j8RwAAAAABDSmx/szGs8BAAAAQEAjtPuTtk3nJBrPAQAAAEAAI7T7C5rOAQAAAEDQCZia9ieffFIDBw5UeHi4cnJytGvXLm8PqWfRdA4AAAAAgk5AhPYXXnhBy5cv1wMPPKC9e/dq7Nixmjlzpk6ePOntofUcms4BAAAAQNAxGYZheHsQZysnJ0cXXXSRfvvb30qSHA6HMjMztXTpUv3whz/sdH+73S6bzaaKigrFxsb29nC7z11NOwAAAADA73Q1h/p9TXtDQ4P27NmjFStWOJeZzWZNnz5dO3bscLtPfX296uvrnY/tdnuvj7NH0HQOAAAAAIKK30+PP3XqlJqbm5WamuqyPDU1VcXFxW73WbVqlWw2m/MnMzOzL4YKAAAAAMAZ8fvQ3h0rVqxQRUWF8+fYsWPeHhIAAAAAAO34/fT4pKQkhYSEqKSkxGV5SUmJ0tLS3O5jtVpltVr7YngAAAAAAHSb399pt1gsGjdunDZv3uxc5nA4tHnzZo0fP96LIwMAAAAA4Oz4/Z12SVq+fLkWLFigCy+8UBdffLGeeOIJVVdXa+HChd4eGgAAAAAA3RYQof3rX/+6Pv/8c91///0qLi7WeeedpzfeeKNdczoAAAAAAPxJQHxP+9nym+9pBwAAAAAEhK7mUL+vaQcAAAAAIFAR2gEAAAAA8FGEdgAAAAAAfBShHQAAAAAAH0VoBwAAAADARxHaAQAAAADwUYR2AAAAAAB8FKEdAAAAAAAfRWgHAAAAAMBHEdoBAAAAAPBRhHYAAAAAAHwUoR0AAAAAAB9FaAcAAAAAwEcR2gEAAAAA8FGEdgAAAAAAfBShHQAAAAAAH0VoBwAAAADARxHaAQAAAADwUYR2AAAAAAB8FKEdAAAAAAAfRWgHAAAAAMBHEdoBAAAAAPBRhHYAAAAAAHwUoR0AAAAAAB9FaAcAAAAAwEcR2gEAAAAA8FGEdgAAAAAAfBShHQAAAAAAH0VoBwAAAADARxHaAQAAAADwUaHeHoAvMAxDkmS32708EgAAAABAMGjNn6151BNCu6TKykpJUmZmppdHAgAAAAAIJpWVlbLZbB7Xm4zOYn0QcDgcKiwsVExMjEwmk7eHI6nlU5fMzEwdO3ZMsbGx3h4OehDnNnBxbgMT5zVwcW4DF+c2cHFuA1OwnlfDMFRZWamMjAyZzZ4r17nTLslsNqt///7eHoZbsbGxQfUfbjDh3AYuzm1g4rwGLs5t4OLcBi7ObWAKxvPa0R32VjSiAwAAAADARxHaAQAAAADwUYR2H2W1WvXAAw/IarV6eyjoYZzbwMW5DUyc18DFuQ1cnNvAxbkNTJzXjtGIDgAAAAAAH8WddgAAAAAAfBShHQAAAAAAH0VoBwAAAADARxHaAQAAAADwUYR2H/Xkk09q4MCBCg8PV05Ojnbt2uXtIeEMrFq1ShdddJFiYmKUkpKia665Rnl5eS7bTJ48WSaTyeXn9ttv99KI0VUPPvhgu/M2YsQI5/q6ujotWbJEiYmJio6O1ty5c1VSUuLFEaOrBg4c2O7cmkwmLVmyRBLXrD/Ztm2b5syZo4yMDJlMJr388ssu6w3D0P3336/09HRFRERo+vTpOnjwoMs2paWlmj9/vmJjYxUXF6dFixapqqqqD18F2urovDY2Nuq+++7T6NGjFRUVpYyMDH37299WYWGhyzHcXeePPPJIH78StNXZNXvzzTe3O2+zZs1y2YZr1jd1dm7d/d41mUx69NFHndtw3RLafdILL7yg5cuX64EHHtDevXs1duxYzZw5UydPnvT20NBFW7du1ZIlS/Tee+9p48aNamxs1IwZM1RdXe2y3W233aaioiLnzy9+8QsvjRhn4txzz3U5b++8845z3bJly/Tqq6/qxRdf1NatW1VYWKjrrrvOi6NFV+3evdvlvG7cuFGSdMMNNzi34Zr1D9XV1Ro7dqyefPJJt+t/8Ytf6Ne//rWefvpp7dy5U1FRUZo5c6bq6uqc28yfP18ffvihNm7cqHXr1mnbtm36zne+01cvAW50dF5ramq0d+9erVy5Unv37tVLL72kvLw8fe1rX2u37cMPP+xyHS9durQvho8OdHbNStKsWbNczttf//pXl/Vcs76ps3P71XNaVFSkP/7xjzKZTJo7d67LdkF/3RrwORdffLGxZMkS5+Pm5mYjIyPDWLVqlRdHhbNx8uRJQ5KxdetW57JJkyYZd911l/cGhW554IEHjLFjx7pdV15eboSFhRkvvviic9nHH39sSDJ27NjRRyNET7nrrruMwYMHGw6HwzAMrll/Jcn45z//6XzscDiMtLQ049FHH3UuKy8vN6xWq/HXv/7VMAzD+OijjwxJxu7du53bvP7664bJZDJOnDjRZ2OHZ23Pqzu7du0yJBlHjx51LsvKyjIef/zx3h0czoq7c7tgwQLj6quv9rgP16x/6Mp1e/XVVxtTp051WcZ1axjcafcxDQ0N2rNnj6ZPn+5cZjabNX36dO3YscOLI8PZqKiokCQlJCS4LH/++eeVlJSkUaNGacWKFaqpqfHG8HCGDh48qIyMDA0aNEjz589XQUGBJGnPnj1qbGx0uX5HjBihAQMGcP36mYaGBv3lL3/RLbfcIpPJ5FzONev/Dh8+rOLiYpfr1GazKScnx3md7tixQ3Fxcbrwwgud20yfPl1ms1k7d+7s8zGjeyoqKmQymRQXF+ey/JFHHlFiYqLOP/98Pfroo2pqavLOAHFGtmzZopSUFA0fPlyLFy/W6dOnneu4ZgNDSUmJ1q9fr0WLFrVbF+zXbai3BwBXp06dUnNzs1JTU12Wp6am6pNPPvHSqHA2HA6H7r77bk2YMEGjRo1yLv/GN76hrKwsZWRkaP/+/brvvvuUl5enl156yYujRWdycnL03HPPafjw4SoqKtJDDz2kyy+/XAcOHFBxcbEsFku7/0FMTU1VcXGxdwaMbnn55ZdVXl6um2++2bmMazYwtF6L7n7Ptq4rLi5WSkqKy/rQ0FAlJCRwLfuJuro63XfffZo3b55iY2Ody7/3ve/pggsuUEJCgt59912tWLFCRUVF+tWvfuXF0aIzs2bN0nXXXafs7Gzl5+frRz/6kWbPnq0dO3YoJCSEazZA/OlPf1JMTEy7skKuW0I70OuWLFmiAwcOuNQ9S3Kpsxo9erTS09M1bdo05efna/DgwX09THTR7NmznX8fM2aMcnJylJWVpb///e+KiIjw4sjQk5599lnNnj1bGRkZzmVcs4B/aGxs1I033ijDMLR69WqXdcuXL3f+fcyYMbJYLPrud7+rVatWyWq19vVQ0UU33XST8++jR4/WmDFjNHjwYG3ZskXTpk3z4sjQk/74xz9q/vz5Cg8Pd1nOdUsjOp+TlJSkkJCQdt2mS0pKlJaW5qVRobvuvPNOrVu3Trm5uerfv3+H2+bk5EiSDh061BdDQw+Ji4vTsGHDdOjQIaWlpamhoUHl5eUu23D9+pejR49q06ZNuvXWWzvcjmvWP7Veix39nk1LS2vX/LWpqUmlpaVcyz6uNbAfPXpUGzdudLnL7k5OTo6ampp05MiRvhkgesSgQYOUlJTk/PeXa9b/vf3228rLy+v0d68UnNctod3HWCwWjRs3Tps3b3Yuczgc2rx5s8aPH+/FkeFMGIahO++8U//85z/11ltvKTs7u9N99u3bJ0lKT0/v5dGhJ1VVVSk/P1/p6ekaN26cwsLCXK7fvLw8FRQUcP36kTVr1iglJUVXXXVVh9txzfqn7OxspaWluVyndrtdO3fudF6n48ePV3l5ufbs2ePc5q233pLD4XB+WAPf0xrYDx48qE2bNikxMbHTffbt2yez2dxuajV82/Hjx3X69Gnnv79cs/7v2Wef1bhx4zR27NhOtw3G65bp8T5o+fLlWrBggS688EJdfPHFeuKJJ1RdXa2FCxd6e2jooiVLlmjt2rV65ZVXFBMT46ynstlsioiIUH5+vtauXasrr7xSiYmJ2r9/v5YtW6aJEydqzJgxXh49OnLPPfdozpw5ysrKUmFhoR544AGFhIRo3rx5stlsWrRokZYvX66EhATFxsZq6dKlGj9+vC655BJvDx1d4HA4tGbNGi1YsEChoV/+iuSa9S9VVVUuMyAOHz6sffv2KSEhQQMGDNDdd9+tn/70pxo6dKiys7O1cuVKZWRk6JprrpEkjRw5UrNmzdJtt92mp59+Wo2Njbrzzjt10003uZRMoG91dF7T09N1/fXXa+/evVq3bp2am5udv3sTEhJksVi0Y8cO7dy5U1OmTFFMTIx27NihZcuW6Zvf/Kbi4+O99bKgjs9tQkKCHnroIc2dO1dpaWnKz8/XD37wAw0ZMkQzZ86UxDXryzr791hq+eD0xRdf1C9/+ct2+3PdfsHb7evh3m9+8xtjwIABhsViMS6++GLjvffe8/aQcAYkuf1Zs2aNYRiGUVBQYEycONFISEgwrFarMWTIEOPee+81KioqvDtwdOrrX/+6kZ6eblgsFqNfv37G17/+dePQoUPO9bW1tcYdd9xhxMfHG5GRkca1115rFBUVeXHEOBMbNmwwJBl5eXkuy7lm/Utubq7bf4MXLFhgGEbL176tXLnSSE1NNaxWqzFt2rR25/z06dPGvHnzjOjoaCM2NtZYuHChUVlZ6YVXg1YdndfDhw97/N2bm5trGIZh7Nmzx8jJyTFsNpsRHh5ujBw50vjZz35m1NXVefeFocNzW1NTY8yYMcNITk42wsLCjKysLOO2224ziouLXY7BNeubOvv32DAM43e/+50RERFhlJeXt9uf67aFyTAMo9c/GQAAAAAAAGeMmnYAAAAAAHwUoR0AAAAAAB9FaAcAAAAAwEcR2gEAAAAA8FGEdgAAAAAAfBShHQAAAAAAH0VoBwAAAADARxHaAQDoJSaTSS+//HKvPseWLVtkMplUXl7eo9v2poEDB+qJJ57o1ec4cuSITCaT9u3b16vPAwBAbyO0AwDQiaeffloxMTFqampyLquqqlJYWJgmT57ssm1rMM7Pz+/jUXbu0ksvVVFRkWw221kf64033pDJZFJxcbHL8vT0dA0cONBlWWuA3rx581k/ry/riw8jAADBh9AOAEAnpkyZoqqqKv373/92Lnv77beVlpamnTt3qq6uzrk8NzdXAwYM0ODBg70x1A5ZLBalpaXJZDKd9bEuu+wyhYaGasuWLc5lH3/8sWpra1VWVqYjR444l+fm5spqtWrChAln/bwAAAQbQjsAAJ0YPny40tPTXQLqli1bdPXVVys7O1vvvfeey/IpU6Y4H586dUrXXnutIiMjNXToUP3rX/9yOfaBAwc0e/ZsRUdHKzU1Vd/61rd06tQp53qHw6FVq1YpOztbERERGjt2rP7xj394HOvRo0c1Z84cxcfHKyoqSueee65ee+0159i+Oj3+ueeeU1xcnDZs2KCRI0cqOjpas2bNUlFRUafvSXR0tC666KJ278lll12mCRMmtFt+ySWXKDw83LmspqZGt9xyi2JiYjRgwAD9/ve/dzn+sWPHdOONNyouLk4JCQm6+uqrXT4IkKQ//OEPGjlypMLDwzVixAg99dRTHsdbVlam+fPnKzk5WRERERo6dKjWrFnjXP/BBx9o6tSpioiIUGJior7zne+oqqrKuX7y5Mm6++67XY55zTXX6Oabb3auP3r0qJYtWyaTydQjH4wAACAR2gEA6JIpU6YoNzfX+Tg3N1eTJ0/WpEmTnMtra2u1c+dOl9D+0EMP6cYbb9T+/ft15ZVXav78+SotLZUklZeXa+rUqTr//PP173//W2+88YZKSkp04403OvdftWqV/vd//1dPP/20PvzwQy1btkzf/OY3tXXrVrfjXLJkierr67Vt2zZ98MEH+vnPf67o6GiPr6umpkaPPfaY/vznP2vbtm0qKCjQPffc02PvidT+gwxJ+uUvf6kLL7xQ77//vu644w4tXrxYeXl5kqTGxkbNnDlTMTExevvtt7V9+3bnBwoNDQ2SpOeff17333+//vu//1sff/yxfvazn2nlypX605/+5HasK1eu1EcffaTXX39dH3/8sVavXq2kpCRJUnV1tWbOnKn4+Hjt3r1bL774ojZt2qQ777yzS++DJL300kvq37+/Hn74YRUVFXXpgw8AALrEAAAAnXrmmWeMqKgoo7Gx0bDb7UZoaKhx8uRJY+3atcbEiRMNwzCMzZs3G5KMo0ePGoZhGJKMH//4x85jVFVVGZKM119/3TAMw/jJT35izJgxw+V5jh07Zkgy8vLyjLq6OiMyMtJ49913XbZZtGiRMW/ePMMwDCM3N9eQZJSVlRmGYRijR482HnzwQbevoe22a9asMSQZhw4dcm7z5JNPGqmpqV16TzZu3GhIMgoLCw3DMIyUlBRj165dxrvvvmtkZWUZhmEY+fn5hiRj69atzv2ysrKMb37zm87HDofDSElJMVavXm0YhmH8+c9/NoYPH244HA7nNvX19UZERISxYcMGwzAMY/DgwcbatWtdxvOTn/zEGD9+vGEYhnH48GFDkvH+++8bhmEYc+bMMRYuXOj2dfz+97834uPjjaqqKuey9evXG2az2SguLjYMwzAmTZpk3HXXXS77XX311caCBQtcXtfjjz/e0VsGAMAZC/XWhwUAAPiTyZMnq7q6Wrt371ZZWZmGDRum5ORkTZo0SQsXLlRdXZ22bNmiQYMGacCAAc79xowZ4/x7VFSUYmNjdfLkSUnSf/7zH+Xm5rq9E56fn6/GxkbV1NToiiuucFnX0NCg888/3+04v/e972nx4sV68803NX36dM2dO9dlDG1FRka61N+np6c7x9eZSy+9VBaLRVu2bNHYsWNVW1urCy64QA6HQ59//rkOHz6sLVu2KCIiQpdcconLvl8dk8lkUlpamsv7cujQIcXExLjsU1dXp/z8fFVXVys/P1+LFi3Sbbfd5lzf1NTkscne4sWLNXfuXO3du1czZszQNddco0svvVRSSy3+2LFjFRUV5dx+woQJcjgcysvLU2pqapfeDwAAegOhHQCALhgyZIj69++v3NxclZWVadKkSZKkjIwMZWZm6t1331Vubq6mTp3qsl9YWJjLY5PJJIfDIamlA/2cOXP085//vN3zpaen68CBA5Kk9evXq1+/fi7rrVar23HeeuutmjlzptavX68333xTq1at0i9/+UstXbrU7fbuxmcYhqe3wUVkZKQuvvhi5ebmqrS0VJdddplCQkIUEhKiSy+9VLm5ucrNzdWECRNksVg6fd6vvi/jxo3T888/3+45k5OTnbXmzzzzjHJyclzWh4SEuB3r7NmzdfToUb322mvauHGjpk2bpiVLluixxx7r0ms1m83t3pfGxsYu7QsAwNkgtAMA0EVTpkzRli1bVFZWpnvvvde5fOLEiXr99de1a9cuLV68uMvHu+CCC/R///d/GjhwoEJD2/9KPuecc2S1WlVQUOD8kKArMjMzdfvtt+v222/XihUr9Mwzz3gM7WdrypQp+tvf/qaysjKXr7+bOHGitmzZoq1bt+r2228/o2NecMEFeuGFF5SSkqLY2Nh26202mzIyMvTZZ59p/vz5XT5ucnKyFixYoAULFujyyy/Xvffeq8cee0wjR47Uc889p+rqaufd9u3bt8tsNmv48OHOfb9ap97c3KwDBw641OpbLBY1Nzef0WsFAKAzNKIDAKCLpkyZonfeeUf79u1zCdGTJk3S7373OzU0NLRruNaRJUuWqLS0VPPmzdPu3buVn5+vDRs2aOHChWpublZMTIzuueceLVu2TH/605+Un5+vvXv36je/+Y3Hhmt33323NmzYoMOHD2vv3r3Kzc3VyJEjz/q1ezJlyhQdPHhQGzZsaPeevPzyyzp27NgZvSeSNH/+fCUlJenqq6/W22+/7Zxm/73vfU/Hjx+X1NLgb9WqVfr1r3+tTz/9VB988IHWrFmjX/3qV26Pef/99+uVV17RoUOH9OGHH2rdunXO92X+/PkKDw/XggULdODAAeXm5mrp0qX61re+5ZwaP3XqVK1fv17r16/XJ598osWLFzu78LcaOHCgtm3bphMnTrh8AwAAAGeD0A4AQBdNmTJFtbW1GjJkiEud86RJk1RZWen8ariuysjI0Pbt29Xc3KwZM2Zo9OjRuvvuuxUXFyezueVX9E9+8hOtXLlSq1at0siRIzVr1iytX79e2dnZbo/Z3NysJUuWOLcdNmxYh1+FdrbGjx8vq9UqwzA0btw45/KcnBw1NjY6vxruTERGRmrbtm0aMGCArrvuOo0cOVKLFi1SXV2d8877rbfeqj/84Q9as2aNRo8erUmTJum5557z+L5YLBatWLFCY8aM0cSJExUSEqK//e1vzufbsGGDSktLddFFF+n666/XtGnT9Nvf/ta5/y233KIFCxbo29/+tiZNmqRBgwa1+zDi4Ycf1pEjRzR48GAlJyef0WsGAMATk9HVwjUAAAAAANCnuNMOAAAAAICPIrQDAAC3oqOjPf68/fbb3h4eAABBgenxAADArUOHDnlc169fP0VERPThaAAACE6EdgAAAAAAfBTT4wEAAAAA8FGEdgAAAAAAfBShHQAAAAAAH0VoBwAAAADARxHaAQAAAADwUYR2AAAAAAB8FKEdAAAAAAAfRWgHAAAAAMBH/X/IpkEOEu9H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D28A708-7752-80D1-D34E-82CC281B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7" y="718832"/>
            <a:ext cx="5982913" cy="581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CE6B8-B48F-6A60-556B-3A28BE4EA5CA}"/>
              </a:ext>
            </a:extLst>
          </p:cNvPr>
          <p:cNvSpPr txBox="1"/>
          <p:nvPr/>
        </p:nvSpPr>
        <p:spPr>
          <a:xfrm>
            <a:off x="6095999" y="511525"/>
            <a:ext cx="309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OR Suite &amp; Service Mapping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E9D84-A1A2-5EAE-31B9-760B19671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051" y="901728"/>
            <a:ext cx="2364951" cy="27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1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160338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WeekDay</a:t>
            </a:r>
            <a:r>
              <a:rPr lang="en-US" dirty="0"/>
              <a:t> And </a:t>
            </a:r>
            <a:r>
              <a:rPr lang="en-US" dirty="0" err="1"/>
              <a:t>BookingHr</a:t>
            </a:r>
            <a:r>
              <a:rPr lang="en-US" dirty="0"/>
              <a:t>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014A-DC00-C3E8-4A09-77AD8B65D110}"/>
              </a:ext>
            </a:extLst>
          </p:cNvPr>
          <p:cNvSpPr txBox="1"/>
          <p:nvPr/>
        </p:nvSpPr>
        <p:spPr>
          <a:xfrm>
            <a:off x="65126" y="5737535"/>
            <a:ext cx="120650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OR Suites Booking is High in the Morning Session &amp; Bookings Decreases as the Day Progresses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Also Booking rate is comparatively high in the Middle of Week and Low on Monday &amp; Friday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Only Ophthalmology Service conducts Procedure in Afternoon Session also, rest all plans only in Morning Session</a:t>
            </a:r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842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490" name="Picture 10">
            <a:extLst>
              <a:ext uri="{FF2B5EF4-FFF2-40B4-BE49-F238E27FC236}">
                <a16:creationId xmlns:a16="http://schemas.microsoft.com/office/drawing/2014/main" id="{03847443-7F97-3F25-7102-EE7AA68D3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274" y="601618"/>
            <a:ext cx="4491665" cy="21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2" name="Picture 12">
            <a:extLst>
              <a:ext uri="{FF2B5EF4-FFF2-40B4-BE49-F238E27FC236}">
                <a16:creationId xmlns:a16="http://schemas.microsoft.com/office/drawing/2014/main" id="{0B8A707E-74A0-21C7-35B0-9AB096E16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4" y="2830929"/>
            <a:ext cx="5853591" cy="258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4" name="Picture 14">
            <a:extLst>
              <a:ext uri="{FF2B5EF4-FFF2-40B4-BE49-F238E27FC236}">
                <a16:creationId xmlns:a16="http://schemas.microsoft.com/office/drawing/2014/main" id="{6A189ACF-2C5B-B7C8-EBD0-CF72D0F5F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16" y="2706782"/>
            <a:ext cx="6127355" cy="284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6" name="Picture 16">
            <a:extLst>
              <a:ext uri="{FF2B5EF4-FFF2-40B4-BE49-F238E27FC236}">
                <a16:creationId xmlns:a16="http://schemas.microsoft.com/office/drawing/2014/main" id="{24CF7224-C9EF-3871-623F-F90E8B2C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71" y="649171"/>
            <a:ext cx="4564256" cy="213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212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4" y="130949"/>
            <a:ext cx="11974551" cy="359705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Service – CPT Procedure Analysis</a:t>
            </a:r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0" name="AutoShape 2" descr="data:image/png;base64,iVBORw0KGgoAAAANSUhEUgAAA+0AAAPbCAYAAAApZGqjAAAAOXRFWHRTb2Z0d2FyZQBNYXRwbG90bGliIHZlcnNpb24zLjcuMSwgaHR0cHM6Ly9tYXRwbG90bGliLm9yZy/bCgiHAAAACXBIWXMAAA9hAAAPYQGoP6dpAADDE0lEQVR4nOzdd3iUZdbH8d+k90pJgkCABATpoogoRUCKIogiKiIIgqIoFhRZG4gKorKivuCuJYBrb8iiUhVQQKQYEI2REmpCS0jvybx/zGZkkpmQNplJ8v1c11zjPPdTzjPOlpP7PucxGI1GowAAAAAAgNNxcXQAAAAAAADAOpJ2AAAAAACcFEk7AAAAAABOiqQdAAAAAAAnRdIOAAAAAICTImkHAAAAAMBJkbQDAAAAAOCkSNoBAAAAAHBSbo4OwBkUFxcrMTFR/v7+MhgMjg4HAAAAAFDPGY1GZWRkKCIiQi4utufTSdolJSYmqnnz5o4OAwAAAADQwBw7dkwXXXSRzXGSdkn+/v6STF9WQECAg6MBAAAAANR36enpat68uTkftYWkXTIviQ8ICCBpBwAAAADUmguVaNOIDgAAAAAAJ0XSDgAAAACAkyJpBwAAAADASVHTXkFFRUUqKChwdBio59zd3eXq6uroMAAAAAA4CZL2CsjMzNTx48dlNBodHQrqOYPBoIsuukh+fn6ODgUAAACAEyBpv4CioiIdP35cPj4+aty48QU7+wFVZTQadebMGR0/flzR0dHMuAMAAAAgab+QgoICGY1GNW7cWN7e3o4OB/Vc48aNdfjwYRUUFJC0AwAAAKARXUUxw47awO8MAAAAwPlI2gEAAAAAcFIk7QAAAAAAOCmSdlTI0qVLFRQUZP48e/Zsde3a1WHxAAAAAEBDQNJeS9Ky83XwdKZ+PXpOB89kKi07367XmzBhggwGgwwGgzw8PBQVFaXnnntOhYWFNXL+GTNmaMOGDZU6xmAwaMWKFTVyfQAAAABoCOgeXwsSU3M084u9+nH/WfO2PtGNNP+mzooIsl9H+iFDhigmJkZ5eXn69ttvdf/998vd3V2zZs2q9rn9/Pzs8izx/Px8eXh41Ph5AQAAAKAuYqbdztKy88sk7JK0ef9ZPfHFXrvOuHt6eiosLEwtW7bU1KlTNXDgQK1cuVLnzp3TnXfeqeDgYPn4+Gjo0KHav3+/xbFLly5VixYt5OPjoxtvvFHJyckW46WXx+/YsUODBg1So0aNFBgYqL59+2r37t3m8cjISEnSjTfeKIPBYP5ccp533nlHrVq1kpeXl5YvX67Q0FDl5eVZXHPkyJEaN25czX1BAAAAAODkSNrt7GxmfpmEvcTm/Wd1NtO+y+TP5+3trfz8fE2YMEE7d+7UypUrtW3bNhmNRg0bNkwFBQWSpO3bt2vSpEmaNm2aYmNj1b9/fz3//PPlnjsjI0Pjx4/XTz/9pJ9//lnR0dEaNmyYMjIyJJmSekmKiYlRUlKS+bMkHThwQF988YW+/PJLxcbGavTo0SoqKtLKlSvN+5w+fVrffPONJk6cWNNfCwAAAAA4LZbH21l6bkG54xkXGK8JRqNRGzZs0Jo1azR06FCtWLFCW7Zs0ZVXXilJ+uCDD9S8eXOtWLFCo0eP1qJFizRkyBA9/vjjkqS2bdtq69atWr16tc1rXHPNNRaf//3vfysoKEibNm3S9ddfr8aNG0uSgoKCFBYWZrFvfn6+li9fbt5Hkm6//XbFxMRo9OjRkqT//Oc/atGihfr161ft7wMAAAAA6gpm2u0swMu93HH/C4xXx6pVq+Tn5ycvLy8NHTpUY8aM0YQJE+Tm5qaePXua9wsNDVW7du0UFxcnSYqLi7MYl6RevXqVe61Tp05p8uTJio6OVmBgoAICApSZmamjR49eMM6WLVtaJOySNHnyZK1du1YnTpyQZFquX9JcDwAAAAAaCpJ2O2vk56E+0Y2sjvWJbqRGfvZruta/f3/FxsZq//79ysnJ0bJly+yW9I4fP16xsbFatGiRtm7dqtjYWIWGhio//8LL/319fcts69atm7p06aLly5dr165d+v333zVhwgQ7RA4AAAAAzouk3c4CfTw0/6bOZRL3PtGN9NJNnRXoY7+k3dfXV1FRUWrRooXc3EyVEO3bt1dhYaG2b99u3i85OVnx8fHq0KGDeZ/zxyXp559/LvdaW7Zs0YMPPqhhw4bpkksukaenp86etazld3d3V1FRUYXjv/vuu7V06VLFxMRo4MCBat68eYWPBQAAAID6gJr2WhAR5K03buums5n5ysgtkL+Xuxr5edg1YbclOjpaI0aM0OTJk/Wvf/1L/v7+euKJJ9SsWTONGDFCkvTggw+qd+/eeuWVVzRixAitWbOm3Hr2kvO+//776tGjh9LT0/XYY4/J29vycXaRkZHasGGDevfuLU9PTwUHB5d7zttvv10zZszQ22+/reXLl1fvxgEAAACgDmKmvZYE+nioTRM/dW0RrDZN/BySsJeIiYnRpZdequuvv169evWS0WjUt99+K3d3U339FVdcobfffluLFi1Sly5dtHbtWj311FPlnvPdd9/VuXPn1L17d40bN04PPvigmjRpYrHPq6++qnXr1ql58+bq1q3bBeMMDAzUTTfdJD8/P40cObLK9wsAAAAAdZXBaDQaHR2Eo6WnpyswMFBpaWkKCAiwGMvNzVVCQoL5GeKoXQMGDNAll1yi119/3dGh1Ap+bwAAAEDDUF4eej6Wx8MpnTt3Ths3btTGjRu1ePFiR4cDAAAAAA5B0g6n1K1bN507d04vvfSS2rVr5+hwAAAAAMAhSNrhlA4fPuzoEAAAAADA4WhEBwAAAACAkyJpBwAAAADASZG0AwAAAADgpEjaAQAAAABwUiTtAAAAAAA4KZJ2VMqECRM0cuRIR4dhk8Fg0IoVKySZOtAbDAbFxsY6NCYAAAAAqCqS9nru2LFjmjhxoiIiIuTh4aGWLVtq+vTpSk5OLve4+pDwNm/eXElJSerYsaOjQwEAAACAKiFpry0556Szf0nHd0pn95s+29mhQ4fUo0cP7d+/Xx999JEOHDigt956Sxs2bFCvXr2UkpJi9bj8/Hy7x1YbXF1dFRYWJjc3N0eHAgAAAABVQtJeG9JOSJ9NlN68THpngPRmD+nzSabtdnT//ffLw8NDa9euVd++fdWiRQsNHTpU69ev14kTJ/Tkk09KkiIjIzV37lzdeeedCggI0JQpU9SqVStJUrdu3WQwGNSvXz+Lc7/yyisKDw9XaGio7r//fhUUFJjHzp07pzvvvFPBwcHy8fHR0KFDtX//fvP40qVLFRQUpBUrVig6OlpeXl4aPHiwjh07ZnGNr7/+Wt27d5eXl5dat26tOXPmqLCw0Dy+f/9+9enTR15eXurQoYPWrVtncby11QK///67rr/+egUEBMjf319XX321Dh48KEnauHGjLr/8cvn6+iooKEi9e/fWkSNHqv4vAAAAAACqiaTd3nLOSV9Pkw59b7n94AZp5QN2m3FPSUnRmjVrdN9998nb29tiLCwsTGPHjtUnn3wio9EoyZSEd+nSRb/++quefvpp/fLLL5Kk9evXKykpSV9++aX5+B9++EEHDx7UDz/8oGXLlmnp0qVaunSpeXzChAnauXOnVq5cqW3btsloNGrYsGEWiX12drZeeOEFLV++XFu2bFFqaqpuvfVW8/iPP/6oO++8U9OnT9cff/yhf/3rX1q6dKleeOEFSVJxcbFGjRolDw8Pbd++XW+99ZZmzpxZ7ndy4sQJ9enTR56envr++++1a9cuTZw4UYWFhSosLNTIkSPVt29f7d27V9u2bdOUKVNkMBiq9i8AAADAyRXm5Skl6YSS9sfr1KEDOncqydEhoR4pzMtTSuLfv6/Uk/y+qop1w/aWdaZswl7i4AbTuHdwjV92//79MhqNat++vdXx9u3b69y5czpz5owk6ZprrtGjjz5qHnd1dZUkhYaGKiwszOLY4OBgvfnmm3J1ddXFF1+s6667Ths2bNDkyZO1f/9+rVy5Ulu2bNGVV14pSfrggw/UvHlzrVixQqNHj5YkFRQU6M0331TPnj0lScuWLVP79u31yy+/6PLLL9ecOXP0xBNPaPz48ZKk1q1ba+7cuXr88cf17LPPav369frzzz+1Zs0aRURESJJefPFFDR061OZ38n//938KDAzUxx9/LHd3d0lS27ZtJZn+yJGWlqbrr79ebdq0MX9HAAAA9VH62dM68ecf2rj8HWWnpUqSQppdpMH3PqSQFi3k5eXj2ABRp6WdOaXE+Dj9sOxt5aSnSZJCmjXXkKkPKeii5vL25vdVGcy021tuevXGq6lkJv1CevToUeFzXnLJJeakXpLCw8N1+vRpSVJcXJzc3NzMybhkSvzbtWunuLg48zY3Nzdddtll5s8XX3yxgoKCzPvs2bNHzz33nPz8/MyvyZMnKykpSdnZ2YqLi1Pz5s3NCbsk9erVq9y4Y2NjdfXVV5sT9vOFhIRowoQJGjx4sIYPH65FixYpKYm/BgIAgPop7dRJffvGK+aEXZJSThzX588/pewLNCwGLqTk91WSsEtSyolj+uz5p5RzznpfLdhG0m5vXgHVG6+iqKgoGQwGi0T5fHFxcQoODlbjxo0lSb6+vhU+d+mk12AwqLi4uOrBWpGZmak5c+YoNjbW/Prtt9+0f/9+eXl5VemcpcsESouJidG2bdt05ZVX6pNPPlHbtm31888/V+laAAAAzir97Glt/fwjq2MFebmK3/ZTLUeE+iTtzClt/fxDq2MFuTn66+cttRxR3UfSbm++jaU2A6yPtRlgGreD0NBQDRo0SIsXL1ZOTo7F2MmTJ/XBBx9ozJgxNmu2PTw8JElFRUWVum779u1VWFio7du3m7clJycrPj5eHTp0MG8rLCzUzp07zZ/j4+OVmppqXpLevXt3xcfHKyoqqszLxcVF7du317Fjxyxmwy+UYHfu3Fk//vijRW19ad26ddOsWbO0detWdezYUR9+aP2/cAAAAOqqwvwCnT162Ob4yYN/KS87u/YCQr1SVFBY/u/rQLzyS+UnKB9Ju715B0s3vFE2cW8zwLTdDvXsJd58803l5eVp8ODB2rx5s44dO6bVq1dr0KBBatasmbmpmzVNmjSRt7e3Vq9erVOnTiktLc3mvueLjo7WiBEjNHnyZP3000/as2eP7rjjDjVr1kwjRoww7+fu7q4HHnhA27dv165duzRhwgRdccUVuvzyyyVJzzzzjJYvX645c+bo999/V1xcnD7++GM99dRTkqSBAweqbdu2Gj9+vPbs2aMff/zR3A3flmnTpik9PV233nqrdu7cqf379+v9999XfHy8EhISNGvWLG3btk1HjhzR2rVrtX//furaAQBAvePi6qKAxk1sjgeFhcvN07MWI0J94uLqooBG5fy+wiPkcYEVsLBE0l4bAptJN78rTdsh3b3B9H7zu6btdhQdHa2dO3eqdevWuuWWW9SmTRtNmTJF/fv317Zt2xQSEmLzWDc3N73++uv617/+pYiICIuE+0JiYmJ06aWX6vrrr1evXr1kNBr17bffWiyr9/Hx0cyZM3X77berd+/e8vPz0yeffGIeHzx4sFatWqW1a9fqsssu0xVXXKF//vOfatmypSTJxcVFX331lXJycnT55Zfr7rvvLvePEJJp9cH333+vzMxM9e3bV5deeqnefvttubu7y8fHR3/++aduuukmtW3bVlOmTNH999+ve+65p8L3DQAAUBcENQ3X5SNutjpmcHHRJf0GWfQvAirD9PsabXXM4OKiS/rYWIUMmwzGinYqq8fS09MVGBiotLQ0BQRY1pjn5uYqISFBrVq1qnItNSwtXbpUDz30kFJTUx0ditPh9wYAAGpD6ulT+m3Dau1Y+YWM/+tN5O7lrSFTp6tZ2w7yLWdyB7iQtFMntWf9au1c9aX59+Xh7a3BUx9WRFQ7+YWG2u/i6YlSTorkHSIFRFx4fwcqLw89H498AwAAABqYoCZN1eXaYepw9TU6l3RCbh4eCmjcVF7+AfLx93d0eKjjApuGqevg63VJ3wHn/b6ayMs/0L6/r/RE6f2R0pl4qXE7adwKp0/cK4KkHQAAAGiAAkJNDZFDL2ru4EhQHwU0aiSpln9fOSmmhF0yveek1IuknZp21LoJEyawNB4AAABAzfIOMc2wS6Z37/pR5sFMOwAAAACg7guIMC2JryM17RVF0g4AAAAAqJtKN54redUjJO0AAAAAgLqnnjaeK42adgAAAABA3WOt8Vw9RNIOAAAAAKh76mnjudJYHg8AAAAAqHvqaeO50phpR4UYDAatWLGi0sf169dPDz30ULWuvXTpUgUFBVXrHBUxe/Zsde3a1e7XAQAAAFAF6YnSqX2m9xIBEVLTjvU2YZdI2uu9Y8eOaeLEiYqIiJCHh4datmyp6dOnKzk5uUavs3HjRhkMBp6/DgAAAKDmlTSdW9Lb9H5+4l7PkbTXkrS8NCWkJWjvmb1KSEtQWl6a3a956NAh9ejRQ/v379dHH32kAwcO6K233tKGDRvUq1cvpaTUz0YNAAAAAOqZBtJ0zhqS9lpwMuukHt/8uG5YcYPGfjtWN6y4QTM3z9TJrJN2ve79998vDw8PrV27Vn379lWLFi00dOhQrV+/XidOnNCTTz4pSYqMjNTcuXN12223ydfXV82aNdP//d//lTnf2bNndeONN8rHx0fR0dFauXKlJOnw4cPq37+/JCk4OFgGg0ETJkwwH1dcXKzHH39cISEhCgsL0+zZsy3Ou3DhQnXq1Em+vr5q3ry57rvvPmVmZtq8r5Jl7O+9955atGghPz8/3XfffSoqKtKCBQsUFhamJk2a6IUXXrA47ujRoxoxYoT8/PwUEBCgW265RadOnbJ5neLiYj333HO66KKL5Onpqa5du2r16tUW+2zdulVdu3aVl5eXevTooRUrVshgMCg2NlZGo1FRUVF65ZVXLI6JjY2VwWDQgQMHbF4bAAAAwHkaSNM5a0ja7SwtL03Pbn1WWxO3WmzfkrhFs7fOttuMe0pKitasWaP77rtP3t7eFmNhYWEaO3asPvnkExmNRknSyy+/rC5duujXX3/VE088oenTp2vdunUWx82ZM0e33HKL9u7dq2HDhmns2LFKSUlR8+bN9cUXX0iS4uPjlZSUpEWLFpmPW7ZsmXx9fbV9+3YtWLBAzz33nMW5XVxc9Prrr+v333/XsmXL9P333+vxxx8v9/4OHjyo7777TqtXr9ZHH32kd999V9ddd52OHz+uTZs26aWXXtJTTz2l7du3SzIl4CNGjFBKSoo2bdqkdevW6dChQxozZozNayxatEivvvqqXnnlFe3du1eDBw/WDTfcoP3790uS0tPTNXz4cHXq1Em7d+/W3LlzNXPmTPPxBoNBEydOVExMjMV5Y2Ji1KdPH0VFRZV7jwAAAECDVbp+vaTp3NQt9fZ57DYZYUxLSzNKMqalpZUZy8nJMf7xxx/GnJycKp37UOohY8elHW2+DqUeqm74Vv38889GScavvvrK6vjChQuNkoynTp0ytmzZ0jhkyBCL8TFjxhiHDh1q/izJ+NRTT5k/Z2ZmGiUZv/vuO6PRaDT+8MMPRknGc+fOWZynb9++xquuuspi22WXXWacOXOmzdg/++wzY2hoqPlzTEyMMTAw0Pz52WefNfr4+BjT09PN2wYPHmyMjIw0FhUVmbe1a9fOOG/ePKPRaDSuXbvW6Orqajx69Kh5/PfffzdKMv7yyy/m83bp0sU8HhERYXzhhRfKxH7fffcZjUajccmSJcbQ0FCL38bbb79tlGT89ddfjUaj0XjixAmjq6urcfv27Uaj0WjMz883NmrUyLh06VKr917d3xsAAABQ56WdMBrfvMxofDbA9J52wtER2UV5eej5mGm3s4z8jGqNV5fxfzPpF9KrV68yn+Pi4iy2de7c2fzPvr6+CggI0OnTpy947vOPk6Tw8HCL49avX68BAwaoWbNm8vf317hx45ScnKzs7Gyb54yMjJS/v7/5c9OmTdWhQwe5uLhYbCu5TlxcnJo3b67mzZubxzt06KCgoKAy9ymZZtETExPVu3dvi+29e/c27x8fH6/OnTvLy8vLPH755Zdb7B8REaHrrrtO7733niTpv//9r/Ly8jR69Gib9wYAAAA0aA24ft0ahybtmzdv1vDhwxUREWH1kWIGg8Hq6+WXXzbvExkZWWZ8/vz5tXwntvl7+FdrvKqioqJkMBisJqSSKYkNDg5W48aNK3xOd3d3i88Gg0HFxcXVOu7w4cO6/vrr1blzZ33xxRfatWuXuZ4+Pz+/Uuesanz2dvfdd+vjjz9WTk6OYmJiNGbMGPn4+Dg6LAAAAMA5NeD6dWscmrRnZWWpS5cuVpueSVJSUpLF67333pPBYNBNN91ksd9zzz1nsd8DDzxQG+FXSIhXiHpH9LY61juit0K87PMDDA0N1aBBg7R48WLl5ORYjJ08eVIffPCBxowZI4PBIEn6+eefLfb5+eef1b59+wpfz8PDQ5JUVFRUqTh37dql4uJivfrqq7riiivUtm1bJSbW/OMb2rdvr2PHjunYsWPmbX/88YdSU1PVoUOHMvsHBAQoIiJCW7Zssdi+ZcsW8/7t2rXTb7/9pry8PPP4jh07ypxr2LBh8vX11ZIlS7R69WpNnDixpm4LAAAAqH8acv26FQ5N2ocOHarnn39eN954o9XxsLAwi9fXX3+t/v37q3Xr1hb7+fv7W+zn6+tbG+FXSKBnoGZfObtM4t47ordmXzlbgZ6Bdrv2m2++qby8PA0ePFibN2/WsWPHtHr1ag0aNEjNmjWz6K6+ZcsWLViwQH/99Zf+7//+T5999pmmT59e4Wu1bNlSBoNBq1at0pkzZ8rt/n6+qKgoFRQU6I033tChQ4f0/vvv66233qr0vV7IwIED1alTJ40dO1a7d+/WL7/8ojvvvFN9+/ZVjx49rB7z2GOP6aWXXtInn3yi+Ph4PfHEE4qNjTV/L7fffruKi4s1ZcoUxcXFac2aNeZO8SV/DJEkV1dXTZgwQbNmzVJ0dHSZUgQAAACgQSvddE4yJepNOzb4hF2qQ93jT506pW+++UaTJk0qMzZ//nyFhoaqW7duevnll1VYWFjuufLy8pSenm7xsqcw3zC91OclrRy5Uh8M+0ArR67US31eUphvmF2vGx0drZ07d6p169a65ZZb1KZNG02ZMkX9+/fXtm3bFBLy9yz/o48+qp07d6pbt256/vnntXDhQg0ePLjC12rWrJnmzJmjJ554Qk2bNtW0adMqdFyXLl20cOFCvfTSS+rYsaM++OADzZs3r9L3eiEGg0Fff/21goOD1adPHw0cOFCtW7fWJ598YvOYBx98UI888ogeffRRderUSatXr9bKlSsVHR0tyTQb/9///lexsbHq2rWrnnzyST3zzDOSZFHnLkmTJk1Sfn6+7rrrrhq/NwAAAKDOSk+U3h8pLeltek+v+VW3dZ3BWNFOZXZmMBj01VdfaeTIkVbHFyxYoPnz5ysxMdEiIVq4cKG6d++ukJAQbd26VbNmzdJdd92lhQsX2rzW7NmzNWfOnDLb09LSFBAQYLEtNzdXCQkJatWqVZlErL6IjIzUQw89pIceesjRodR5H3zwge666y6lpaVZPGrvxx9/1IABA3Ts2DE1bdrU5vEN4fcGAAAAmJ3aZ0rYS0zdYpphbwDS09MVGBhoNQ89n1stxlQt7733nsaOHVsmkXnkkUfM/9y5c2d5eHjonnvu0bx58+Tp6Wn1XLNmzbI4Lj093aKrOFBRy5cvV+vWrdWsWTPt2bNHM2fO1C233GJO2PPy8nTmzBnNnj1bo0ePLjdhBwAAABqckqZzZ+JpOmdDnUjaf/zxR8XHx5e7lLlEz549VVhYqMOHD6tdu3ZW9/H09LSZ0AOVcfLkST3zzDM6efKkwsPDNXr0aIteAR999JEmTZqkrl27avny5Q6MFAAAAHBCJU3nclJMCTs17GXUiaT93Xff1aWXXqouXbpccN/Y2Fi5uLioSZMmtRBZ/XD48GFHh1BnPf7443r88cdtjk+YMEETJkyovYAAAAAAZ5eeaJmkl7xglUOT9szMTB04cMD8OSEhQbGxsQoJCVGLFi0kmZauf/bZZ3r11VfLHL9t2zZt375d/fv3l7+/v7Zt26aHH35Yd9xxh4KDg2vtPgAAAAAAFVDSeK5kOTyPdLsghybtO3fuVP/+/c2fS+rMx48fr6VLl0qSPv74YxmNRt12221ljvf09NTHH3+s2bNnKy8vT61atdLDDz9sUa8OAAAAAHASOSmmhF0yveekkLRfgEOT9n79+ulCzeunTJmiKVOmWB3r3r27fv75Z3uEBgAAAACoaTSeq7Q6UdMOAAAAAKiDrNWv03iuUkjaAQAAAAA1z1b9Oo3nKsXF0QEAAAAAAOoha/XrqDSSdgAAAABAzSupX5eoX68GkvZ67tixY5o4caIiIiLk4eGhli1bavr06UpOTjbv069fPxkMBvOradOmGj16tI4cOWJxrvz8fL388svq3r27fH19FRgYqC5duuipp55SYmKi5s6dq/DwcKWkWP4Fbc+ePfL09NSqVaskSQaDQV5eXmXOP3LkSJ5pDgAAANQXJfXrU7fwaLdqIGmvJYVpaco7dEg5e/Yo71CCCtPS7H7NQ4cOqUePHtq/f78++ugjHThwQG+99ZY2bNigXr16WSTXkydPVlJSkhITE/X111/r2LFjuuOOO8zjeXl5GjRokF588UVNmDBBmzdv1m+//abXX39dZ8+e1RtvvKFZs2apefPmuv/++83HFRQUaPz48brjjjt0/fXXm7cbDAY988wzdv8OAAAAANSS9ETp1D7Te4mACKlpRxL2aqARXS0oSDqpxKeeUvaWLeZtPlddpYi5c+UeHma3695///3y8PDQ2rVr5e3tLUlq0aKFunXrpjZt2ujJJ5/UkiVLTPH4+CgszBRLeHi4pk2bpnvuucd8rn/+85/66aeftHPnTnXr1s28vUWLFurbt6+MRqMMBoOWL1+ubt266fPPP9fNN9+sF154QampqfrnP/9pEdu0adO0cOFCPfbYY+rYsaPdvgMAAAAAtcBW0zlUGzPtdlaYllYmYZek7J9+UuLTT9ttxj0lJUVr1qzRfffdZ07YS4SFhWns2LH65JNPZDQarR776aefqmfPnuZtH330kQYNGmSRsJ/PYDBIki6++GLNmzdPU6dO1Zo1azRv3jzFxMQoICDAYv/evXvr+uuv1xNPPFHdWwUAAADgaDSdsxuSdjsrSk4uk7CXyP7pJxWdV1tek/bv3y+j0aj27dtbHW/fvr3OnTunM2fOSJIWL14sPz8/+fr6KjQ0VPHx8XrvvffM+//1119q166dxTluvPFG+fn5yc/PT1deeaV5+/Tp09WxY0cNGzZMU6dOVf/+/a3GMG/ePK1evVo//vhjdW8XAAAAgCPRdM5uSNrtrDgj4wLjmXa9vrWZdGvGjh2r2NhY7dmzRz/99JOioqJ07bXXKqOc+BcvXqzY2FhNnDhR2dnZ5u0Gg0FPPvmkiouL9dRTT9k8vkOHDrrzzjuZbQcAAADqOprO2Q1Ju525+PtfYNzPLteNioqSwWBQXFyc1fG4uDgFBwercePGkqTAwEBFRUUpKipKvXv31rvvvqv9+/frk08+kSRFR0crPj7e4hzh4eGKiopSSEjZv6K5ublZvNsyZ84c7d69WytWrKjsLQIAAABwFJrO1RqSdjtzDQ2Vz1VXWR3zueoquYaG2uW6oaGhGjRokBYvXqycnByLsZMnT+qDDz7QmDFjzLXopbm6ukqS+djbbrtN69at06+//lqjcTZv3lzTpk3TP/7xDxUVFdXouQEAAADYQUnTuSW9Te/nJ+6ocSTtduYWGKiIuXPLJO4+V12liOfnyi0w0G7XfvPNN5WXl6fBgwdr8+bNOnbsmFavXq1BgwapWbNmeuGFF8z7Zmdn6+TJkzp58qT27NmjqVOnysvLS9dee60k6eGHH1avXr00YMAALVq0SLt371ZCQoLWrFmj7777zpzkV8WsWbOUmJio9evXV/ueAQAAANgZTedqFY98qwXu4WFq9uorKkpOVnFGplz8/eQaGmrXhF0yLWnfuXOnnn32Wd1yyy1KSUlRWFiYRo4cqWeffdZiWfvbb7+tt99+W5IUHByszp0769tvvzU3n/Py8tKGDRv02muvKSYmRrNmzVJxcbFatWqloUOH6uGHH65ynCEhIZo5c6b+8Y9/VO+GAQAAANhfSdO5kse70XTOrgzGinYqq8fS09MVGBiotLS0Mo8my83NVUJCglq1aiUvLy8HRYiGgt8bAAAA6oT0RNMMu3cINexVVF4eej5m2gEAAAAA5SudpJe8YHck7QAAAAAA20oaz5Ush+eRbrWKRnQAAAAAANtoPOdQJO0AAAAAANtKGs9JNJ5zAJbHAwAAAAD+Zq1+fdwKGs85CEk7AAAAAMDEVv06jecchuXxAAAAAAAT6tedDkk7AAAAAMCE+nWnw/J4AAAAAIAJ9etOh6QdlTZhwgSlpqZqxYoVjg4FAAAAQHWUbjonUb/uZFgeX0/169dPDz30UJntS5cuVVBQUK3HAwAAAMDJlDSdW9Lb9J6e6OiIYAUz7bUkN6tAORn5ys8plIe3m7z9PeTl6+7osCzk5+fLw8PD0WEAAAAAqA3Wms4xw+50mGmvBZkpuVr7zu/6cPZ2ff7SLn04e7vWvvO7MlNyHRrXhAkTNHLkSL3wwguKiIhQu3amhhO//fabrrnmGnl7eys0NFRTpkxRZmamzfPk5eXpwQcfVJMmTeTl5aWrrrpKO3bssNhn5cqVio6OlpeXl/r3769ly5bJYDAoNTVVWVlZCggI0Oeff25xzIoVK+Tr66uMjIyav3kAAACgoaPpXJ1A0m5nuVkF+v79P3UszvJRCcfiUvT9+38qN6vAQZGZbNiwQfHx8Vq3bp1WrVqlrKwsDR48WMHBwdqxY4c+++wzrV+/XtOmTbN5jscff1xffPGFli1bpt27dysqKkqDBw9WSorpnhMSEnTzzTdr5MiR2rNnj+655x49+eST5uN9fX116623KiYmxuK8MTExuvnmm+Xv72+fmwcAAAAaspKmc1O3/P08djgdlsfbWU5GfpmEvcSxuBTlZOQ7dJm8r6+v3nnnHfOy+Lffflu5ublavny5fH19JUlvvvmmhg8frpdeeklNmza1OD4rK0tLlizR0qVLNXToUPM51q1bp3fffVePPfaY/vWvf6ldu3Z6+eWXJUnt2rXTvn379MILL5jPc/fdd+vKK69UUlKSwsPDdfr0aX377bdav359bXwNAAAAQP1H07k6iZl2O8vPKazWuL116tTJoo49Li5OXbp0MSfsktS7d28VFxcrPj6+zPEHDx5UQUGBevfubd7m7u6uyy+/XHFxcZKk+Ph4XXbZZRbHXX755WU+X3LJJVq2bJkk6T//+Y9atmypPn36VP8mAQAAgIaOpnN1Fkm7nXl4l7+Y4ULjVRUQEKC0tLQy21NTUxUYGGj+fH5y7mh33323li5dKsm0NP6uu+6SwWBwbFAAAABAfWCt6RzqBJJ2O/P291Dz9tYbOjRvHyJvf/t0a2/Xrp12795dZvvu3bvVtm1bm8e1b99ee/bsUVZWlnnbli1b5OLiYm5Ud742bdrIw8NDW7ZsMW8rKCjQjh071KFDB3MsO3futDiudKM6Sbrjjjt05MgRvf766/rjjz80fvz4C98oAAAAgAuj6VydRdJuZ16+7rpm3MVlEvfm7UN0zZ0X262eferUqfrrr7/04IMPau/evYqPj9fChQv10Ucf6dFHH7V53NixY+Xl5aXx48dr3759+uGHH/TAAw9o3LhxZerZJdNM/dSpU/XYY49p9erV+uOPPzR58mRlZ2dr0qRJkqR77rlHf/75p2bOnKm//vpLn376qXlG/fyZ9ODgYI0aNUqPPfaYrr32Wl100UU1+6UAAAAADUl6onRqn+mdpnN1Fo3oaoFfiJeuvfuSWn1Oe+vWrbV582Y9+eSTGjhwoPLz83XxxRfrs88+05AhQ2we5+PjozVr1mj69Om67LLL5OPjo5tuukkLFy60ecz8+fNVXFyscePGKSMjQz169NCaNWsUHBwsSWrVqpU+//xzPfroo1q0aJF69eqlJ598UlOnTpWnp6fFuSZNmqQPP/xQEydOrJkvAgAAAGiISmrYz8SbZtZLEnWS9TrHYDQajY4OwtHS09MVGBiotLQ0BQQEWIzl5uYqISFBrVq1kpeXl4MirH9eeOEFvfXWWzp27JjF9vfff18PP/ywEhMTLRrkNRT83gAAAFAjTu0zNZ0rMXWL1LSj4+JBGeXloedjph21YvHixbrssssUGhqqLVu26OWXX7Z49nt2draSkpI0f/583XPPPQ0yYQcAAABqTEkNe8lMOzXsdRZJO2rF/v379fzzzyslJUUtWrTQo48+qlmzZpnHFyxYoBdeeEF9+vSx2A4AAACgCkpq2Es/lx11DsvjxfJ4OA9+bwAAAKiS9EQS9DqG5fEAAAAA0BDYajqHeoFHvgEAAABAXZaTYkrYJdN7Topj40GNImkHAAAAgLqspOmcRNO5eojl8QAAAABQl9F0rl4jaQcAAACAusRa07mACJL1eoqkHQAAAADqCprONTjUtDdAS5cuVVBQkF2vsXHjRhkMBqWmptr1OgAAAECDQtO5BoekvZ6aMGGCDAaDDAaDPDw8FBUVpeeee06FhYU1fq1+/frpoYcesth25ZVXKikpSYGBgTV+PQAAAKDBoulcg8Py+FqSm5mh7LQ05WVnydPXVz4BgfLy87frNYcMGaKYmBjl5eXp22+/1f333y93d3eFh4fb9bqS5OHhobCwMLtfBwAAAKjXStev03SuwWGmvRZkJJ/RqkULFPPIvfrwqUcV8/C9+ub1l5WRfMau1/X09FRYWJhatmypqVOnauDAgVq5cmWZ/Q4ePKgRI0aoadOm8vPz02WXXab169db7LN48WJFR0fLy8tLTZs21c033yzJNKO/adMmLVq0yDyzf/jwYavL47ds2aJ+/frJx8dHwcHBGjx4sM6dO2fX7wAAAACos0rq15f0Nr2nJ5q2B0RITTuSsDcQJO12lpuZoTVvva4je3+12H54z26t/dcbys3MqLVYvL29lZ+fX2Z7Zmamhg0bpg0bNujXX3/VkCFDNHz4cB09elSStHPnTj344IN67rnnFB8fr9WrV6tPnz6SpEWLFqlXr16aPHmykpKSlJSUpObNm5e5RmxsrAYMGKAOHTpo27Zt+umnnzR8+HAVFRXZ96YBAACAuor6dYjl8XaXnZZWJmEvcXjPbmWnpdl9mbzRaNSGDRu0Zs0aPfDAA2XGu3Tpoi5dupg/z507V1999ZVWrlypadOm6ejRo/L19dX1118vf39/tWzZUt26dZMkBQYGysPDQz4+PuUuh1+wYIF69OihxYsXm7ddcsklNXiXAAAAQD1TUr9e0ime+vUGiaTdzvKys8ofzyl/vDpWrVolPz8/FRQUqLi4WLfffrtmz56tzz77zGK/zMxMzZ49W998842SkpJUWFionJwc80z7oEGD1LJlS7Vu3VpDhgzRkCFDdOONN8rHx6fCscTGxmr06NE1en8AAABAvUb9OsTyeLvz9PEtf9y7/PHq6N+/v2JjY7V//37l5ORo2bJl8vUte70ZM2boq6++0osvvqgff/xRsbGx6tSpk3kpvb+/v3bv3q2PPvpI4eHheuaZZ9SlS5dKPc7N29u7pm4LAAAAqL/SE6VT+6hfhxlJu535BAYqskt3q2ORXbrLx46PRPP19VVUVJRatGghNzfbiyq2bNmiCRMm6MYbb1SnTp0UFhamw4cPW+zj5uamgQMHasGCBdq7d68OHz6s77//XpKpU/yFatM7d+6sDRs2VPueAAAAgHrLVuM5NGgk7Xbm5eeva+95oEziHtmlu6695wG717NXRHR0tL788kvFxsZqz549uv3221VcXGweX7VqlV5//XXFxsbqyJEjWr58uYqLi9Wunen5kJGRkdq+fbsOHz6ss2fPWhxbYtasWdqxY4fuu+8+7d27V3/++aeWLFmis2fP1tp9AgAAAE6NxnOwgpr2WuAf2ljXPfiY6TntOVny9PaVT6D9n9NeUQsXLtTEiRN15ZVXqlGjRpo5c6bS09PN40FBQfryyy81e/Zs5ebmKjo6Wh999JG5kdyMGTM0fvx4dejQQTk5OUpISChzjbZt22rt2rX6xz/+ocsvv1ze3t7q2bOnbrvttlq7TwAAAMCp0XgOVhiMRqPR0UE4Wnp6ugIDA5WWlqaAgACLsdzcXCUkJKhVq1by8vJyUIRoKPi9AQAANHDpiTSeayDKy0PPx0w7AAAAADiCtQQ9IIJkHRZI2gEAAACgtpU0nStZCj9uBck6rKIRHQAAAADUNprOoYJI2gEAAACgtpU0nZNoOodysTweAAAAAOytdP16QIRpSTxN53ABJO0AAAAAYE+26tdpOocKYHk8AAAAANgT9euoBpJ2AAAAALAn6tdRDSyPBwAAAAB7on4d1cBMO2rdxo0bZTAYlJqa6uhQAAAAgJqXniid2md6LxEQITXtSMKOSiNpr4eGDx+uIUOGWB378ccfZTAYtHfv3lqOCgAAAGgASprOLeltej8/cQeqgKS9lhRlF6jgdLbyjqar4Ey2irIL7HatSZMmad26dTp+/HiZsZiYGPXo0UOdO3e22/VrQ35+vqNDAAAAAMqi6RxqGEl7LShMzVPKR3/q1MJdOrN4j069ukspH/2pwtQ8u1zv+uuvV+PGjbV06VKL7ZmZmfrss880cuRI3XbbbWrWrJl8fHzUqVMnffTRRxb7fv755+rUqZO8vb0VGhqqgQMHKisryzz+3nvv6ZJLLpGnp6fCw8M1bdo0SdLhw4dlMBgUGxtr3jc1NVUGg0EbN260Gm9ycvIF4+nXr5+mTZumhx56SI0aNdLgwYOr/gUBAAAA9kLTOdQwknY7K8ou0Lkv/lLe/lSL7Xn7U3Xui7/sMuPu5uamO++8U0uXLpXRaDRv/+yzz1RUVKQ77rhDl156qb755hvt27dPU6ZM0bhx4/TLL79IkpKSknTbbbdp4sSJiouL08aNGzVq1CjzuZYsWaL7779fU6ZM0W+//aaVK1cqKiqqyvHm5uaWG0+JZcuWycPDQ1u2bNFbb71V5esBAAAAdlPSdG7qlr+fxw5UA93j7aw4s6BMwl4ib3+qijML5OrjXuPXnThxol5++WVt2rRJ/fr1k2RaGn/TTTepZcuWmjFjhnnfBx54QGvWrNGnn36qyy+/XElJSSosLNSoUaPUsmVLSVKnTp3M+z///PN69NFHNX36dPO2yy67rMqxNmvWrNx4SkRHR2vBggVVvg4AAABgF+mJlp3hS15ADWCm3c6KcwurNV5VF198sa688kq99957kqQDBw7oxx9/1KRJk1RUVKS5c+eqU6dOCgkJkZ+fn9asWaOjR49Kkrp06aIBAwaoU6dOGj16tN5++22dO3dOknT69GklJiZqwIABNRbrheIpcemll9bYNQEAAIAaQeM52BlJu525eJW/mOFC49UxadIkffHFF8rIyFBMTIzatGmjvn376uWXX9aiRYs0c+ZM/fDDD4qNjdXgwYPNzd1cXV21bt06fffdd+rQoYPeeOMNtWvXTgkJCfL29i7/flxMP6nzl+UXFJRfAnCheEr4+vpW5WsAAAAA7IfGc7AzknY7c/Fzl2d0kNUxz+ggufjV/NL4ErfccotcXFz04Ycfavny5Zo4caIMBoO2bNmiESNG6I477lCXLl3UunVr/fXXXxbHGgwG9e7dW3PmzNGvv/4qDw8PffXVV/L391dkZKQ2bNhg9ZqNGzeWZKqLL3F+UzprKhIPAAAA4JRoPAc7o6bdzlx93BV8U9syzeg8o4MUfFNbu9Szl/Dz89OYMWM0a9Yspaena8KECZJMteGff/65tm7dquDgYC1cuFCnTp1Shw4dJEnbt2/Xhg0bdO2116pJkybavn27zpw5o/bt20uSZs+erXvvvVdNmjTR0KFDlZGRoS1btuiBBx6Qt7e3rrjiCs2fP1+tWrXS6dOn9dRTT5Ub54XiAQAAAJxWSeO582vagRpE0l4L3II8FXLbxSrOLFBxbqFcvNzk4udu14S9xKRJk/Tuu+9q2LBhiogw/RfIU089pUOHDmnw4MHy8fHRlClTNHLkSKWlpUmSAgICtHnzZr322mtKT09Xy5Yt9eqrr2ro0KGSpPHjxys3N1f//Oc/NWPGDDVq1Eg333yz+ZrvvfeeJk2apEsvvVTt2rXTggULdO2119qM8ULxAAAAAE6jdNM5icZzsCuD8fzi4wYqPT1dgYGBSktLU0BAgMVYbm6uEhIS1KpVK3l5eTkoQjQU/N4AAACcWEnTuTPxpqXwPNIN1VBeHno+atoBAAAAoCJoOgcHIGkHAAAAgIqg6RwcgJp2AAAAALCmdP06TefgACTtAAAAAFCarfp1ms6hlrE8HgAAAABKo34dToKkHQAAAABKo34dToLl8QAAAABQGvXrcBIk7QAAAABQuumcRP06nAJJOwAAAICGzVbTOcAJUNMOpxcZGanXXnvN0WEAAACgvqLpHJwYSXs9d/LkSU2fPl1RUVHy8vJS06ZN1bt3by1ZskTZ2dmODg8AAABwPJrOwYmxPL6W5OTkKCsrS7m5ufLy8pKvr6+8vb3tes1Dhw6pd+/eCgoK0osvvqhOnTrJ09NTv/32m/7973+rWbNmuuGGG+wagy1Go1FFRUVyc+MnCAAAAAej6RycGDPttSAtLU2fffaZ3nzzTb3zzjt688039fnnnystLc2u173vvvvk5uamnTt36pZbblH79u3VunVrjRgxQt98842GDx8uSUpNTdXdd9+txo0bKyAgQNdcc4327NljPs/s2bPVtWtXvf/++4qMjFRgYKBuvfVWZWRkmPcpLi7WvHnz1KpVK3l7e6tLly76/PPPzeMbN26UwWDQd999p0svvVSenp766aefdPDgQY0YMUJNmzaVn5+fLrvsMq1fv96u3wsAAACg9ETp1D7Tu2RK1Jt2JGGH0yFpt7OcnBx9/fXXOnTokMX2gwcPauXKlcrJybHLdZOTk7V27Vrdf//98vX1tbqPwWCQJI0ePVqnT5/Wd999p127dql79+4aMGCAUlL+ruU5ePCgVqxYoVWrVmnVqlXatGmT5s+fbx6fN2+eli9frrfeeku///67Hn74Yd1xxx3atGmTxTWfeOIJzZ8/X3FxcercubMyMzM1bNgwbdiwQb/++quGDBmi4cOH6+jRo3b4VgAAAAD93XhuSW/Te0niDjgh1ibbWVZWVpmEvcTBgweVlZVll2XyBw4ckNFoVLt27Sy2N2rUSLm5uZKk+++/X8OHD9cvv/yi06dPy9PTU5L0yiuvaMWKFfr88881ZcoUSaaZ9KVLl8rf31+SNG7cOG3YsEEvvPCC8vLy9OKLL2r9+vXq1auXJKl169b66aef9K9//Ut9+/Y1X/+5557ToEGDzJ9DQkLUpUsX8+e5c+fqq6++0sqVKzVt2rQa/14AAAAAq43nmGGHkyJpt7OSBLmq4zXtl19+UXFxscaOHau8vDzt2bNHmZmZCg0NtdgvJydHBw8eNH+OjIw0J+ySFB4ertOnT0sy/YEgOzvbIhmXpPz8fHXr1s1iW48ePSw+Z2Zmavbs2frmm2+UlJSkwsJC5eTkMNMOAAAA+ylpPFfyiDcaz8GJkbTbmZeXV7XGqyoqKkoGg0Hx8fEW21u3bi1J5tn9zMxMhYeHa+PGjWXOERQUZP5nd3d3izGDwaDi4mLzOSTpm2++UbNmzSz2K5m9L1F6qf6MGTO0bt06vfLKK4qKipK3t7duvvlm5efnV/BOAQAAgAtIT7RsMkfjOdQhJO125uvrqzZt2ljMWpdo06aNzXrz6goNDdWgQYP05ptv6oEHHrB5ne7du+vkyZNyc3NTZGRkla7VoUMHeXp66ujRoxZL4Stiy5YtmjBhgm688UZJpj8AHD58uEpxAAAAAGWU1K+XzKqPW/F34k6yjjqARnR25u3trRtuuEFt2rSx2N6mTRvdcMMNdn3s2+LFi1VYWKgePXrok08+UVxcnOLj4/Wf//xHf/75p1xdXTVw4ED16tVLI0eO1Nq1a3X48GFt3bpVTz75pHbu3Fmh6/j7+2vGjBl6+OGHtWzZMh08eFC7d+/WG2+8oWXLlpV7bHR0tL788kvFxsZqz549uv32280z+AAAAEC1WatfB+oQZtprQWBgoG6++eZaf057mzZt9Ouvv+rFF1/UrFmzdPz4cXl6eqpDhw6aMWOG7rvvPhkMBn377bd68sknddddd+nMmTMKCwtTnz591LRp0wpfa+7cuWrcuLHmzZunQ4cOKSgoSN27d9c//vGPco9buHChJk6cqCuvvFKNGjXSzJkzlZ6eXt1bBwAAAEyoX0cdZzAajUZHB+Fo6enpCgwMVFpamgICAizGcnNzlZCQoFatWtmt/hwowe8NAADADkrXtANOoLw89HzMtAMAAACoP6wl6NSvow4jaQcAAABQP9hqOgfUYTSiAwAAAFA/0HQO9RBJOwAAAID6oaTpnETTOdQbLI8HAAAAUD8ERJiWxNN0DvUISTsAAACAuommc2gASNoBAAAA1D00nUMD4dCa9s2bN2v48OGKiIiQwWDQihUrLMYnTJggg8Fg8RoyZIjFPikpKRo7dqwCAgIUFBSkSZMmKTMzsxbvAgBQ006l5+jgmUx9+1uSPt15THFJ6Tp2LtvRYQEAnAlN59BAOHSmPSsrS126dNHEiRM1atQoq/sMGTJEMTEx5s+enp4W42PHjlVSUpLWrVungoIC3XXXXZoyZYo+/PBDu8YOALCPpNQc7Tp6To9+ukd5hcXm7Td1b6aHBrZV8xAfB0YHAHAaJU3nSmbaaTqHesqhSfvQoUM1dOjQcvfx9PRUWFiY1bG4uDitXr1aO3bsUI8ePSRJb7zxhoYNG6ZXXnlFEREsjwGAuiY9t0DTP45VUbHRYvsXu0+o80VBGn9lpGMCAwA4XukadprOoQFw+ke+bdy4UU2aNFG7du00depUJScnm8e2bdumoKAgc8IuSQMHDpSLi4u2b99u85x5eXlKT0+3eNU31koLzi8viIyMlMFg0M8//2xx3EMPPaR+/fpZ7GPrNWHChFq+KwANwdexiWUS9hLv/pSgw2ezajkiAIBTKKlhX9Lb9J6eaErUm3YkYUe95tSN6IYMGaJRo0apVatWOnjwoP7xj39o6NCh2rZtm1xdXXXy5Ek1adLE4hg3NzeFhITo5MmTNs87b948zZkzx97hWygoSFN+/lkVFmbIzS1AHh6hcncPtOs1S5cWSJblBV5eXpo5c6Y2bdpk9fgdO3aoqKhIkrR161bddNNNio+PV0BAgCTJ29vbTpEDaMiOpdiuXT+Vniuj0XpCDwCo56zVsJOsowFw6qT91ltvNf9zp06d1LlzZ7Vp00YbN27UgAEDqnzeWbNm6ZFHHjF/Tk9PV/PmzasVa3lyc5MU9+cspaT8aN4WEnK12l88T15e4Xa7bnmlBZI0ZcoUvfXWW/r22281bNiwMuONGzc2/3NIiKlGqEmTJgoKCqrxWAGgRM9Wofrv3iSrY5dEBMrN1ekXiQEA7IEadjRQder/+bRu3VqNGjXSgQMHJElhYWE6ffq0xT6FhYVKSUkpN1n19PRUQECAxcteCgrSyiTskpSS8qPi/pylgoI0u137Qlq1aqV7771Xs2bNUnFx8YUPAIBacGVUqEJ9PayOzbiWRnQA0GCV1LBP3cLj3dCg1Kmk/fjx40pOTlZ4uGl2ulevXkpNTdWuXbvM+3z//fcqLi5Wz549HRWmhfz8s2US9hIpKT8qP/+s3a69atUq+fn5WbxefPFFi32eeuopJSQk6IMPPrBbHABQGa0b++mDu3uqR8tg87aIQC8tHttdLUIpywGABiM9UTq1z/Reghp2NEAOXR6fmZlpnjWXpISEBMXGxiokJEQhISGaM2eObrrpJoWFhengwYN6/PHHFRUVpcGDB0uS2rdvryFDhmjy5Ml66623VFBQoGnTpunWW291ms7xhYUZ1Rqvjv79+2vJkiUW20qWuZdo3LixZsyYoWeeeUZjxoyxWywAUBkXhwfon7d2VVZeoQoKi+Xv5a7IRr6ODgsAUFtKms6VLIVnZh0NmEOT9p07d6p///7mzyV15uPHj9eSJUu0d+9eLVu2TKmpqYqIiNC1116ruXPnWjRT++CDDzRt2jQNGDBALi4uuummm/T666/X+r3Y4ubmX63x6vD19VVUVNQF93vkkUe0ePFiLV682G6xAEBlNQ9mGTwANFg0nQPMHJq09+vXr9wuwGvWrLngOUJCQvThhx/WZFg1ysOjkUJCrra6RD4k5Gp5eDRyQFSW/Pz89PTTT2v27Nm64YYbHB0OAAAAGjqazgFmdaqmvS5ydw9U+4vnKSTkaovtJd3j7fnYt7y8PJ08edLidfas9Rr6KVOmKDAw0Kn/AAIAAIAGgqZzgJlTP/KtvvDyClfHSxad95x2f3l4NLL7c9pXr15tbtpXol27dvrzzz/L7Ovu7q65c+fq9ttvt2tMAAAAQBnpiaYl8N4hfyfoAREk64Akg7G89ekNRHp6ugIDA5WWllbm8W+5ublKSEhQq1at5OXl5aAI0VDwewMAAA0OTefQQJWXh56P5fEAAAAAHMda0zkAZiTtAAAAABynpOmcRNM5wApq2gEAAADUntL16yVN50rXtAOQRNIOAAAAoLbYql+n6RxgE8vjAQAAANQO6teBSiNpBwAAAFA7qF8HKo3l8QAAAABqB/XrQKWRtAMAAACwH2uN50jWgQojaQcAAABgH7YazwGoMGraUSFLly5VUFCQ+fPs2bPVtWtXu12vX79+euihh+x2fgAAANQCGs8B1UbSXk9NmDBBBoNBBoNBHh4eioqK0nPPPafCwsIaOf+MGTO0YcOGSh1jMBi0YsWKCu375Zdfau7cuVWIDAAAAE6DxnNAtbE8vpakFhTqbH6h0guLFODuqkbubgpyt+/XP2TIEMXExCgvL0/ffvut7r//frm7u2vWrFnVPrefn5/8/PxqIEpL+fn58vDwUEgI/4UOAABQ59F4Dqg2ZtprwYncfN37x2Fd9cufGrZ7v67a/qfu/eOwTuTm2/W6np6eCgsLU8uWLTV16lQNHDhQK1euVF5enmbMmKFmzZrJ19dXPXv21MaNGy2OXbp0qVq0aCEfHx/deOONSk5OthgvvTx+x44dGjRokBo1aqTAwED17dtXu3fvNo9HRkZKkm688UYZDAbz55LzvPPOO2rVqpW8vLwklV0en5eXp5kzZ6p58+by9PRUVFSU3n33XUnSuXPnNHbsWDVu3Fje3t6Kjo5WTExMzXyJAAAAqLj0ROnUPtN7iYAIqWlHEnagikja7Sy1oFCPxh/VxpRMi+0bUzL1aPxRpRbUzHL1ivD29lZ+fr6mTZumbdu26eOPP9bevXs1evRoDRkyRPv375ckbd++XZMmTdK0adMUGxur/v376/nnny/33BkZGRo/frx++ukn/fzzz4qOjtawYcOUkZEhyZTUS1JMTIySkpLMnyXpwIED+uKLL/Tll18qNjbW6vnvvPNOffTRR3r99dcVFxenf/3rX+aZ/qefflp//PGHvvvuO8XFxWnJkiVq1KhRdb8uAAAAVEZJ07klvU3v5yfuAKqM5fF2dja/sEzCXmJjSqbO5hfafZm80WjUhg0btGbNGt12222KiYnR0aNHFRFh+mvnjBkztHr1asXExOjFF1/UokWLNGTIED3++OOSpLZt22rr1q1avXq1zWtcc801Fp///e9/KygoSJs2bdL111+vxo0bS5KCgoIUFhZmsW9+fr6WL19u3qe0v/76S59++qnWrVungQMHSpJat25tHj969Ki6deumHj16SPp7Vh8AAAC1yFrTOWbXgWpjpt3O0guLqjVeHatWrZKfn5+8vLw0dOhQjRkzRjfffLOKiorUtm1bc126n5+fNm3apIMHD0qS4uLi1LNnT4tz9erVq9xrnTp1SpMnT1Z0dLQCAwMVEBCgzMxMHT169IJxtmzZ0mbCLkmxsbFydXVV3759rY5PnTpVH3/8sbp27arHH39cW7duveA1AQAAUMNoOgfYBTPtdhbg5lqt8ero37+/lixZIg8PD0VERMjNzU2ffPKJXF1dtWvXLrm6Wl67Oo3lxo8fr+TkZC1atEgtW7aUp6enevXqpfz8C9ft+/r6ljvu7e1d7vjQoUN15MgRffvtt1q3bp0GDBig+++/X6+88kql7gEAAADVQNM5wC5I2u2skYeb+oX4WV0i3y/ET4087PevwNfXV1FRURbbunXrpqKiIp0+fVpXX3211ePat2+v7du3W2z7+eefy73Wli1btHjxYg0bNkySdOzYMZ09e9ZiH3d3dxUVVX5lQadOnVRcXKxNmzaZl8eX1rhxY40fP17jx4/X1Vdfrccee4ykHQAAwJ7SE8sm6AERJOtADWN5vJ0Fubvp1XYt1C/Echa7X4ifFrZrYfd69tLatm2rsWPH6s4779SXX36phIQE/fLLL5o3b56++eYbSdKDDz6o1atX65VXXtH+/fv15ptvllvPLknR0dF6//33FRcXp+3bt2vs2LFlZsgjIyO1YcMGnTx5UufOnatwzJGRkRo/frwmTpyoFStWKCEhQRs3btSnn34qSXrmmWf09ddf68CBA/r999+1atUqtW/fvpLfDAAAACqMpnNArSFprwXNvDz0VodI/XT5xfq2e7R+uvxivdUhUhFeHg6JJyYmRnfeeaceffRRtWvXTiNHjtSOHTvUokULSdIVV1yht99+W4sWLVKXLl20du1aPfXUU+We891339W5c+fUvXt3jRs3Tg8++KCaNGlisc+rr76qdevWqXnz5urWrVulYl6yZIluvvlm3Xfffbr44os1efJkZWVlSZI8PDw0a9Ysde7cWX369JGrq6s+/vjjSp0fAAAAlWCt6RwAuzAYjUajo4NwtPT0dAUGBiotLU0BAQEWY7m5uUpISLB4hjhgL/zeAABAnVAy034m3tR0btwKlsUDlVReHno+atoBAAAAlK90/TpN54BaQ9IOAAAAwDZbs+o0nQNqBTXtAAAAAGyjfh1wKJJ2AAAAALZ5h5hm2CXTu3eIY+MBGhiWx1cQ/fpQG/idAQAAp0P9OuBQJO0X4OrqKknKz88v89xxoKbl5+dL+vt3BwAA4BDWGs+RrAMOQdJ+AW5ubvLx8dGZM2fk7u4uFxcqCmAfxcXFOnPmjHx8fOTmxn80AQCAg/A4N8CpkBlcgMFgUHh4uBISEnTkyBFHh4N6zsXFRS1atJDBYHB0KAAAoKGy1niOpB1wGJL2CvDw8FB0dLR56TJgLx4eHqzmAAAAjlXSeK5kpp3Gc4BDkbRXkIuLi7y8vBwdBgAAAGBfNJ4DnApJOwAAANCQlW46J9F4DnAiJO0AAABAQ0XTOcDpUTwLAAAANFTWms4BcCok7QAAAEBDVdJ0TqLpHOCkWB4PAAAANBSl69dpOgc4PZJ2AAAAoCGwVb9O0znAqbE8HgAAAGgIqF8H6iSSdgAAAKAhoH4dqJNYHg8AAAA0BNSvA3USSTsAAABQH5VuOidRvw7UQSTtAAAAQH1jq+kcgDqHmnYAAACgvqHpHFBvkLQDAAAA9Q1N54B6g+XxAAAAQH1D0zmg3iBpBwAAAOqD0o3naDoH1Ask7QAAAEBdR+M5oN6iph0AAACo62g8B9RbJO0AAABAXUfjOaDeYnk8AAAAUNdYq1+n8RxQL5G0AwAAAHWJrfp1Gs8B9RLL4wEAAIC6hPp1oEEhaQcAAADqEurXgQaF5fEAAABAXUL9OtCgkLQDAAAAzqx00zmJ+nWgASFpBwAAAJyVraZzABoMatoBAAAAZ0XTOaDBI2kHAAAAnBVN54AGj+XxAAAAgLOi6RzQ4JG0AwAAAM6CpnMASiFpBwAAAJwBTecAWEFNOwAAAOAMaDoHwAqSdgAAAMAZ0HQOgBUsjwcAAAAcpXQNO03nAJRC0g4AAAA4gq0adpJ1AOdheTwAAADgCNSwA6gAknYAAADAEahhB1ABLI8HAAAAHIEadgAVQNIOAAAA1IbSTeckatgBXBBJOwAAAGBvtprOAcAFUNMOAAAA2BtN5wBUEUk7AAAAYG80nQNQRSyPBwAAAOyNpnMAqoikHQAAAKhpNJ0DUENI2gEAAICaRNM5ADWImnYAAACgJtF0DkANImkHAAAAahJN5wDUIJbHAwAAADWJpnMAahBJOwAAAFAdNJ0DYEck7QAAAEBV0XQOgJ1R0w4AAABUFU3nANgZSTsAAABQVTSdA2BnLI8HAAAAKqN0DTtN5wDYEUk7AAAAUFG2athJ1gHYCcvjAQAAgIqihh1ALSNpBwAAACqKGnYAtYzl8QAAAEBFUcMOoJaRtAMAAAC2lG46J1HDDqBWkbQDAAAA1thqOgcAtYiadgAAAMAams4BcAIk7QAAAIA1NJ0D4ARYHg8AAABYQ9M5AE6ApB0AAACQaDoHwCmRtAMAAAA0nQPgpKhpBwAAAGg6B8BJkbQDAAAANJ0D4KRYHg8AAICGp3T9Ok3nADgpknYAAAA0LLbq12k6B8AJsTweAAAADQv16wDqEJJ2AAAANCzUrwOoQ1geDwAAgIaF+nUAdQhJOwAAAOo/a43nSNYB1AEk7QAAAKjfbDWeA4A6gJp2AAAA1G80ngNQhzk0ad+8ebOGDx+uiIgIGQwGrVixwjxWUFCgmTNnqlOnTvL19VVERITuvPNOJSYmWpwjMjJSBoPB4jV//vxavhMAAAA4LRrPAajDHLo8PisrS126dNHEiRM1atQoi7Hs7Gzt3r1bTz/9tLp06aJz585p+vTpuuGGG7Rz506LfZ977jlNnjzZ/Nnf379W4gcAAEAdQOM5AHWYQ5P2oUOHaujQoVbHAgMDtW7dOottb775pi6//HIdPXpULVq0MG/39/dXWFiYXWMFAABAHVG66ZxE4zkAdVadqmlPS0uTwWBQUFCQxfb58+crNDRU3bp108svv6zCwsJyz5OXl6f09HSLFwAAAOqBkqZzS3qb3tMTL3QEADi1OtM9Pjc3VzNnztRtt92mgIAA8/YHH3xQ3bt3V0hIiLZu3apZs2YpKSlJCxcutHmuefPmac6cObURNgAAAGqTtaZzzLADqMMMRqPR6OggJMlgMOirr77SyJEjy4wVFBTopptu0vHjx7Vx40aLpL209957T/fcc48yMzPl6elpdZ+8vDzl5eWZP6enp6t58+ZKS0sr99wAAABwcjzeDUAdkZ6ersDAwAvmoU4/015QUKBbbrlFR44c0ffff3/BpLpnz54qLCzU4cOH1a5dO6v7eHp62kzoAQAAUIeUrl+n6RyAesapk/aShH3//v364YcfFBoaesFjYmNj5eLioiZNmtRChAAAAHAYW7PqNJ0DUI84NGnPzMzUgQMHzJ8TEhIUGxurkJAQhYeH6+abb9bu3bu1atUqFRUV6eTJk5KkkJAQeXh4aNu2bdq+fbv69+8vf39/bdu2TQ8//LDuuOMOBQcHO+q2AAAAUBuoXwfQADi0pn3jxo3q379/me3jx4/X7Nmz1apVK6vH/fDDD+rXr592796t++67T3/++afy8vLUqlUrjRs3To888killr9XtJYAAAAAToT6dQB1WEXzUKdpROdIJO0AAAB1lLVnsgNAHVBvGtEBAAAAkqwn6NSvA6jnSNoBAADg/FgKD6CBcnF0AAAAAMAFWWs6BwANAEk7AAAAnJ93iGmGXTK9e4c4Nh4AqCUsjwcAAIDzC4gwLYmn6RyABoakHQAAAM6pdOM5ms4BaIBI2gEAAOB8aDwHAJKoaQcAAIAzovEcAEgiaQcAAIAzovEcAEhieTwAAACcgbX6dRrPAQBJOwAAABzMVv06jecAgOXxAACg9hUVFZXZVlxc7IBIao61e6pt1r5DZ4jrgmzUr9v9N2Hn89fkd1/6XFbPXdX7qUacVb7HuvSf97rwnyHUa8y0AwCAWnP8bJriT2Zq5W+n5OVm0B09W8jP20Ob9ydre0KymgV5a1T3ixTk5a7wYG9Hh3tBqadOKis1Rb9v3KD8nGxF97xSTSLbKDi89maHc06fltLSlLZqlQoPH5Hnpd3l37evis+dU+oXX6o4M1MBg6+VV/sO8mjZotbiqpSS+vX/zbQXuPlr9/btOnLkiIKCgtS5c2d5e3srMDCw+tdKT5RyUqW9n0rnEqTmPaXoQVJgpOTuXu3TZ6ckyS3jhFxi/yOXggzlth8lhXWWV2jzSp/raHK2TmXk6vNdx5WdV6ihncLVOcJPWWcT9dtvv8nd3V2XXnqpwrwL5HZgrXRkqxTUQuo8RvIOlQLDy79A8iHp9O/S719J7j5Sl9ukwGZScGS5h6WeOqmscynat2m9CnJzFd3zSjWNbKOgsAtcz87ffY06d1jKOCnFfiDlZ0kdRkhhnaSQ1o6ODA2QwWg0Gh0dhKOlp6crMDBQaWlpCggIcHQ4AADUSyeSMzTt41j9eixdkhTi66HXxnTVw5/EKjkr37yfwSAtHN1FV7ZppKaBXo4K94JST53U7u++1q/f/ddie+OWrXTDo/9QUNMLJDA1IC85Wbm/xipx+nTzbGDoPVNUlJ6u1I8+ttjXs107XfTGG/JoUfnksVb8r6Y9z9VP//7ov0pOTjYPGQwGjRo1SpGRkfL396/6NTLPSMd+lj4bLxWfN3vqHSzd+bUU3qUaN2BK2F1/fkOev/yfxfaisM4quuVDeYRU/Ls/mpytd386pGXbjlhs7xDur+evvUj//fR9+fj4aPKNfRX05a1S9t/flwwu0qi3pcirJP8w6xc4d1j67C4pcbfl9m53Slc/KoVEWj0s7dRJ7fxmhWLXrLLY3iSytYY/Msv27z7zjHR0m/T5BCvf/UopvLP14xzh3GFp65vSjrctt4d1lm5ZLoW0ckhYqH8qmoeyPB4AANhdYWGhVu1JNCfsknR7zxZ684cDFgm7JBmN0swvflNmXmFth1kpWannyiTsknTmSIL2rl+j/Nxcu8dQnJGhpMcfNyfsBh8feV3SsUzCLkl58fE699lnKsrKsntcF5SeKJ3aZ3ovERChVM9m+mDl9xYJuyQZjUZ9/fXXysur5neamyp9dY9l0ihJOeeklQ9K545YPayi3DJPlEnYJcn15F4V7/6P8nNzKnyuUxm5ZRJ2SfojKUPrD2UpslVrXdWjowI3PWWZsEuSsVj6+j4pN73M8ZKkwjzTbHfphF2Sfl0upR21GVfmueQyCbsknT58SL/9sE75OTbusbzv/r/V/+5rVHpi2YRdkk7ulX79QMqv+L9HoCaQtAMAALtLSsnUR7sSLbZ1ahaoXxKsP3s7v6hYfyTaSDicxB+bNtgc+33TemWdS7Y5XlPyjx6VMTvb/Nm35+XK3LTJ5v5pX32lwtNn7B5XuUqazi3pbXo/L3HPy8vX0aPWE8bCwkKdOnWqetdOPmha6mxNUqyUV73fnMuv79sc84qNUVHm6Qqf6/Ndx22OfRZ7SpEXd1Kb8CAZjm23vlNhnnT6D+tjacekX/9j++K735cK860O7du43uZhv29cr6xU6/+ZVvIBqSDb+ljir9X+7mtMUZEpMbcl9j9S+onaiwcQSTsAAKgFxUYpO79UI63i8iv0Mpx8pj0/x0YCIqkgN1e1UYBYnG0Zg8HDQ0ZbM52SjDnZkhxcGWmj6Zx04cZzeXnWE8kKK7jAKoOigiqfuqioSC75GeVcO1uGCp6rsLBYWeX8/nPyi+Tq6iZD6Vnr0mzFYzSW/13kZ0pFeWU2FxcW2p5JV8nv3sbvy9YfS0pU47uvUQaj6f5tKchWhf9FAjWEpB0AANhdgI+HrmkbarHtXFa+Liqn2Vy3FkF2jqp6onv2tjkW2eVSeXjbv5GeV1SUqQnA/+T8tk8+V/S0ub/vVVfLxdfX7nGVq6TpnGR69w4xD3l4uCsoKMjmoRER1Wzw16SDxfdlwT9M8qp6byNXV1cVdBhlc7ygzbUq9vCr0Lnc3Fw0tKONWnRJfaNDdPrEYaXkFJkaz9kS0d36du8gqc1A28d1GCF5lu0d4OLmprZXlPO773qpPH18rA82veQC330NNBmsCS5uUocbbI+3GSh5VKOvAlAFJO0AAMDugv19NLlPawV4/f3gmvd/PqKHB7a1+v/jR3VrJn9P537ITZPI1mrcsmxDKndPL/W6+Vb5BYdYOaqG+fgq8PbbzB8LExNl8PCQ58UXl9nV4OOjRvdNlXuTJvaPqzwBEabnsE/d8vfz2P8nNLSRBg8eLIOVH0XXrl3l6elZvWt7+Eo9Jlofu/Z5Uxfz6gjrouKmnaxft+9M+QSElh2z4ZKIQLUPL5sc+ni4alLPCMX9tkc/7IhTZt851pPhrmOtJt6SJN/G0lUPS55W/kjRuJ100eU242raqo31372Xt3qNGiPfIBu/ew8/6dK7rI9d+4IU2NLmNWtdeFfTHxlK8/CT+jwq+Tet9ZDQsNE9XnSPBwCgNmRnZyspvUBv/nBA6/48K083F80a0lYtG/vr5TXx+u14mpoGeGrSVa3Ut11jtQhx8IxwBaSeStJv36/Vvh/WqSAvT626dNcVN90q/9DG8vKr2KxqdeWcOKHsn39W6jvvquDkSXl376awf/xDaatWKfWzz2XMyZbvVVer0f33ya1JE7mVM5NtF//rCi/vEIsE3Za0tFSdO3dOP/ywUYmJifL391evXr0UFdVGwTXxh5BzR6SETdLW16W0E1JYR6n/k1JwKym4+oljfsoxGXctl+eepVJ+tgqiBkt9Z6o4sIU8vSq3+uJIcpY+3nFMn+88ruz8QvW/uImmX9NGh/ft1M4dv8jNzU3DBvZV+5BiuWyYLSXtkQLCpV7TpDYDyr+fghxTl/TNr0j710hunlKX26Ued13wsWapJ5P02/drtG/jetPvvuul6nXTrfJt3ETe3jZm2iUr332n8757J3scYUqCtGuptOdDKT9bir5W6vOYFNBc8mamHTWjonkoSbtI2gEAqE0paZnKzCuSZFSIn6f8fLx1/FyW8guNcjFIkY1qJ9mtKfm5ucpMMTWd8/D2rp0Zdiuyjx2VoahYcneXd7NmKsrK+l/TOaNcfH0dM8Ne0nTuf89fLz2zXp5z586pqKhIBoNpBr7GJR8ydVl3c5eCanaWNz83R0WZZ2SQUcUefpWaYS8tKzdfpzPyZZTk6+mmpgFeysjIUH6+qb7f19dXXl5epoS4qMA06x7apuIXyDj1d+27b1PJq2IJ6fm/e09vH/kGB1f8mnb87mtUboaUddrUA8DTnxl21DiS9kogaQcAALCDU/tMXeJLTN0iNe3ouHgAwInwnHYAAAA4VjlN5wAAFePcHV4AAABQd5U0natETTsAwBJJOwAAAGpO6cZzJS8AQJWQtAMAAKBmVKPxHADAOmraAQAAUDNyUkwJu2R6z0lxbDwAUA+QtAMAAKBm0HgOAGocy+MBAABQNdbq12k8BwA1iqQdAAAAlWerfp3GcwBQo1geDwAAgMqjfh0AagVJOwAAACqP+nUAqBUsjwcAAEDlUb8OALWCpB0AAAAXVrrpnET9OgDUApJ2AAAAlM9W0zkAgN1R0w4AAIDy0XQOAByGpB0AAADlo+kcADgMy+MBAABQPprOAYDDkLQDAADAEk3nAMBpkLQDAADgbzSdAwCnQk07AAAA/kbTOQBwKiTtAAAA+BtN5wDAqbA8HgAAoKErXcNO0zkAcBok7QAAAA2ZrRp2knUAcAosjwcAAGjIqGEHAKdG0g4AANCQUcMOAE6N5fEAAAANGTXsAODUSNoBAAAaktJN5yRq2AHAiZG0AwAANBS2ms4BAJwWNe0AAAANBU3nAKDOIWkHAABoKGg6BwB1DsvjAQAAGgqazgFAnUPSDgAAUF/RdA4A6jySdgAAgPqIpnMAUC9Q0w4AAFAf0XQOAOoFknYAAID6iKZzAFAvsDweAACgPihdv07TOQCoF0jaAQAA6jpb9es0nQOAOo/l8QAAAHUd9esAUG+RtAMAANR11K8DQL3F8ngAAIC6jvp1AKi3SNoBAADqImuN50jWAaDeIWkHAACoa2w1ngMA1DvUtAMAANQ1NJ4DgAaDpB0AAKCuofEcADQYLI8HAACoa2g8BwANBkk7AACAsyvddE6i8RwANBAk7QAAAM6MpnMA0KBR0w4AAODMaDoHAA0aSTsAAIAzo+kcADRoLI8HAABwJqXr12k6BwANGkk7AACAs7BVv07TOQBosFgeDwAA4CyoXwcAlELSDgAA4CyoXwcAlMLyeAAAAGdB/ToAoBSSdgAAAEcp3XROon4dAGCBpB0AAMARbDWdAwDgPNS0AwAAOAJN5wAAFUDSDgAA4Ag0nQMAVADL4wEAAByBpnMAgAogaQcAAKgtpRvP0XQOAHABJO0AAAC1gcZzAIAqoKYdAACgNtB4DgBQBSTtAAAAtYHGcwCAKmB5PAAAQG2g8RwAoApI2gEAAOyhdNM5icZzAIBKI2kHAACoaTSdAwDUEGraAQAAahpN5wAANYSkHQAAoKbRdA4AUENYHg8AAFBdpevXaToHAKghJO0AAADVYat+naZzAIAaUOXl8QUFBTp27Jji4+OVkkKdFgAAaKCoXwcA2FGlkvaMjAwtWbJEffv2VUBAgCIjI9W+fXs1btxYLVu21OTJk7Vjxw57xQoAAOB8qF8HANhRhZfHL1y4UC+88ILatGmj4cOH6x//+IciIiLk7e2tlJQU7du3Tz/++KOuvfZa9ezZU2+88Yaio6PtGTsAAIDjUb8OALAjg9FoNFZkx9tuu01PPfWULrnkknL3y8vLU0xMjDw8PDRx4sQaCdLe0tPTFRgYqLS0NAUEBDg6HAAA4MxKN50DAKAKKpqHVjhpr89I2gEAQIXYajoHAEAlVTQP5TntAAAAFUXTOQBALavSI9+ysrI0f/58bdiwQadPn1ZxcbHF+KFDh2okOAAAAKdS0nSuZKadpnMAADurUtJ+9913a9OmTRo3bpzCw8NlMBhqOi4AAADnQ9M5AEAtq1LS/t133+mbb75R7969azoeAAAA51K68VzJCwCAWlClpD04OFghISwHAwAA9RyN5wAADlalRnRz587VM888o+zs7JqOBwAAwHnQeA4A4GBVmml/9dVXdfDgQTVt2lSRkZFyd3e3GN+9e3eNBAcAAOBQNJ4DADhYlZL2kSNH1nAYAAAATsBa/TqN5wAADmQwGo1GRwfhaBV9qD0AAKjHqF8HANSiiuahVappBwAAqHeoXwcAOKEKJ+0hISE6e/aspL+7x9t6VdTmzZs1fPhwRUREyGAwaMWKFRbjRqNRzzzzjMLDw+Xt7a2BAwdq//79FvukpKRo7NixCggIUFBQkCZNmqTMzMwKxwAAACDp7/p1ifp1AIDTqHBN+z//+U/5+/tLkl577bUauXhWVpa6dOmiiRMnatSoUWXGFyxYoNdff13Lli1Tq1at9PTTT2vw4MH6448/5OXlJUkaO3askpKStG7dOhUUFOiuu+7SlClT9OGHH9ZIjAAAoIGgfh0A4IScpqbdYDDoq6++Mje5MxqNioiI0KOPPqoZM2ZIktLS0tS0aVMtXbpUt956q+Li4tShQwft2LFDPXr0kCStXr1aw4YN0/HjxxURUbH/saWmHQCABqh00zkAAGpRRfPQKnWPL3H69GmdPn1axcXFFts7d+5cndNKkhISEnTy5EkNHDjQvC0wMFA9e/bUtm3bdOutt2rbtm0KCgoyJ+ySNHDgQLm4uGj79u268cYbrZ47Ly9PeXl55s/p6enVjhcAANQhNJ0DANQRVUrad+3apfHjxysuLk6lJ+oNBoOKioqqHdjJkyclSU2bNrXY3rRpU/PYyZMn1aRJE4txNzc3hYSEmPexZt68eZozZ061YwQAAHWUtaZzJO0AACdUpe7xEydOVNu2bbV161YdOnRICQkJ5tehQ4dqOsYaN2vWLKWlpZlfx44dc3RIAACgNtF0DgBQR1Rppv3QoUP64osvFBUVVdPxmIWFhUmSTp06pfDwcPP2U6dOqWvXruZ9Tp8+bXFcYWGhUlJSzMdb4+npKU9Pz5oPGgAA1A00nQMA1BFVmmkfMGCA9uzZU9OxWGjVqpXCwsK0YcMG87b09HRt375dvXr1kiT16tVLqamp2rVrl3mf77//XsXFxerZs6dd4wMAAHVIeqJ0ap/pvURAhNS0Iwk7AMCpVWmm/Z133tH48eO1b98+dezYUe7u7hbjN9xwQ4XOk5mZqQMHDpg/JyQkKDY2ViEhIWrRooUeeughPf/884qOjjY/8i0iIsLcYb59+/YaMmSIJk+erLfeeksFBQWaNm2abr311gp3jgcAAPUcTecAAHVYlZL2bdu2acuWLfruu+/KjFWmEd3OnTvVv39/8+dHHnlEkjR+/HgtXbpUjz/+uLKysjRlyhSlpqbqqquu0urVq83PaJekDz74QNOmTdOAAQPk4uKim266Sa+//npVbgsAANRHNJ0DANRhVXpOe2RkpK6//no9/fTTZbq710U8px0AgHqMmXYAgBOy63Pak5OT9fDDD9eLhB0AANRD6YmWTeZoOgcAqKOqlLSPGjVKP/zwg9q0aVPT8QAAAFSPrZl1knUAQB1UpaS9bdu2mjVrln766Sd16tSpTCO6Bx98sEaCAwAAqDRq2AEA9UiVatpbtWpl+4QGgw4dOlStoGobNe0AANQj1LADAOoAu9a0JyQkVDkwAAAAu6KGHQBQj1QpaQcAAHAapZvOSdSwAwDqDZeK7jh//nzl5ORUaN/t27frm2++qXJQAAAAFVKyFH5Jb9N7eqKjIwIAoEZVOGn/448/1KJFC91333367rvvdObMGfNYYWGh9u7dq8WLF+vKK6/UmDFj5O/vb5eAAQAAzKw1nQMAoB6p8PL45cuXa8+ePXrzzTd1++23Kz09Xa6urvL09FR2drYkqVu3brr77rs1YcIEeXl52S1oAAAASaYl8Y3b/d10zjvE0REBAFCjqtQ9vri4WHv37tWRI0eUk5OjRo0aqWvXrmrUqJE9YrQ7uscDAFCHWatpBwDAyVU0D61S0l7fkLQDAFBHkKADAOoJuz7yDQAAoNbx/HUAQANU4UZ0AAAADkXTOQBAA0TSDgAA6oaSpnMSTecAAA0Gy+MBAIBzKl2/HhBhWhJPTTsAoAGpVtJ+4MABHTx4UH369JG3t7eMRqMMBkNNxQYAABoqW/XrJS8AABqIKi2PT05O1sCBA9W2bVsNGzZMSUlJkqRJkybp0UcfrdEAAQBAA0T9OgAAkqqYtD/88MNyc3PT0aNH5ePjY94+ZswYrV69usaCAwAADRT16wAASKri8vi1a9dqzZo1uuiiiyy2R0dH68iRIzUSGAAAaMCoXwcAQFIVk/asrCyLGfYSKSkp8vT0rHZQAACgAbLWeI5kHQDQwFVpefzVV1+t5cuXmz8bDAYVFxdrwYIF6t+/f40FBwAAGoiSxnNLepve0xMdHREAAE6hSjPtCxYs0IABA7Rz507l5+fr8ccf1++//66UlBRt2bKlpmMEAAD1nbXGc8yyAwBQtZn2jh076q+//tJVV12lESNGKCsrS6NGjdKvv/6qNm3a1HSMAACgvqPxHAAAVhmMRqPR0UE4Wnp6ugIDA5WWlqaAgABHhwMAQMNUuqYdAIB6rKJ5aJWWx0tSbm6u9u7dq9OnT6u4uNhi7IYbbqjqaQEAQENgLUGn8RwAAGVUKWlfvXq17rzzTp09e7bMmMFgUFFRUbUDAwAA9VRJ07kz8aal8ONWkKwDAGBDlWraH3jgAY0ePVpJSUkqLi62eJGwAwCAcllrOgcAAKyqUtJ+6tQpPfLII2ratGlNxwMAAOo7ms4BAFBhVVoef/PNN2vjxo10igcAAJUXEGFaEk/TOQAALqhK3eOzs7M1evRoNW7cWJ06dZK7u7vF+IMPPlhjAdYGuscDAGBHdIUHAKAMu3aP/+ijj7R27Vp5eXlp48aNMhgM5jGDwVDnknYAAGAnNJ0DAKBaqpS0P/nkk5ozZ46eeOIJubhUqSweAAA0BNaazpG0AwBQYVXKuPPz8zVmzBgSdgAAUD6azgEAUC1VyrrHjx+vTz75pKZjAQAAdV16onRqn+ld+rvp3NQtLI0HAKAKqrQ8vqioSAsWLNCaNWvUuXPnMo3oFi5cWCPBAQCAOsRW/XrJCwAAVFqVkvbffvtN3bp1kyTt27fPYuz8pnQAAKB8ycnJMhqN8vb2lq+vb4WPy8k5oeLiPLm5+cjTM6x6QaQek4ryJHdfKSDc6i4FBekqKDgryUUeHhfJzc1NSk+SCrIkV3cpqKXt+vWUBMlYLPk0lrwDpIIcKfOUJBcp8CLJxUXKz5LyMiRXT8kn2HSOjJNSQa7k5S/5hJq2ZZ4xncs7SHLztH4/1s5lZ6mns2U0Sl5+rvL2tREXGpTDZzNVbJRC/dwV6M1vAkDVVSlp/+GHH2o6DgAAGpSUlBT99ddf2rVrl/Lz8xUVFaUrrrhCgYGB8vDwsHlcTs5xZWb9qSNH/q3c3ET5+V2sVpHT5OHRVN7e1hNum84dlU7/Lv30TyntuBTWSeozQ/KPkAKbmXfLzk7QseP/0dmz6+Xi4qGI8NFqGjJQXuvmSUe2SP5h0pUPSGGdTTPsJTPtbt7Sz0ukXUtNiXSXW6XOY6RdMVLcKsnNQ+p6h9ThBumn16UDa03nGrFYOndI+um1v+Pq+7gpYV//rOlcF18n9bxXCo6USiYMCnKllIPSppel47+YztXnMemiyyTfRpX+d1QRaWeydXjvWf3xU5IK8orUsmOIOl/TXL4h7uX+e0T9dTQ5W2vjTurjX44pt6BI/ds10YTekWoe6MFvAkCVVOk57fUNz2kHANSm5ORkff311zp69KjFdm9vb02cOFGNGze2elxOTpKSkj5RwuE3So24qHOnJQoK6lumZM2mtOPSrmXS5gWW2w0u0pgPpDaDJHd3ZWUf0u7dtyk//6zFbv5+l6iz3+3y+vSevzde9YjUfZxUkG1K2Nc8Kf313f9CdJVu/0xaca+UedrymuFdpeGvSf/uJw172ZScW4trxP+Z/ghwcq9pm3ewNPl7KaS16fORrdKy4VJxoeWxV043/THCq2b/Nz7tdLY2LItT0sE0i+2ePm4a9dilCgmv+MoJ1A+Hk7M049M92nnknMX2IB93fX7vlYpq4uegyAA4o4rmoRVuRDdq1Cilp6eb/7m8FwAAsC05OblMwi5JOTk52rx5szIzM60eV1ycpcNHFlsbUfxfs1VQcKLiQeRnST+9Wna7sVj6doaUflQFBWk6fmxZmYRdkjIyf1eGj4t0y/um16i3pd3LTLPdTTtKZ/f/nbBLUrvrpLj/lk3YJSkpVko+ILXsLbW40nZc3z8vXT75720556TNr5qW22ecllY+UDZhl6Rtr0tZZy78nVTSuZPZZRJ2ScrLLtSu7w4rKz2vxq8J53bgVGaZhF2SUrMLtGTjASVn8JsAUHkVTtoDAwPN9eqBgYHlvgAAgG2l+8GcLz4+Xnl51v+PfVbWQRmNRVbH8vKSVFBQNoG06exfUrH1cyn9hJSbpvyCZJ05u97mKbw9Gks/PC99Ok768RVpyHzp+A7T4O9fWu4c2Vvav8Z2PPu+kC6dYErey4vLK8hyW9zXpuQ995zpWGuMRilxt+1rV9H+nadsjiXsPav8HCt/QEC9VVRUpJV7Em2Or/vjlNJyC2oxIgD1RYVr2mNiYvTcc89pxowZiomJsWdMAADUa66urlUac3Epf+m7waUSrWoucC65uEpykcFg+5zuhbJsPOfmZZoRlyTXUrW7xUXlX9PFXSoqlDwusKS8dMPbknt2sf29mcZrvpbYxc12811XVxcZRHPehsTV1VXurrb/nbu5upT5+QJARVTqOe1z5syxuWQPAABUTJcuXWyOderUST4+PlbHvL0j5eLiZXXM1ydKbq7+FQ8itI0pybamcTvJM0Benk0VFjbS5ilcvEJM+5YcU5gnRZieLqMut1nuvH+tdIntc6nrWGnrIlMX+vLiSjtmua3bOMm3seQdIjXrbiNQNynC9ndeVRdfYbvxX9ueTeUdUMH+Aqg3br70IptjN3aLUGOeLACgCiqVtNOzDgCA6gsMDFTnzp3LbA8ODlbPnj3l7e1t9ThXV3+1azdXKjWD6+LirYsvflE+Pi0qHoRngHT9a2Vnrt19pOFvSCGt5OrqrfCwUfL1jS5zeOOQa1Sc9Kt09QxTTfvVM0wN6Dz+12grsLnUaczfBxzaKLW4Qmp8cdlY2l0nefpJZ/6U9n0uXbfQelwDnpG2/+vvbSGtpcunmB455xMi3fCm6b5Ku26hKbGvYX7Bnmp7edMy2wMbe6tTv4vk6U3S3tA0C/bRiK4RZbZHhvpo3BWR8uM3AaAKKtU93sXFRadOnbLZ1bauons8AKC2paSkKDk52fzIt/bt26t169YKDQ0t97jc3ETl5yfrxIkPlZN7TAH+nRUePkqenk3k5lbJ/w1LO25q0LbjPSn1sBTRXep6u+lZ7eclv9nZh5Wevke+xf5yL5RcfZuq2NNPnjs+lI5uMz2L/bJJkl+YFNT87/OfO2JqSLfrPVPju46jpZa9pKPbpX2fmZ6z3n2CaQb9j6+lg99LQS2k3g9L+RnSjnfPi2uslJdpalKXn2l6dFyrPqbnvJcoLpbSjkq/fS4lbDad6/IpUnAr07Pe7SDtTLZST+fo980nVJBfpDZdm+ii9sEKamJ9tQTqvyPJWUo4m6UPtx9Vdn6RhnUKU682jdSqEU8TAGCponlopZP28xvS2ZKSklLxSJ0ASTsAwFFycnJUVFQkP7/KPQqqoCBLRUVZcncPkKurjeXkFZWXYUqEPYMlDxvnSk+U3h/59zPYx60wPfs8O1ly9y3/cWp56VJhgeR73h8kctJMdeie/7vv4mKpMMdUC+/6v9nIglzT7L2n/9/bCvNMHeLLq323di47y8suUGGBUb6BPIcbJqnZ+SooLFbjgGr+5xNAvVXRPLQSHWtM5syZQ4d4AABqiK2l8Bfi7u4rd/camrnz9De9ypOTYtl0LifFNMPub7uu++/zB0ilS3m9S/1/CReXsom4u5fpdT43T5U9WSnWzmVnnj7uF4oKDUyQD3/AAVAzKp2033rrrWrSpIk9YgEAAM7K+39N50pm2r1DHB0RAAANQqWS9gstiwcAAPVEeqJpNt07xDSjHhBhWhJ//jYAAGB3lUra6R4PAEADYK1+vSRxJ1kHAKBWVSppLy4utlccAADAWdiqXwcAALWuUs9pBwAADUBJ/bpE/ToAAA5W6UZ0AACgnqN+HQAAp0HSDgBAQ1e66ZxE/ToAAE6CpB0AgIbMVtM5AADgFCqctK9cubLCJ73hhhuqFAwAAKhlNJ0DAMCpVThpHzlypMVng8Fg8Qi485/hXlRUVP3IAACA/ZU0nSuZaafpHAAATqXC3eOLi4vNr7Vr16pr16767rvvlJqaqtTUVH377bfq3r27Vq9ebc94AQBATSppOjd1C0vjAQBwQlWqaX/ooYf01ltv6aqrrjJvGzx4sHx8fDRlyhTFxcXVWIAAAKCGlW48R9M5AACcVpWS9oMHDyooKKjM9sDAQB0+fLiaIQEAALuh8RwAAHVKhZfHn++yyy7TI488olOnTpm3nTp1So899pguv/zyGgsOAADUMGuN5wAAgNOqUtL+3nvvKSkpSS1atFBUVJSioqLUokULnThxQu+++25NxwgAAGpKSeM5icZzAADUAQbj+S3gK8FoNGrdunX6888/JUnt27fXwIEDLbrI1xXp6ekKDAxUWlqaAgICHB0OAAA1p3T9uq1tAACgVlU0D61y0l4iNzdXnp6edTJZL0HSDgCol6hfBwDAaVU0D63S8vji4mLNnTtXzZo1k5+fnxISEiRJTz/9NMvjAQBwFtSvAwBQ51UpaX/++ee1dOlSLViwQB4eHubtHTt21DvvvFNjwQEAgGqgfh0AgDqvSo98W758uf79739rwIABuvfee83bu3TpYq5xBwAADhYQYVoST/06AAB1VpWS9hMnTigqKqrM9uLiYhUUFFQ7KAAAUAXWGswFRJCsAwBQh1VpeXyHDh30448/ltn++eefq1u3btUOCgAAVFJJ07klvU3v6YmOjggAANSAKs20P/PMMxo/frxOnDih4uJiffnll4qPj9fy5cu1atWqmo4RAABciLWmc8ywAwBQ51Vppn3EiBH673//q/Xr18vX11fPPPOM4uLi9N///leDBg2q6RgBAMCF0HQOAIB6qUrPaT9+/Lguuugiq2M///yzrrjiimoHVpt4TjsAoF6wVtMOAACckl2f037ttdcqJaXss163bNmiIUOGVOWUAACgMtITpVP7LGvXAyKkph1J2AEAqEeqlLRfccUVuvbaa5WRkWHetnnzZg0bNkzPPvtsjQUHAACsoOkcAAANRpWS9nfeeUctWrTQ8OHDlZeXpx9++EHXXXednnvuOT388MM1HSMAADiftaZzAACgXqpS0u7i4qKPP/5Y7u7uuuaaa3TDDTdo3rx5mj59ek3HBwAASqPpHAAADUaFG9Ht3bu3zLaMjAzddtttuu666zR16lTz9s6dO9dchLWARnQAAKdXuskcTecAAKjTKpqHVjhpd3FxkcFg0Pm7n/+55J8NBoOKioqqGX7tImkHADi1khr2M/GmmfVxK0jUAQCo4yqah7pV9IQJCQk1EhgAAKgkazXsJO0AADQIFU7aW7Zsac84AACALSU17CUz7dSwAwDQYFQ4aS/t4MGDeu211xQXFydJ6tChg6ZPn642bdrUWHAAAECmWfVxK6hhBwCgAapS9/g1a9aoQ4cO+uWXX9S5c2d17txZ27dv1yWXXKJ169bVdIwAADQs6YnSqX2Wz18PiJCadiRhBwCggalwI7rzdevWTYMHD9b8+fMttj/xxBNau3atdu/eXWMB1gYa0QEAnAZN5wAAaBAqmodWaaY9Li5OkyZNKrN94sSJ+uOPP6pySgAAIFlvOgcAABqsKiXtjRs3VmxsbJntsbGxatKkSXVjAgCg4SppOifRdA4AAFStEd3kyZM1ZcoUHTp0SFdeeaUkacuWLXrppZf0yCOP1GiAAAA0KDSdAwAA56lSTbvRaNRrr72mV199VYmJpiY5EREReuyxx/Tggw/KYDDUeKD2RE07AMBh0hNJ0AEAaIAqmodWKWk/X0ZGhiTJ39+/OqdxKJJ2AIBD0HQOAIAGq6J5aJWf0y5JZ86cUXy8qVnOxRdfrEaNGlXndAAANCzWms6RtAMAgPNUqRFdVlaWJk6cqPDwcPXp00d9+vRReHi4Jk2apOzs7JqOEQCA+ommcwAA4AKqlLQ/8sgj2rRpk/773/8qNTVVqamp+vrrr7Vp0yY9+uijNR0jAAD1U0nTualbWBoPAACsqlJNe6NGjfT555+rX79+Ftt/+OEH3XLLLTpz5kxNxVcrqGkHANQKms4BAID/sWtNe3Z2tpo2bVpme5MmTVgeDwCANTSdAwAAVVCl5fG9evXSs88+q9zcXPO2nJwczZkzR7169aqx4AAAqDesNZ0DAAC4gCrNtC9atEiDBw/WRRddpC5dukiS9uzZIy8vL61Zs6ZGAwQAoF4oaTpXMtNO0zkAAFABVX5Oe3Z2tj744AP9+eefkqT27dtr7Nix8vb2rtEAawM17QAAuyhdw05NOwAA+J+K5qFVTtrrE5J2AECNo4YdAACUw66N6JKTkxUaGipJOnbsmN5++23l5ORo+PDh6tOnT9UiBgCgPrFWw07SDgAAKqlSjeh+++03RUZGqkmTJrr44osVGxuryy67TP/85z/173//W9dcc41WrFhhp1ABAKhDSmrYJWrYAQBAlVUqaX/88cfVqVMnbd68Wf369dP111+v6667TmlpaTp37pzuuecezZ8/316xAgBQdwREmJbET93C0ngAAFBllappb9Sokb7//nt17txZmZmZCggI0I4dO3TppZdKkv78809dccUVSk1NtVe8dkFNOwCg2mgyBwAAKsEuNe0pKSkKCwuTJPn5+cnX11fBwcHm8eDgYGVkZFQxZAAA6iiazgEAADup1PJ4STIYDOV+BgCgwbHWdA4AAKAGVLp7/IQJE+Tp6SlJys3N1b333itfX19JUl5eXs1GBwBAXVDSdK5kpp2mcwAAoIZUqqb9rrvuqtB+MTExVQ7IEahpBwBUGzXtAACgEiqah1Yqaa+vSNoBAJVCgg4AAKrJLo3oAABo8Gg6BwAAalGlG9HVtsjISBkMhjKv+++/X5LUr1+/MmP33nuvg6MGANSG/KNHlfXLL0qOWar01auVl5Cggio+xcTyXGtsn6uGms4VpOap4HS2MnecVMZPJ5R/PEMFyTlVOlddV5Cco9xDqcr48biyfzujgjPZKsgpsNyH7wsA0EA5/Uz7jh07VFRUZP68b98+DRo0SKNHjzZvmzx5sp577jnzZx8fn1qNEQBQ+/KPHtXx6Q8pLy7OvM3Fz0/N31oitWsnd3//ip/ryBEdf+hhK+d6S2rX1vJcNdB0rjA1V/kHUnXuywNS8d9Val4dQxU0rLXcQrwqfc66quBsjlI+iFNBUpZ5m8HTVY0mXKKCMB+5e7vb/r46hSpoaCu5hXg7InQAAGqF08+0N27cWGFhYebXqlWr1KZNG/Xt29e8j4+Pj8U+1KUDQP1WcPq0Ti/8p0WSLUnFmZk6NvU+FZ89WyPnSpw1S645p6VT+0zL4iXTUvhxK6SpW6q8NL44p1DnvthvkYBKUu6+ZOX8flaFhYWVPmddVJSWq7TVCRYJuyQZ84p0dvkfUqZptr0428b39Vuycv7g8XoAgPrN6ZP28+Xn5+s///mPJk6caPF8+A8++ECNGjVSx44dNWvWLGVnZ5d7nry8PKWnp1u8AAB1R3F6hjLWrbM+lpGh/EOHKn6ujAxlrF9vdSx85n1y+ew2aUlvUx37+Yl7045VrmXP/vW0ZKMNbObWRBlTC6wP1jPFuUXK/SPZ6pgxp1CFZ0zL3y/0fRWcLf9/9wEAqMucfnn8+VasWKHU1FRNmDDBvO32229Xy5YtFRERob1792rmzJmKj4/Xl19+afM88+bN05w5c2ohYgCAPRTn5UrnlU6VVnDqdCXOlWfzXG7+7mXr12ug6VxRar7tsYyGkbBLkrGgWCq2PV6Unq+ioiIVpeXZ3Kc4I99mQg8AQH1Qp5L2d999V0OHDlVExN//h2nKlCnmf+7UqZPCw8M1YMAAHTx4UG3atLF6nlmzZumRRx4xf05PT1fz5s3tFzgAoEa5+PjINSRERSnWl0Z7tb+44ufy9pZrcLCKzp0rM1aYUSDPatavW+PZJlA5e89YHfNo7i+Dq8HqWH1j8HSVi4+birOtlwO4R/jK1dVVnm2ClLPXesmDR3N/GdwaxvcFAGiY6szy+CNHjmj9+vW6++67y92vZ8+ekqQDBw7Y3MfT01MBAQEWLwBA3eEWFqZG991ndcy7W1e5NWpUuXPdb/1cyZ9+q+JbPqlW/bo1nq0D5eLvUXbAIAVe21JuwQ2jEZ1LoKf8/7+9O4+Pqr73P/6eSTKTfbJvEELYURYVNSLKLote6oJaKW0R0VZEqlCtpb/i1t5iq63etoqttdjbSmvttVpBRcAAiggUpIhLhAgEyIKQZbJvc35/xIxOMpOEkGS21/PxyAPmbPOdOR7ie87385lpA9yus2TFyhwdJqnj9yt2RpZC42lEBwAIXH5zp33NmjVKSUnRVVdd1eF2+/btkySlp6f3wagAAN4QEhGh6MmTpBCzTj35lJpPnZIpLEwx/3WVku+4Q5YzmD3VcqzJkjlEZWvXKu3uRQqNtUiWWJmSs2VO7tfj4w9LjlTyraNVvi5f9YfKJUMKTYqQ7b8GyRznJpwGqBBLiCJGJspkMsn+VoEcVY1SiEmRY5MVM22Awr7oCt/yfo1S+brPvny/kr94v2zB834BAIKTyTAMn68Eczgcys7O1rx58/TII484l+fn52vt2rW68sorlZiYqP3792vZsmXq37+/tm7d2uXj2+122Ww2VVRUcNcdAPxIU329mouKZNTWymSxyhxnU1hiYrePZa443tJ4rnU6fA/eXXf7nGV1MhqaZTQbMlnNCksMzq8sbapvkmFvkNHokCnULFNEqELd3Fnn/QIABJKu5lC/uNO+adMmFRQU6JZbbnFZbrFYtGnTJj3xxBOqrq5WZmam5s6dqx//+MdeGikAoC+FWq0KHTiwx44lo7ZXGs95fM4gmQbfmVBrqJTc+f+S8H4BAIKRX4T2GTNmyN2EgMzMzDO6ow4AQIciElrusPdw4zkAAIDu8ovQDgBAn4jNaJkSX1vaEth78S47AABAVxDaAQDBy17YPqDHZhDWAQCAzyC0AwCCk71Q+vM1fdZ0DgAAoDv85nvaAQDoUbWl7ZvOAQAA+BhCOwAgOLU2nZNoOgcAAHwW0+MBAMGhbf06TecAAIAfILQDAAKfp/p1ms4BAAAfx/R4AEDgo34dAAD4KUI7ACDwUb8OAAD8FNPjAQCBj/p1AADgpwjtAIDA07bpnET9OgAA8EuEdgBAYPHUdA4AAMAPUdMOAAgsNJ0DAAABhNAOAAgsNJ0DAAABhOnxAIDAQtM5AAAQQAjtAAD/17bxHE3nAABAgCC0AwD8G43nAABAAKOmHQDg32g8BwAAAhihHQDg32g8BwAAAhjT4wEA/sVd/TqN5wAAQIAitAMA/Ien+nUazwEAgADF9HgAgP+gfh0AAAQZQjsAwH9Qvw4AAIIM0+MBAP6D+nUAABBkCO0AAN/VtumcRP06AAAIKoR2AIBv8tR0DgAAIIhQ0w4A8E00nQMAACC0AwB8FE3nAAAAmB4PAPBRNJ0DAAAgtAMAfARN5wAAANohtAMAvI+mcwAAAG5R0w4A8D6azgEAALhFaAcAeB9N5wAAANxiejwAwPtoOgcAAOAWoR0A4B1tG8/RdA4AAKAdQjsAoO/ReA4AAKBLqGkHAPQ9Gs8BAAB0CaEdAND3aDwHAADQJUyPBwD0Pnf16zSeAwAA6BShHQDQuzzVr9N4DgAAoFNMjwcA9C7q1wEAALqN0A4A6F3UrwMAAHQb0+MBAL2L+nUAAIBuI7QDAHpW26ZzEvXrAAAA3URoBwD0HE9N5wAAANAt1LQDAHoOTecAAAB6FKEdANBzaDoHAADQo5geDwDoOTSdAwAA6FGEdgBA99F0DgAAoFcR2gEA3UPTOQAAgF5HTTsAoHtoOgcAANDrCO0AgO6h6RwAAECvY3o8AKDr2taw03QOAACgVxHaAQBd46mGnbAOAADQa5geDwDoGmrYAQAA+hyhHQDQNdSwAwAA9DmmxwMAuoYadgAAgD5HaAcAuNe26ZxEDTsAAEAfI7QDANrz1HQOAAAAfYrQDgB9pKi+QZVNDjUbhiJDzMqKsLbbpqmpSVWnG9Tc5JA5xCRrVJhCzI2qLi9Tc3OTQsLCFJuQpIbGKjkclXIYzQoxRyoqJt3tsYzyBhmNhkwhJpkiQxUabenSWJurPlfIV5rOGTWlqqiNcxmXJaxGpurPJUeDFGKVEZuphkqpoa5JhsNQqCVEMckRqqk5JoejViaTWeaQKIWFJru8xojoMIW7GVdxbZ3sDkPNhhRpNikrMlwFpTWqbWiS2WxSZFioUmPC1NBwTM2OBplNYQoLi5fFEt/+BdmLpHq75GiWwsKlhEGq/vyE6usaZDabZQm3ymJLUkltk+oMh8JMJiWEhig6ws375XKsCCkhWwWna1Tb+OW4+sVHdOl97pKmJqn8iNRcL4VYpMhElZuiVFrVqIYmhyyhZvWLDVdZXaOq6pvV7HAoIixUAxIje24MAADAawjtANAHDlXX6aefFerNU3Y5JI2ICtfDQzI0JMKqjC/Cu/1UjU58Wq5drx5WVVm9LOEhunLxEOXvflP7Nr6mxrpaRdriNP76eUoaZlbeZ9+T5FBU1DANHfyAwq1DFBWTJElqLK1Vw2cVsm88quaKBpnCzIq4IEWxk/orNMFzoKyuPKWKohKZayqUljzceae9wRyp3D9/rMKDFbKEh+iGpQMU/tlzMu/+g9RQJUWnyDHxhzplnqh1zx6TYUgjL0vW+bObdfCzB1VZ+YEkkxISLld21o/01p/tKjpUodAws4ZfkqbzZ2bJlvTluA5V1+kn+YXaeNr1/RpqDdPEX7wtk0l6/IZBuigtT4cPP6b6+iKZzeFKS7tWA7O+q4iIzC9f1KlPpY0PSp++LhkONU97WCdTpmnTmmd08nC+ZDLpsiXf17HBo/SzIyUqrG9UhNmkb6TE684BqUqPsno8llLOUcOsR/W3j6L01DuFMpmkiUOS9KOrztHwtJiz/w+n7Ih05G0pd5VkPyGFRchx3rdUM3qxbvjTIZ2ubtTkYUn68VXn6OcbPtHmj0/KYUgj0mK08r/O0aCkKKXH9eAHCAAAoM+ZDMMwvD0Ib7Pb7bLZbKqoqFBsbKy3hwMgwHxWU68b9h3SifpGl+VmSS+fP0QXx0Wrqb5JebtKtOX5POf6C2am6uShf+nQv7e3O+alN92g8IHbVVq22Xm0C857UfEJ56mpvkl1+z5X+T8PtdvPMjBW8TcMU1ii+yD3eUG+/vLD78saGak5ty5QdLhJVXWGNv7tJU25+T699vQRXXplokZXPabQT//Vbv/6yx/U5k8m6finlfraPQn66NANMgzX1x0WlqDBGX/Ry4+ecC5LHxKnaTePkC0pUp/V1OmGfflu369/XTBUHx4o0br9RXpoxjEVHf1/7cYQF3exRo74hSIjM6XT+dL/fk2qON6yMjpVp+a+qj//v/vkaG6SJGUMP1f131ysH54ob3esCbYorR6aqZSY8JZj/WlOS3j+KpNZxTe+piv/UaXS6gZJUmKURS/ePl6DkqPdvs9d0lQv7fuLtG55u1WNAy7Xy0N+qntfO6HX77pctzy3W0UVdS7bmE3Si7eP17gsuvwDAOCLuppD+co3AOhluyuq2gVQSXJIeuRwsY7V1auyvF67Xj385UqTlJYd5jawS9K/X1mnpNgbXI722eFHVV15Uoa9UfaNR93u13DELkd1+7HIXihH0X6Zqk7KGhmp2kq7/v74b/THVb/W3x//jcqKTqg4f59Ss2M1aKjhNrBLknXXL3XBpRYNHx+vktO/bxfYJamxsVQ1je8odeCXv5yKDpWr1t6y7a6Kao/v16rPijTt/HTdPtGm00WPux1DefkuNTaebnlQsOPLwC6pYcrDeu+lfzgDuyRlf+16PXayyu2xtldUq6Sp+Ytjvds+sEuS4VDyzlVaNO7Lafmnqxu06eOTbo/ZZeXHWu6wuxFW8LYuSarXFeekaP/x8naBXZIchvTYm5/qRFnN2Y0DAAB4FaEdAHrZltJKj+v+XVGtRoehpnqHauwNzuXWiFBVni7xuF9Dba2a60NcllXY90pqkNHQLEeVm2D+hcbjbQLqF03nzL+7XEm5d2nOrQvc7leYt08pAyMVYnf/gYAkqb5S4SE1Ss4yyV612+NmVXXvKGmAa03/5wUt71OH75e9Wg2GSfERjWpoOOVxO3vlgZa/5L/lsrwhbqiO5X3sssyIselUY5M8OVD5RejNz/W4Tcjxnbog3bX+/d1Dp1RaXe9xn041VEnVn3tcbT39kaaOSNHbBz2/D3uPlqmh2dH9MQAAAK8jtANAL0uzhnlcl2RpaS0SEmaWyWxyLm9qcCg8uuOa6BCLa2i3WBJlSDKFmjr8190c02Y8taUtteuS9HmeosNN7XeSFGlLUG1Vs4zwuA7H5QgJV32NZAnzPC07LCRVddWuYTLS1hJ6O3y/wkJlkmQoTB29SKslueUvbRr0mZtqFGlzHX+o4ejwl2GyJcztsVxEJau8zvX1JMdYZQ09i1+zoeGSyfP+jshknaysV2psuMdtkqKtMsn9+QQAAP6B0A4Avez61ASPsWlhvyQNsITKEhGi7DGJzuXNTQ45HFHtAmar/uecq5qG912W9UtfqPCINJnDQxQ+MtHtfiZriMLSolwXRiS0fK2bJCUPV1Wd+1YnQ3Om68h/TquiIVGKTnG7jWPAZTqaL33yTo1SEm5xu40kxcdcr6MflDkfh4WHKCGjZVw3pMZ3+H5FNzv0+od1ik+4wu02ISHRiooa2vJg7E0u6yLfX62Lr7zSZdmpXds1K77Ne/KF6BCzhkWFuz3WV5Wd91098361y7Jv5AxQVAcfQHQq3CYNn+1+nTVWJdaB+t3WfF19nuev4vv2+Cz1j2v/LQUAAMB/ENoBoJfFhYboF8P7t/sHd2pCjK5OiVNoaKii48I1/rohzuAqSXs2nNbMxT+SNco1UNpSUjXx29eq+NT/OpclxE9VauqVCg0NVYgtXLbZ2QpNdf3KL1OYWYkLzlVIWJlUcqBlWrzU8v3r33pZWrxdTTe9oLwDeXLd0aRLb1yowoOGmhocevu1KlVd9XxLqPyq+IGyX/qo9mwpV2lRtepKz1Vy0rVtXrVJWf1/qMP/DlVTQ8ud6VCLWVcuHq2IL7q0J5hN+sWw9u/XtIQYzUmJ00U/y9Xzu04pNP4uRUYNc9nGbI7QmNFPy2r94kOL8Hjpv5748o71J+s1IDtD51x6mXOfTze9pu9FScMjXcNtpNms58/NVkJr7g6Pl/7r8XZ3vxuHztaHcVO1t6C89e3SfbNGKDnqLMNybLp0xU+k5BGuyy1R+vzq5/XAllLVNDi0t6BMP71mlMxtPumYOiJZV45OV2goXxQDAIA/o3u86B4PoPedqK1XtcPQ9vIq2ZuadFlcjJIsoe2+q73i8xrZT9Wp+HCFYhLClT4oVo7mCpUcPqTyokKlDhqi+H79FBbZqNOnd6ipqVIJCTkKC01q913tTadr1VRap4ZjlQqJs8qSGaOQ0FKZ117n/Co3fevlltD+FfbSQtXZq3X0wPsKs1iUee55CrXYZD9lOMeVMThWUSHFUvF/pNOfSRljpfjhqmpM0olPSlVf26R+w+MVlVivZp1Uadl2mc1WJcRfKqM5UeWFJuexUgfGKiLGqvCoL8NlcXWN7DJpe3m17E1NujwuRklhIaoqrdPWQ6cVHmbW5UOSlBpdocb6o6qoeF/hEf0VGzNGVmuiQkO/8oFCxYmW+vAjb0t1FVL2JNVY01RdWaNjB95XiMWiAaPHqTY2UUfrm/V+RbUywy0aGxupxDCTosLDOzxWbWSGDtZEavsX47p0cJKiLGb1T3B/9/6MlX4mlR2Vju+W4rJk9BunInOq9hyr1JHT1RqVYdPg5CjVNzu0I/+0KusadengJCVGWfmudgAAfFhXcyihXYR2AEGk5IC0esKXjxdvl1JHeW88AAAAQYqvfAMAtNemfl0RfIc3AACAL6PQDQCCSWv9em1pS2CP9dzEDAAAAN5HaAeAQGcvdA3prT8AAADweYR2AAhk9kLpz9d02HgOAAAAvouadgAIZLWlLYFdavmzttS74wEAAMAZIbQDQCCj8RwAAIBfY3o8AAQyGs8BAAD4NUI7AASStk3nJBrPAQAA+DFCOwAECprOAQAABBxq2gEgUNB0DgAAIOAQ2gEgUNB0DgAAIOAwPR4A/FXb+nWazgEAAAQcQjsA+CNP9es0nQMAAAgoTI8HAH9E/ToAAEBQILQDgD+ifh0AACAoMD0eAPwR9esAAABBgdAOAP6gbdM5ifp1AACAIEBoBwBf56npHAAAAAIeNe0A4OtoOgcAABC0CO0A4OtoOgcAABC0mB4PAL6OpnMAAABBi9AOAL6obeM5ms4BAAAEJUI7APgaGs8BAADgC9S0A4CvofEcAAAAvkBoBwBfQ+M5AAAAfIHp8QDga2g8BwAAgC8Q2gHA29o2nZNoPAcAAABJhHYA8C6azgEAAKAD1LQDgDfRdA4AAAAdILQDgDfRdA4AAAAdYHo8APSltvXrNJ0DAABABwjtANBXPNWv03QOAAAAHjA9HgD6CvXrAAAAOEOEdgDoK9SvAwAA4AwxPR4A+gr16wAAADhDhHYA6C1tm85J1K8DAADgjBDaAaA3eGo6BwAAAJwBatoBoDfQdA4AAAA9wKdD+4MPPiiTyeTyM2LECOf6uro6LVmyRImJiYqOjtbcuXNVUlLixREDwBdoOgcAAIAe4PPT488991xt2rTJ+Tg09MshL1u2TOvXr9eLL74om82mO++8U9ddd522b9/ujaECwJdoOgcAAIAe4POhPTQ0VGlpae2WV1RU6Nlnn9XatWs1depUSdKaNWs0cuRIvffee7rkkkv6eqgAgl3bxnM0nQMAAMBZ8unp8ZJ08OBBZWRkaNCgQZo/f74KCgokSXv27FFjY6OmT5/u3HbEiBEaMGCAduzY0eEx6+vrZbfbXX4A4Ky0Np5bPaHlT3uht0cEAACAAODToT0nJ0fPPfec3njjDa1evVqHDx/W5ZdfrsrKShUXF8tisSguLs5ln9TUVBUXF3d43FWrVslmszl/MjMze/FVAAgKNJ4DAABAL/Dp6fGzZ892/n3MmDHKyclRVlaW/v73vysiIqLbx12xYoWWL1/ufGy32wnuAM5Oa+O51q94o/EcAAAAeoBPh/a24uLiNGzYMB06dEhXXHGFGhoaVF5e7nK3vaSkxG0N/FdZrVZZrdZeHi2AgOaufp3GcwAAAOhhPj09vq2qqirl5+crPT1d48aNU1hYmDZv3uxcn5eXp4KCAo0fP96LowQQ8DzVr8dmSKmjCOwAAADoMT59p/2ee+7RnDlzlJWVpcLCQj3wwAMKCQnRvHnzZLPZtGjRIi1fvlwJCQmKjY3V0qVLNX78eDrHA+hd7urXCeoAAADoBT4d2o8fP6558+bp9OnTSk5O1mWXXab33ntPycnJkqTHH39cZrNZc+fOVX19vWbOnKmnnnrKy6MGEPCoXwcAAEAfMRmGYXh7EN5mt9tls9lUUVGh2NhYbw8HgD9oW9MOAAAAnIGu5lCfvtMOAD7BXUBvbT4HAAAA9CJCOwB0pLXpXOtU+G+9TFgHAABAn/Gr7vEA0OfcNZ0DAAAA+gihHQA60tp0TqLpHAAAAPoc0+MBoCOxGS1T4mk6BwAAAC8gtAPAV9F0DgAAAD6E0A4ArWg6BwAAAB9DTTsAtKLpHAAAAHwMoR0AWtF0DgAAAD6G6fEAglvbGnaazgEAAMCHENoBBC9PNeyEdQAAAPgIpscDQaiuqU72ervLssr6SlU3VLssK6stU31jvfNxY3OjyuvK1dzcfNZj6Oqx3I2rx1DDDgAAAB/HnXYgiByvPK7CqkL949N/qLqpWtMGTNOFqRfqYOlBvfzZywozh2n+iPlKjEjUpqObtPfkXqVEpujG4TcqPCRcf/3krzpedVznJp6rK7OvVEp4iqLDo89oDCXVJSqvL9c/Pv2Hjlcd16jEUZqdPbvdsY7Zj+mDUx/otcOvyRJi0bVDrlW2LVv9Y/r33BvSWsPeeqedGnYAAAD4GJNhGIa3B+FtdrtdNptNFRUVio2N9fZwgF5xvPK4/njgj3rx0xddlg+IGaAfXvxDLX1rqWxWm/77sv/WD9/+oSrqK1y2Wz5uufZ/vl+bCjZJkiJCI/TMFc9obMrYLo+htLZUu0t26wfbfiCH4XAub3usY5XH9P0t39fHpR+77D99wHQtv3C5MmMyz+i1d8jd97IDAAAAvayrOZTp8UCQOFV7ql1gl6SCygLlHsvVpMxJun7Y9Xpm/zPtArsk/c/e/9G1Q691Pq5tqtXKd1eqwF7Q5THYG+xauX2lS2BvPdb9796vAnuB6pvq9frh19sFdknaVLBJRyqOdPn52g+gUCo50PJnq9gMKXUUgR0AAAA+idAOBIlXP3vV47oNRzZoSuYUnZN4jvae3Ot2m2ajWQX2AqVHpTuXHa44rKrGqi6P4XjVcdU21bpd91nFZ6pqrFJxTbFeOfSKx2P84+A/VFlf2eXndGptOrd6QsufXw3uAAAAgI8itANBoq6pzuO6+uZ6hZnD1OzouClcQ3ODwsxhLss626ft/h1pdjTLMAw1ODxv19DcoGajG43waDoHAAAAP0RoB4LEzIEzPa67vN/l2lOyRydrTirblu1xuyHxQ3Si6oTzcVJEkmIsMV0ew8DYgQoxhbhd13qs+PB4Te4/2eMxZg2cpbjwuC4/p1Nr0zmJpnMAAADwG4R2IEhk27I1Nrl907iosChdP+x6rftsnV7Ie0F3jL3DbbD+2uCvaWfRTpe73D+46AdKi0rr8hgiwyJ1y6hb3K6776L7lBaVJpvVpm+M/IYSwtuH6iFxQ3R+yvldfj4XsRkt38O+ePuX38cOAAAA+Di6x4vu8QgexyuP682jb+r/Pv0/VTdW6/J+l+vmUTdr89HN+lve32QJseiOsXdocNxgrf7Pah04dUBJEUlaOGqhsmOz9dOdP9WJqhMaFj9Mt4+5XRlRGUqPSe/8ib/iROUJfXT6Iz174FkVVRd5PNbhisN6/qPn9daxt2QJsWjOoDn62pCvdb1zPF3hAQAA4MO6mkMJ7SK0I7g0NTXpRPUJGTIUa4lVQkSCKmorVNZQJpNMSolIUYQlQsXVxaprqlOIKUSZsS1B+XjlcTU5mmQNtbo0pOuOrhzL3bi6pLXpXOv3r3NnHQAAAD6mqzk0tA/HBMAHhIaGKsuW5bLMFmGTLcLmsszdtPf+Mf17bBxdOZa7cXWJu6ZzhHYAAAD4IWraAQQems4BAAAgQHCnHYD/a1u/3tp0jpp2AAAA+DlCOwD/5ql+vfUHAAAA8GNMjwfg39zVrwMAAAABgtAOwL9Rvw4AAIAAxvR4AP6N+nUAAAAEMEI7AP/jrvEcYR0AAAABiNAOwL94ajwHAAAABCBq2gH4FxrPAQAAIIgQ2gH4FxrPAQAAIIgwPR6Af6HxHAAAAIIIoR2Ab2vbdE6i8RwAAACCBqEdgO+i6RwAAACCHDXtAHwXTecAAAAQ5AjtAHwXTecAAAAQ5JgeD8B30XQOAAAAQY7QDsB30HQOAAAAcEFoB+AbaDoHAAAAtENNOwDfQNM5AAAAoB1COwDfQNM5AAAAoB2mxwPwjrb16zSdAwAAANohtAPoe57q12k6BwAAALhgejyAvkf9OgAAANAlhHYAfY/6dQAAAKBLmB4PoO9Rvw4AAAB0CaEdQN9w13iOsA4AAAB0iNAOoPd5ajwHAAAAoEPUtAPofTSeAwAAALqF0A6g99F4DgAAAOgWpscD6H00ngMAAAC6hdAOoOe1bTon0XgOAAAA6AZCO4CeRdM5AAAAoMdQ0w6gZ9F0DgAAAOgxhHYAPYumcwAAAECPYXo8gLPTtn6dpnMAAABAjyG0A+g+T/XrNJ0DAAAAegTT4wF0H/XrAAAAQK8itAPoPurXAQAAgF7F9HgA3Uf9OgAAANCrCO0Auq5t0zmJ+nUAAACgFxHaAXSNp6ZzAAAAAHoNNe0AuoamcwAAAECfI7QD6BqazgEAAAB9junxALqGpnMAAABAnyO0A/CsbeM5ms4BAAAAfYrQDsA9Gs8BAAAAXkdNOwD3aDwHAAAAeB2hHYB7NJ4DAAAAvI7p8QBauKtfp/EcAAAA4FWEdgCe69dpPAcAAAB4FdPjAVC/DgAAAPgoQjsA6tcBAAAAH8X0eADUrwMAAAA+itAOBKO2Teck6tcBAAAAH0RoB4KNp6ZzAAAAAHwONe1AsKHpHAAAAOA3CO1AsKHpHAAAAOA3mB4PBBuazgEAAAB+g9AOBDqazgEAAAB+i9AOBDKazgEAAAB+jdCOoHWi8oQqGypV1Vglm9WmWEusJKm0rlSNjkYlhicqKSJJ1lCry36ltaUqqy9TWV2ZIsMiFWeNU0a0axB2OBw6UX1CZXVlXx4rPEnR1ug+e32S3DedI7QDAAAAfoPQjqB0pOKIfvTOj/TBqQ+cy6ZkTtE9F96j2968TRUNFbKYLbrjvDs0d+hcxYXHSZIKqwr11L6n9Opnr8phOCRJQ+KG6NGJj2pI/BBJUn1TvT48/aF+sO0HKqkpkSRZzBbdNvo2XTv0WqVGpfbdC21tOtd6p52mcwAAAIBfMRmGYXh7EN5mt9tls9lUUVGh2NhYbw8Hvex45XHdnXu38sry2q2bnT1bNwy9Qbe8eYtz2a8m/UpXDLxCtY21emrfU3ruo+fa7ZcWlaY/zvijMmMzdaTiiG5cd6Nqm2rbbffI5Y/oqkFX9ejraadtDbu7mnYAAAAAXtXVHMpXviHolNWVuQ3skvTmkTedd9Vb/Wbfb3S69rRKakr0wqcvuN2vuLpYBZUFkqTcY7luA7sk/X7/71VYVdj9wXemtYZ99YSWP+2FLUE9dRSBHQAAAPBDhHYEneKaYo/rmo1m1TTVuCwrsBeo0dGouqY6j2FcaplyL0l5pe4/EJCko/ajanI0ndmAz4S7GnYAAAAAfovQjqCTFpnmcV2IKURRoVEuywbaBspitig8NFyRoZEe9822ZUuSRiSM8LjNQNtAhZnDznDEZ6C1hl2ihh0AAAAIAIR2BJ348HiNTBjpdt3s7NkqrXO9O730vKVKiEhQWmSabhpxk9v9MqIylBmbKUmanDlZEaERbrf77pjvKj06/SxG34nYjJavdVu8na93AwAAAAIAoR1Bp39Mfz066VGdl3yec5lJJl2RdYUWj12su7bcJUkKDwnXvRfeqwtTL2x5HBaum4bfpLlD5yrEFOLcd1j8MD01/SllxrSE9n5R/fS7K36n9Kgvw3l4SLjuOv8ujUsZ17Mvxl4olRxo+bMVNewAAABAwKB7vOgeH6xOVLV8T3t1Y7VsFptsFpsMk6HSulI1OZoUHx7f8j3tIa7f015eV67SulKV15crPDRc8dZ4t3fPj1ceV1l9mRqbG5UQnqDkyGRFhUW1267bWpvOtX6dG3fWAQAAAL/R1RzK97QjaPWL7ud2eUpkSof7xYXHtesw707/mP7qH9O/O0PrGndN5wjtAAAAQEBhejzgr2g6BwAAAAQ87rQD/qq16VxtaUtg5y47AAAAEHAI7YC/sBe2D+ixGYR1AAAAIIAR2gF/QNM5AAAAIChR0w74A3dN5wAAAAAEPEI74A9oOgcAAAAEJabHA/6ApnMAAABAUCK0A76IpnMAAAAARGgHfA9N5wAAAAB8gZp2wNfQdA4AAADAFwjtgK+h6RwAAACALzA9HvAFbWvYaToHAAAAQIR2wPs81bAT1gEAAICgx/R4wNuoYQcAAADggU+H9lWrVumiiy5STEyMUlJSdM011ygvL89lm8mTJ8tkMrn83H777V4aMdAN1LADAAAA8MCnp8dv3bpVS5Ys0UUXXaSmpib96Ec/0owZM/TRRx8pKirKud1tt92mhx9+2Pk4MjLSG8MFuocadgAAAAAe+HRof+ONN1weP/fcc0pJSdGePXs0ceJE5/LIyEilpaX19fCA7mnbdE6ihh0AAACAWz49Pb6tiooKSVJCguv04eeff15JSUkaNWqUVqxYoZqamg6PU19fL7vd7vID9InWpnOrJ7T8aS/09ogAAAAA+DCfvtP+VQ6HQ3fffbcmTJigUaNGOZd/4xvfUFZWljIyMrR//37dd999ysvL00svveTxWKtWrdJDDz3UF8MGXLlrOscddgAAAAAemAzDMLw9iK5YvHixXn/9db3zzjvq37+/x+3eeustTZs2TYcOHdLgwYPdblNfX6/6+nrnY7vdrszMTFVUVCg2NrbHxw44efp6NwAAAABBxW63y2azdZpD/eJO+5133ql169Zp27ZtHQZ2ScrJyZGkDkO71WqV1Wrt8XECnaLpHAAAAIAz4NOh3TAMLV26VP/85z+1ZcsWZWdnd7rPvn37JEnp6em9PDqgC2g6BwAAAOAs+HRoX7JkidauXatXXnlFMTExKi4uliTZbDZFREQoPz9fa9eu1ZVXXqnExETt379fy5Yt08SJEzVmzBgvjx5Bj6nwAAAAAM6ST3ePX716tSoqKjR58mSlp6c7f1544QVJksVi0aZNmzRjxgyNGDFC3//+9zV37ly9+uqrXh45IPdN5wAAAADgDPj0nfbOeuRlZmZq69atfTQa4AxFJLTcYW+90x6R0Pk+AAAAAPAVPh3aAb/Stn6dpnMAAAAAzhKhHegJnurXaToHAAAA4Cz4dE074DeoXwcAAADQCwjtQE9orV+XqF8HAAAA0GOYHg/0BOrXAQAAAPQCQjvQXe4azxHWAQAAAPQgQjvQHZ4azwEAAABAD6KmHegOGs8BAAAA6AOEdqA7aDwHAAAAoA8wPR7oDhrPAQAAAOgDhHagK9o2nZNoPAcAAACg1xHagc7QdA4AAACAl1DTDnSGpnMAAAAAvITQDnSGpnMAAAAAvITp8UBbbevXaToHAAAAwEsI7cBXeapfp+kcAAAAAC9gejzwVdSvAwAAAPAhhHbgq6hfBwAAAOBDmB4PfBX16wAAAAB8CKEdwa1t0zmJ+nUAAAAAPoPQjuDlqekcAAAAAPgIatoRvGg6BwAAAMDHEdoRvGg6BwAAAMDHMT0ewYumcwAAAAB8HKEdwaVt4zmazgEAAADwYYR2BA8azwEAAADwM9S0I3jQeA4AAACAnyG0I3jQeA4AAACAn2F6PAKXu/p1Gs8BAAAA8COEdgQmT/XrNJ4DAAAA4EeYHo/ARP06AAAAgABAaEdgon4dAAAAQABgejwCE/XrAAAAAAIAoR2BoW3TOYn6dQAAAAB+j9AO/+ep6RwAAAAA+Dlq2uH/aDoHAAAAIEAR2uH/aDoHAAAAIEAxPR7+j6ZzAAAAAAIUoR3+h6ZzAAAAAIIEoR3+haZzAAAAAIIINe3wLzSdAwAAABBECO3wLzSdAwAAABBEmB4P/0LTOQAAAABBhNAO39e28RxN5wAAAAAECUI7fBuN5wAAAAAEMWra4dtoPAcAAAAgiBHa4dtoPAcAAAAgiDE9Hr7FXf06jecAAAAABClCO3yHp/p1Gs8BAAAACFJMj4fvoH4dAAAAAFwQ2uE7qF8HAAAAABdMj4fvoH4dAAAAAFwQ2uE9bZvOSdSvAwAAAMBXENrhHZ6azgEAAAAAnKhph3fQdA4AAAAAOkVoh3fQdA4AAAAAOsX0eHgHTecAAAAAoFOEdvQNms4BAAAAwBkjtKP30XQOAAAAALqFmnb0PprOAQAAAEC3ENrR+2g6BwAAAADdwvR49I62New0nQMAAACAM0ZoR8/zVMNOWAcAAACAM8L0ePQ8atgBAAAAoEcQ2tHzqGEHAAAAgB7B9Hj0PGrYAQAAAKBHENpx9to2nZOoYQcAAACAHkBox9nx1HQOAAAAAHDWqGnH2aHpHAAAAAD0GkI7zg5N5wAAAACg1zA9HmeHpnMAAAAA0GsI7TgzNJ0DAAAAgD5DaEfX0XQOAAAAAPoUNe3oOprOAQAAAECfIrSj62g6BwAAAAB9iunx8Kxt/TpN5wAAAACgTxHa4Z6n+nWazgEAAABAn2F6PNyjfh0AAAAAvI7QDveoXwcAAAAAr2N6PNyjfh0AAAAAvI7Qji+5azxHWAcAAAAAryG0o4WnxnMAAAAAAK+hph0taDwHAAAAAD6H0I4WNJ4DAAAAAJ/D9Hi0oPEcAAAAAPgcQnuwatt0TqLxHAAAAAD4GEJ7MKLpHAAAAAD4BWragxFN5wAAAADALxDagxFN5wAAAADALzA9PhjRdA4AAAAA/AKhPRjQdA4AAAAA/BKhPdDRdA4AAAAA/BY17YGOpnMAAAAA4LcI7YGOpnMAAAAA4LeYHh9o2tav03QOAAAAAPwWoT2QeKpfp+kcAAAAAPglpscHEurXAQAAACCgENoDCfXrAAAAABBQmB4fSKhfBwAAAICAQmj3d+4azxHWAQAAACAgENr9mafGcwAAAACAgEBNuz+j8RwAAAAABDRCuz+j8RwAAAAABDSmx/szGs8BAAAAQEAjtPuTtk3nJBrPAQAAAEAAI7T7C5rOAQAAAEDQCZia9ieffFIDBw5UeHi4cnJytGvXLm8PqWfRdA4AAAAAgk5AhPYXXnhBy5cv1wMPPKC9e/dq7Nixmjlzpk6ePOntofUcms4BAAAAQNAxGYZheHsQZysnJ0cXXXSRfvvb30qSHA6HMjMztXTpUv3whz/sdH+73S6bzaaKigrFxsb29nC7z11NOwAAAADA73Q1h/p9TXtDQ4P27NmjFStWOJeZzWZNnz5dO3bscLtPfX296uvrnY/tdnuvj7NH0HQOAAAAAIKK30+PP3XqlJqbm5WamuqyPDU1VcXFxW73WbVqlWw2m/MnMzOzL4YKAAAAAMAZ8fvQ3h0rVqxQRUWF8+fYsWPeHhIAAAAAAO34/fT4pKQkhYSEqKSkxGV5SUmJ0tLS3O5jtVpltVr7YngAAAAAAHSb399pt1gsGjdunDZv3uxc5nA4tHnzZo0fP96LIwMAAAAA4Oz4/Z12SVq+fLkWLFigCy+8UBdffLGeeOIJVVdXa+HChd4eGgAAAAAA3RYQof3rX/+6Pv/8c91///0qLi7WeeedpzfeeKNdczoAAAAAAPxJQHxP+9nym+9pBwAAAAAEhK7mUL+vaQcAAAAAIFAR2gEAAAAA8FGEdgAAAAAAfBShHQAAAAAAH0VoBwAAAADARxHaAQAAAADwUYR2AAAAAAB8FKEdAAAAAAAfRWgHAAAAAMBHEdoBAAAAAPBRhHYAAAAAAHwUoR0AAAAAAB9FaAcAAAAAwEcR2gEAAAAA8FGEdgAAAAAAfBShHQAAAAAAH0VoBwAAAADARxHaAQAAAADwUYR2AAAAAAB8FKEdAAAAAAAfRWgHAAAAAMBHEdoBAAAAAPBRhHYAAAAAAHwUoR0AAAAAAB9FaAcAAAAAwEcR2gEAAAAA8FGEdgAAAAAAfBShHQAAAAAAH0VoBwAAAADARxHaAQAAAADwUaHeHoAvMAxDkmS32708EgAAAABAMGjNn6151BNCu6TKykpJUmZmppdHAgAAAAAIJpWVlbLZbB7Xm4zOYn0QcDgcKiwsVExMjEwmk7eHI6nlU5fMzEwdO3ZMsbGx3h4OehDnNnBxbgMT5zVwcW4DF+c2cHFuA1OwnlfDMFRZWamMjAyZzZ4r17nTLslsNqt///7eHoZbsbGxQfUfbjDh3AYuzm1g4rwGLs5t4OLcBi7ObWAKxvPa0R32VjSiAwAAAADARxHaAQAAAADwUYR2H2W1WvXAAw/IarV6eyjoYZzbwMW5DUyc18DFuQ1cnNvAxbkNTJzXjtGIDgAAAAAAH8WddgAAAAAAfBShHQAAAAAAH0VoBwAAAADARxHaAQAAAADwUYR2H/Xkk09q4MCBCg8PV05Ojnbt2uXtIeEMrFq1ShdddJFiYmKUkpKia665Rnl5eS7bTJ48WSaTyeXn9ttv99KI0VUPPvhgu/M2YsQI5/q6ujotWbJEiYmJio6O1ty5c1VSUuLFEaOrBg4c2O7cmkwmLVmyRBLXrD/Ztm2b5syZo4yMDJlMJr388ssu6w3D0P3336/09HRFRERo+vTpOnjwoMs2paWlmj9/vmJjYxUXF6dFixapqqqqD18F2urovDY2Nuq+++7T6NGjFRUVpYyMDH37299WYWGhyzHcXeePPPJIH78StNXZNXvzzTe3O2+zZs1y2YZr1jd1dm7d/d41mUx69NFHndtw3RLafdILL7yg5cuX64EHHtDevXs1duxYzZw5UydPnvT20NBFW7du1ZIlS/Tee+9p48aNamxs1IwZM1RdXe2y3W233aaioiLnzy9+8QsvjRhn4txzz3U5b++8845z3bJly/Tqq6/qxRdf1NatW1VYWKjrrrvOi6NFV+3evdvlvG7cuFGSdMMNNzi34Zr1D9XV1Ro7dqyefPJJt+t/8Ytf6Ne//rWefvpp7dy5U1FRUZo5c6bq6uqc28yfP18ffvihNm7cqHXr1mnbtm36zne+01cvAW50dF5ramq0d+9erVy5Unv37tVLL72kvLw8fe1rX2u37cMPP+xyHS9durQvho8OdHbNStKsWbNczttf//pXl/Vcs76ps3P71XNaVFSkP/7xjzKZTJo7d67LdkF/3RrwORdffLGxZMkS5+Pm5mYjIyPDWLVqlRdHhbNx8uRJQ5KxdetW57JJkyYZd911l/cGhW554IEHjLFjx7pdV15eboSFhRkvvviic9nHH39sSDJ27NjRRyNET7nrrruMwYMHGw6HwzAMrll/Jcn45z//6XzscDiMtLQ049FHH3UuKy8vN6xWq/HXv/7VMAzD+OijjwxJxu7du53bvP7664bJZDJOnDjRZ2OHZ23Pqzu7du0yJBlHjx51LsvKyjIef/zx3h0czoq7c7tgwQLj6quv9rgP16x/6Mp1e/XVVxtTp051WcZ1axjcafcxDQ0N2rNnj6ZPn+5cZjabNX36dO3YscOLI8PZqKiokCQlJCS4LH/++eeVlJSkUaNGacWKFaqpqfHG8HCGDh48qIyMDA0aNEjz589XQUGBJGnPnj1qbGx0uX5HjBihAQMGcP36mYaGBv3lL3/RLbfcIpPJ5FzONev/Dh8+rOLiYpfr1GazKScnx3md7tixQ3Fxcbrwwgud20yfPl1ms1k7d+7s8zGjeyoqKmQymRQXF+ey/JFHHlFiYqLOP/98Pfroo2pqavLOAHFGtmzZopSUFA0fPlyLFy/W6dOnneu4ZgNDSUmJ1q9fr0WLFrVbF+zXbai3BwBXp06dUnNzs1JTU12Wp6am6pNPPvHSqHA2HA6H7r77bk2YMEGjRo1yLv/GN76hrKwsZWRkaP/+/brvvvuUl5enl156yYujRWdycnL03HPPafjw4SoqKtJDDz2kyy+/XAcOHFBxcbEsFku7/0FMTU1VcXGxdwaMbnn55ZdVXl6um2++2bmMazYwtF6L7n7Ptq4rLi5WSkqKy/rQ0FAlJCRwLfuJuro63XfffZo3b55iY2Ody7/3ve/pggsuUEJCgt59912tWLFCRUVF+tWvfuXF0aIzs2bN0nXXXafs7Gzl5+frRz/6kWbPnq0dO3YoJCSEazZA/OlPf1JMTEy7skKuW0I70OuWLFmiAwcOuNQ9S3Kpsxo9erTS09M1bdo05efna/DgwX09THTR7NmznX8fM2aMcnJylJWVpb///e+KiIjw4sjQk5599lnNnj1bGRkZzmVcs4B/aGxs1I033ijDMLR69WqXdcuXL3f+fcyYMbJYLPrud7+rVatWyWq19vVQ0UU33XST8++jR4/WmDFjNHjwYG3ZskXTpk3z4sjQk/74xz9q/vz5Cg8Pd1nOdUsjOp+TlJSkkJCQdt2mS0pKlJaW5qVRobvuvPNOrVu3Trm5uerfv3+H2+bk5EiSDh061BdDQw+Ji4vTsGHDdOjQIaWlpamhoUHl5eUu23D9+pejR49q06ZNuvXWWzvcjmvWP7Veix39nk1LS2vX/LWpqUmlpaVcyz6uNbAfPXpUGzdudLnL7k5OTo6ampp05MiRvhkgesSgQYOUlJTk/PeXa9b/vf3228rLy+v0d68UnNctod3HWCwWjRs3Tps3b3Yuczgc2rx5s8aPH+/FkeFMGIahO++8U//85z/11ltvKTs7u9N99u3bJ0lKT0/v5dGhJ1VVVSk/P1/p6ekaN26cwsLCXK7fvLw8FRQUcP36kTVr1iglJUVXXXVVh9txzfqn7OxspaWluVyndrtdO3fudF6n48ePV3l5ufbs2ePc5q233pLD4XB+WAPf0xrYDx48qE2bNikxMbHTffbt2yez2dxuajV82/Hjx3X69Gnnv79cs/7v2Wef1bhx4zR27NhOtw3G65bp8T5o+fLlWrBggS688EJdfPHFeuKJJ1RdXa2FCxd6e2jooiVLlmjt2rV65ZVXFBMT46ynstlsioiIUH5+vtauXasrr7xSiYmJ2r9/v5YtW6aJEydqzJgxXh49OnLPPfdozpw5ysrKUmFhoR544AGFhIRo3rx5stlsWrRokZYvX66EhATFxsZq6dKlGj9+vC655BJvDx1d4HA4tGbNGi1YsEChoV/+iuSa9S9VVVUuMyAOHz6sffv2KSEhQQMGDNDdd9+tn/70pxo6dKiys7O1cuVKZWRk6JprrpEkjRw5UrNmzdJtt92mp59+Wo2Njbrzzjt10003uZRMoG91dF7T09N1/fXXa+/evVq3bp2am5udv3sTEhJksVi0Y8cO7dy5U1OmTFFMTIx27NihZcuW6Zvf/Kbi4+O99bKgjs9tQkKCHnroIc2dO1dpaWnKz8/XD37wAw0ZMkQzZ86UxDXryzr791hq+eD0xRdf1C9/+ct2+3PdfsHb7evh3m9+8xtjwIABhsViMS6++GLjvffe8/aQcAYkuf1Zs2aNYRiGUVBQYEycONFISEgwrFarMWTIEOPee+81KioqvDtwdOrrX/+6kZ6eblgsFqNfv37G17/+dePQoUPO9bW1tcYdd9xhxMfHG5GRkca1115rFBUVeXHEOBMbNmwwJBl5eXkuy7lm/Utubq7bf4MXLFhgGEbL176tXLnSSE1NNaxWqzFt2rR25/z06dPGvHnzjOjoaCM2NtZYuHChUVlZ6YVXg1YdndfDhw97/N2bm5trGIZh7Nmzx8jJyTFsNpsRHh5ujBw50vjZz35m1NXVefeFocNzW1NTY8yYMcNITk42wsLCjKysLOO2224ziouLXY7BNeubOvv32DAM43e/+50RERFhlJeXt9uf67aFyTAMo9c/GQAAAAAAAGeMmnYAAAAAAHwUoR0AAAAAAB9FaAcAAAAAwEcR2gEAAAAA8FGEdgAAAAAAfBShHQAAAAAAH0VoBwAAAADARxHaAQDoJSaTSS+//HKvPseWLVtkMplUXl7eo9v2poEDB+qJJ57o1ec4cuSITCaT9u3b16vPAwBAbyO0AwDQiaeffloxMTFqampyLquqqlJYWJgmT57ssm1rMM7Pz+/jUXbu0ksvVVFRkWw221kf64033pDJZFJxcbHL8vT0dA0cONBlWWuA3rx581k/ry/riw8jAADBh9AOAEAnpkyZoqqqKv373/92Lnv77beVlpamnTt3qq6uzrk8NzdXAwYM0ODBg70x1A5ZLBalpaXJZDKd9bEuu+wyhYaGasuWLc5lH3/8sWpra1VWVqYjR444l+fm5spqtWrChAln/bwAAAQbQjsAAJ0YPny40tPTXQLqli1bdPXVVys7O1vvvfeey/IpU6Y4H586dUrXXnutIiMjNXToUP3rX/9yOfaBAwc0e/ZsRUdHKzU1Vd/61rd06tQp53qHw6FVq1YpOztbERERGjt2rP7xj394HOvRo0c1Z84cxcfHKyoqSueee65ee+0159i+Oj3+ueeeU1xcnDZs2KCRI0cqOjpas2bNUlFRUafvSXR0tC666KJ278lll12mCRMmtFt+ySWXKDw83LmspqZGt9xyi2JiYjRgwAD9/ve/dzn+sWPHdOONNyouLk4JCQm6+uqrXT4IkKQ//OEPGjlypMLDwzVixAg99dRTHsdbVlam+fPnKzk5WRERERo6dKjWrFnjXP/BBx9o6tSpioiIUGJior7zne+oqqrKuX7y5Mm6++67XY55zTXX6Oabb3auP3r0qJYtWyaTydQjH4wAACAR2gEA6JIpU6YoNzfX+Tg3N1eTJ0/WpEmTnMtra2u1c+dOl9D+0EMP6cYbb9T+/ft15ZVXav78+SotLZUklZeXa+rUqTr//PP173//W2+88YZKSkp04403OvdftWqV/vd//1dPP/20PvzwQy1btkzf/OY3tXXrVrfjXLJkierr67Vt2zZ98MEH+vnPf67o6GiPr6umpkaPPfaY/vznP2vbtm0qKCjQPffc02PvidT+gwxJ+uUvf6kLL7xQ77//vu644w4tXrxYeXl5kqTGxkbNnDlTMTExevvtt7V9+3bnBwoNDQ2SpOeff17333+//vu//1sff/yxfvazn2nlypX605/+5HasK1eu1EcffaTXX39dH3/8sVavXq2kpCRJUnV1tWbOnKn4+Hjt3r1bL774ojZt2qQ777yzS++DJL300kvq37+/Hn74YRUVFXXpgw8AALrEAAAAnXrmmWeMqKgoo7Gx0bDb7UZoaKhx8uRJY+3atcbEiRMNwzCMzZs3G5KMo0ePGoZhGJKMH//4x85jVFVVGZKM119/3TAMw/jJT35izJgxw+V5jh07Zkgy8vLyjLq6OiMyMtJ49913XbZZtGiRMW/ePMMwDCM3N9eQZJSVlRmGYRijR482HnzwQbevoe22a9asMSQZhw4dcm7z5JNPGqmpqV16TzZu3GhIMgoLCw3DMIyUlBRj165dxrvvvmtkZWUZhmEY+fn5hiRj69atzv2ysrKMb37zm87HDofDSElJMVavXm0YhmH8+c9/NoYPH244HA7nNvX19UZERISxYcMGwzAMY/DgwcbatWtdxvOTn/zEGD9+vGEYhnH48GFDkvH+++8bhmEYc+bMMRYuXOj2dfz+97834uPjjaqqKuey9evXG2az2SguLjYMwzAmTZpk3HXXXS77XX311caCBQtcXtfjjz/e0VsGAMAZC/XWhwUAAPiTyZMnq7q6Wrt371ZZWZmGDRum5ORkTZo0SQsXLlRdXZ22bNmiQYMGacCAAc79xowZ4/x7VFSUYmNjdfLkSUnSf/7zH+Xm5rq9E56fn6/GxkbV1NToiiuucFnX0NCg888/3+04v/e972nx4sV68803NX36dM2dO9dlDG1FRka61N+np6c7x9eZSy+9VBaLRVu2bNHYsWNVW1urCy64QA6HQ59//rkOHz6sLVu2KCIiQpdcconLvl8dk8lkUlpamsv7cujQIcXExLjsU1dXp/z8fFVXVys/P1+LFi3Sbbfd5lzf1NTkscne4sWLNXfuXO3du1czZszQNddco0svvVRSSy3+2LFjFRUV5dx+woQJcjgcysvLU2pqapfeDwAAegOhHQCALhgyZIj69++v3NxclZWVadKkSZKkjIwMZWZm6t1331Vubq6mTp3qsl9YWJjLY5PJJIfDIamlA/2cOXP085//vN3zpaen68CBA5Kk9evXq1+/fi7rrVar23HeeuutmjlzptavX68333xTq1at0i9/+UstXbrU7fbuxmcYhqe3wUVkZKQuvvhi5ebmqrS0VJdddplCQkIUEhKiSy+9VLm5ucrNzdWECRNksVg6fd6vvi/jxo3T888/3+45k5OTnbXmzzzzjHJyclzWh4SEuB3r7NmzdfToUb322mvauHGjpk2bpiVLluixxx7r0ms1m83t3pfGxsYu7QsAwNkgtAMA0EVTpkzRli1bVFZWpnvvvde5fOLEiXr99de1a9cuLV68uMvHu+CCC/R///d/GjhwoEJD2/9KPuecc2S1WlVQUOD8kKArMjMzdfvtt+v222/XihUr9Mwzz3gM7WdrypQp+tvf/qaysjKXr7+bOHGitmzZoq1bt+r2228/o2NecMEFeuGFF5SSkqLY2Nh26202mzIyMvTZZ59p/vz5XT5ucnKyFixYoAULFujyyy/Xvffeq8cee0wjR47Uc889p+rqaufd9u3bt8tsNmv48OHOfb9ap97c3KwDBw641OpbLBY1Nzef0WsFAKAzNKIDAKCLpkyZonfeeUf79u1zCdGTJk3S7373OzU0NLRruNaRJUuWqLS0VPPmzdPu3buVn5+vDRs2aOHChWpublZMTIzuueceLVu2TH/605+Un5+vvXv36je/+Y3Hhmt33323NmzYoMOHD2vv3r3Kzc3VyJEjz/q1ezJlyhQdPHhQGzZsaPeevPzyyzp27NgZvSeSNH/+fCUlJenqq6/W22+/7Zxm/73vfU/Hjx+X1NLgb9WqVfr1r3+tTz/9VB988IHWrFmjX/3qV26Pef/99+uVV17RoUOH9OGHH2rdunXO92X+/PkKDw/XggULdODAAeXm5mrp0qX61re+5ZwaP3XqVK1fv17r16/XJ598osWLFzu78LcaOHCgtm3bphMnTrh8AwAAAGeD0A4AQBdNmTJFtbW1GjJkiEud86RJk1RZWen8ariuysjI0Pbt29Xc3KwZM2Zo9OjRuvvuuxUXFyezueVX9E9+8hOtXLlSq1at0siRIzVr1iytX79e2dnZbo/Z3NysJUuWOLcdNmxYh1+FdrbGjx8vq9UqwzA0btw45/KcnBw1NjY6vxruTERGRmrbtm0aMGCArrvuOo0cOVKLFi1SXV2d8877rbfeqj/84Q9as2aNRo8erUmTJum5557z+L5YLBatWLFCY8aM0cSJExUSEqK//e1vzufbsGGDSktLddFFF+n666/XtGnT9Nvf/ta5/y233KIFCxbo29/+tiZNmqRBgwa1+zDi4Ycf1pEjRzR48GAlJyef0WsGAMATk9HVwjUAAAAAANCnuNMOAAAAAICPIrQDAAC3oqOjPf68/fbb3h4eAABBgenxAADArUOHDnlc169fP0VERPThaAAACE6EdgAAAAAAfBTT4wEAAAAA8FGEdgAAAAAAfBShHQAAAAAAH0VoBwAAAADARxHaAQAAAADwUYR2AAAAAAB8FKEdAAAAAAAfRWgHAAAAAMBH/X/IpkEOEu9H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2" name="AutoShape 4" descr="data:image/png;base64,iVBORw0KGgoAAAANSUhEUgAAA+0AAAPbCAYAAAApZGqjAAAAOXRFWHRTb2Z0d2FyZQBNYXRwbG90bGliIHZlcnNpb24zLjcuMSwgaHR0cHM6Ly9tYXRwbG90bGliLm9yZy/bCgiHAAAACXBIWXMAAA9hAAAPYQGoP6dpAADDE0lEQVR4nOzdd3iUZdbH8d+k90pJgkCABATpoogoRUCKIogiKiIIgqIoFhRZG4gKorKivuCuJYBrb8iiUhVQQKQYEI2REmpCS0jvybx/zGZkkpmQNplJ8v1c11zjPPdTzjPOlpP7PucxGI1GowAAAAAAgNNxcXQAAAAAAADAOpJ2AAAAAACcFEk7AAAAAABOiqQdAAAAAAAnRdIOAAAAAICTImkHAAAAAMBJkbQDAAAAAOCkSNoBAAAAAHBSbo4OwBkUFxcrMTFR/v7+MhgMjg4HAAAAAFDPGY1GZWRkKCIiQi4utufTSdolJSYmqnnz5o4OAwAAAADQwBw7dkwXXXSRzXGSdkn+/v6STF9WQECAg6MBAAAAANR36enpat68uTkftYWkXTIviQ8ICCBpBwAAAADUmguVaNOIDgAAAAAAJ0XSDgAAAACAkyJpBwAAAADASVHTXkFFRUUqKChwdBio59zd3eXq6uroMAAAAAA4CZL2CsjMzNTx48dlNBodHQrqOYPBoIsuukh+fn6ODgUAAACAEyBpv4CioiIdP35cPj4+aty48QU7+wFVZTQadebMGR0/flzR0dHMuAMAAAAgab+QgoICGY1GNW7cWN7e3o4OB/Vc48aNdfjwYRUUFJC0AwAAAKARXUUxw47awO8MAAAAwPlI2gEAAAAAcFIk7QAAAAAAOCmSdlTI0qVLFRQUZP48e/Zsde3a1WHxAAAAAEBDQNJeS9Ky83XwdKZ+PXpOB89kKi07367XmzBhggwGgwwGgzw8PBQVFaXnnntOhYWFNXL+GTNmaMOGDZU6xmAwaMWKFTVyfQAAAABoCOgeXwsSU3M084u9+nH/WfO2PtGNNP+mzooIsl9H+iFDhigmJkZ5eXn69ttvdf/998vd3V2zZs2q9rn9/Pzs8izx/Px8eXh41Ph5AQAAAKAuYqbdztKy88sk7JK0ef9ZPfHFXrvOuHt6eiosLEwtW7bU1KlTNXDgQK1cuVLnzp3TnXfeqeDgYPn4+Gjo0KHav3+/xbFLly5VixYt5OPjoxtvvFHJyckW46WXx+/YsUODBg1So0aNFBgYqL59+2r37t3m8cjISEnSjTfeKIPBYP5ccp533nlHrVq1kpeXl5YvX67Q0FDl5eVZXHPkyJEaN25czX1BAAAAAODkSNrt7GxmfpmEvcTm/Wd1NtO+y+TP5+3trfz8fE2YMEE7d+7UypUrtW3bNhmNRg0bNkwFBQWSpO3bt2vSpEmaNm2aYmNj1b9/fz3//PPlnjsjI0Pjx4/XTz/9pJ9//lnR0dEaNmyYMjIyJJmSekmKiYlRUlKS+bMkHThwQF988YW+/PJLxcbGavTo0SoqKtLKlSvN+5w+fVrffPONJk6cWNNfCwAAAAA4LZbH21l6bkG54xkXGK8JRqNRGzZs0Jo1azR06FCtWLFCW7Zs0ZVXXilJ+uCDD9S8eXOtWLFCo0eP1qJFizRkyBA9/vjjkqS2bdtq69atWr16tc1rXHPNNRaf//3vfysoKEibNm3S9ddfr8aNG0uSgoKCFBYWZrFvfn6+li9fbt5Hkm6//XbFxMRo9OjRkqT//Oc/atGihfr161ft7wMAAAAA6gpm2u0swMu93HH/C4xXx6pVq+Tn5ycvLy8NHTpUY8aM0YQJE+Tm5qaePXua9wsNDVW7du0UFxcnSYqLi7MYl6RevXqVe61Tp05p8uTJio6OVmBgoAICApSZmamjR49eMM6WLVtaJOySNHnyZK1du1YnTpyQZFquX9JcDwAAAAAaCpJ2O2vk56E+0Y2sjvWJbqRGfvZruta/f3/FxsZq//79ysnJ0bJly+yW9I4fP16xsbFatGiRtm7dqtjYWIWGhio//8LL/319fcts69atm7p06aLly5dr165d+v333zVhwgQ7RA4AAAAAzouk3c4CfTw0/6bOZRL3PtGN9NJNnRXoY7+k3dfXV1FRUWrRooXc3EyVEO3bt1dhYaG2b99u3i85OVnx8fHq0KGDeZ/zxyXp559/LvdaW7Zs0YMPPqhhw4bpkksukaenp86etazld3d3V1FRUYXjv/vuu7V06VLFxMRo4MCBat68eYWPBQAAAID6gJr2WhAR5K03buums5n5ysgtkL+Xuxr5edg1YbclOjpaI0aM0OTJk/Wvf/1L/v7+euKJJ9SsWTONGDFCkvTggw+qd+/eeuWVVzRixAitWbOm3Hr2kvO+//776tGjh9LT0/XYY4/J29vycXaRkZHasGGDevfuLU9PTwUHB5d7zttvv10zZszQ22+/reXLl1fvxgEAAACgDmKmvZYE+nioTRM/dW0RrDZN/BySsJeIiYnRpZdequuvv169evWS0WjUt99+K3d3U339FVdcobfffluLFi1Sly5dtHbtWj311FPlnvPdd9/VuXPn1L17d40bN04PPvigmjRpYrHPq6++qnXr1ql58+bq1q3bBeMMDAzUTTfdJD8/P40cObLK9wsAAAAAdZXBaDQaHR2Eo6WnpyswMFBpaWkKCAiwGMvNzVVCQoL5GeKoXQMGDNAll1yi119/3dGh1Ap+bwAAAEDDUF4eej6Wx8MpnTt3Ths3btTGjRu1ePFiR4cDAAAAAA5B0g6n1K1bN507d04vvfSS2rVr5+hwAAAAAMAhSNrhlA4fPuzoEAAAAADA4WhEBwAAAACAkyJpBwAAAADASZG0AwAAAADgpEjaAQAAAABwUiTtAAAAAAA4KZJ2VMqECRM0cuRIR4dhk8Fg0IoVKySZOtAbDAbFxsY6NCYAAAAAqCqS9nru2LFjmjhxoiIiIuTh4aGWLVtq+vTpSk5OLve4+pDwNm/eXElJSerYsaOjQwEAAACAKiFpry0556Szf0nHd0pn95s+29mhQ4fUo0cP7d+/Xx999JEOHDigt956Sxs2bFCvXr2UkpJi9bj8/Hy7x1YbXF1dFRYWJjc3N0eHAgAAAABVQtJeG9JOSJ9NlN68THpngPRmD+nzSabtdnT//ffLw8NDa9euVd++fdWiRQsNHTpU69ev14kTJ/Tkk09KkiIjIzV37lzdeeedCggI0JQpU9SqVStJUrdu3WQwGNSvXz+Lc7/yyisKDw9XaGio7r//fhUUFJjHzp07pzvvvFPBwcHy8fHR0KFDtX//fvP40qVLFRQUpBUrVig6OlpeXl4aPHiwjh07ZnGNr7/+Wt27d5eXl5dat26tOXPmqLCw0Dy+f/9+9enTR15eXurQoYPWrVtncby11QK///67rr/+egUEBMjf319XX321Dh48KEnauHGjLr/8cvn6+iooKEi9e/fWkSNHqv4vAAAAAACqiaTd3nLOSV9Pkw59b7n94AZp5QN2m3FPSUnRmjVrdN9998nb29tiLCwsTGPHjtUnn3wio9EoyZSEd+nSRb/++quefvpp/fLLL5Kk9evXKykpSV9++aX5+B9++EEHDx7UDz/8oGXLlmnp0qVaunSpeXzChAnauXOnVq5cqW3btsloNGrYsGEWiX12drZeeOEFLV++XFu2bFFqaqpuvfVW8/iPP/6oO++8U9OnT9cff/yhf/3rX1q6dKleeOEFSVJxcbFGjRolDw8Pbd++XW+99ZZmzpxZ7ndy4sQJ9enTR56envr++++1a9cuTZw4UYWFhSosLNTIkSPVt29f7d27V9u2bdOUKVNkMBiq9i8AAADAyRXm5Skl6YSS9sfr1KEDOncqydEhoR4pzMtTSuLfv6/Uk/y+qop1w/aWdaZswl7i4AbTuHdwjV92//79MhqNat++vdXx9u3b69y5czpz5owk6ZprrtGjjz5qHnd1dZUkhYaGKiwszOLY4OBgvfnmm3J1ddXFF1+s6667Ths2bNDkyZO1f/9+rVy5Ulu2bNGVV14pSfrggw/UvHlzrVixQqNHj5YkFRQU6M0331TPnj0lScuWLVP79u31yy+/6PLLL9ecOXP0xBNPaPz48ZKk1q1ba+7cuXr88cf17LPPav369frzzz+1Zs0aRURESJJefPFFDR061OZ38n//938KDAzUxx9/LHd3d0lS27ZtJZn+yJGWlqbrr79ebdq0MX9HAAAA9VH62dM68ecf2rj8HWWnpUqSQppdpMH3PqSQFi3k5eXj2ABRp6WdOaXE+Dj9sOxt5aSnSZJCmjXXkKkPKeii5vL25vdVGcy021tuevXGq6lkJv1CevToUeFzXnLJJeakXpLCw8N1+vRpSVJcXJzc3NzMybhkSvzbtWunuLg48zY3Nzdddtll5s8XX3yxgoKCzPvs2bNHzz33nPz8/MyvyZMnKykpSdnZ2YqLi1Pz5s3NCbsk9erVq9y4Y2NjdfXVV5sT9vOFhIRowoQJGjx4sIYPH65FixYpKYm/BgIAgPop7dRJffvGK+aEXZJSThzX588/pewLNCwGLqTk91WSsEtSyolj+uz5p5RzznpfLdhG0m5vXgHVG6+iqKgoGQwGi0T5fHFxcQoODlbjxo0lSb6+vhU+d+mk12AwqLi4uOrBWpGZmak5c+YoNjbW/Prtt9+0f/9+eXl5VemcpcsESouJidG2bdt05ZVX6pNPPlHbtm31888/V+laAAAAzir97Glt/fwjq2MFebmK3/ZTLUeE+iTtzClt/fxDq2MFuTn66+cttRxR3UfSbm++jaU2A6yPtRlgGreD0NBQDRo0SIsXL1ZOTo7F2MmTJ/XBBx9ozJgxNmu2PTw8JElFRUWVum779u1VWFio7du3m7clJycrPj5eHTp0MG8rLCzUzp07zZ/j4+OVmppqXpLevXt3xcfHKyoqqszLxcVF7du317Fjxyxmwy+UYHfu3Fk//vijRW19ad26ddOsWbO0detWdezYUR9+aP2/cAAAAOqqwvwCnT162Ob4yYN/KS87u/YCQr1SVFBY/u/rQLzyS+UnKB9Ju715B0s3vFE2cW8zwLTdDvXsJd58803l5eVp8ODB2rx5s44dO6bVq1dr0KBBatasmbmpmzVNmjSRt7e3Vq9erVOnTiktLc3mvueLjo7WiBEjNHnyZP3000/as2eP7rjjDjVr1kwjRoww7+fu7q4HHnhA27dv165duzRhwgRdccUVuvzyyyVJzzzzjJYvX645c+bo999/V1xcnD7++GM99dRTkqSBAweqbdu2Gj9+vPbs2aMff/zR3A3flmnTpik9PV233nqrdu7cqf379+v9999XfHy8EhISNGvWLG3btk1HjhzR2rVrtX//furaAQBAvePi6qKAxk1sjgeFhcvN07MWI0J94uLqooBG5fy+wiPkcYEVsLBE0l4bAptJN78rTdsh3b3B9H7zu6btdhQdHa2dO3eqdevWuuWWW9SmTRtNmTJF/fv317Zt2xQSEmLzWDc3N73++uv617/+pYiICIuE+0JiYmJ06aWX6vrrr1evXr1kNBr17bffWiyr9/Hx0cyZM3X77berd+/e8vPz0yeffGIeHzx4sFatWqW1a9fqsssu0xVXXKF//vOfatmypSTJxcVFX331lXJycnT55Zfr7rvvLvePEJJp9cH333+vzMxM9e3bV5deeqnefvttubu7y8fHR3/++aduuukmtW3bVlOmTNH999+ve+65p8L3DQAAUBcENQ3X5SNutjpmcHHRJf0GWfQvAirD9PsabXXM4OKiS/rYWIUMmwzGinYqq8fS09MVGBiotLQ0BQRY1pjn5uYqISFBrVq1qnItNSwtXbpUDz30kFJTUx0ditPh9wYAAGpD6ulT+m3Dau1Y+YWM/+tN5O7lrSFTp6tZ2w7yLWdyB7iQtFMntWf9au1c9aX59+Xh7a3BUx9WRFQ7+YWG2u/i6YlSTorkHSIFRFx4fwcqLw89H498AwAAABqYoCZN1eXaYepw9TU6l3RCbh4eCmjcVF7+AfLx93d0eKjjApuGqevg63VJ3wHn/b6ayMs/0L6/r/RE6f2R0pl4qXE7adwKp0/cK4KkHQAAAGiAAkJNDZFDL2ru4EhQHwU0aiSpln9fOSmmhF0yveek1IuknZp21LoJEyawNB4AAABAzfIOMc2wS6Z37/pR5sFMOwAAAACg7guIMC2JryM17RVF0g4AAAAAqJtKN54redUjJO0AAAAAgLqnnjaeK42adgAAAABA3WOt8Vw9RNIOAAAAAKh76mnjudJYHg8AAAAAqHvqaeO50phpR4UYDAatWLGi0sf169dPDz30ULWuvXTpUgUFBVXrHBUxe/Zsde3a1e7XAQAAAFAF6YnSqX2m9xIBEVLTjvU2YZdI2uu9Y8eOaeLEiYqIiJCHh4datmyp6dOnKzk5uUavs3HjRhkMBp6/DgAAAKDmlTSdW9Lb9H5+4l7PkbTXkrS8NCWkJWjvmb1KSEtQWl6a3a956NAh9ejRQ/v379dHH32kAwcO6K233tKGDRvUq1cvpaTUz0YNAAAAAOqZBtJ0zhqS9lpwMuukHt/8uG5YcYPGfjtWN6y4QTM3z9TJrJN2ve79998vDw8PrV27Vn379lWLFi00dOhQrV+/XidOnNCTTz4pSYqMjNTcuXN12223ydfXV82aNdP//d//lTnf2bNndeONN8rHx0fR0dFauXKlJOnw4cPq37+/JCk4OFgGg0ETJkwwH1dcXKzHH39cISEhCgsL0+zZsy3Ou3DhQnXq1Em+vr5q3ry57rvvPmVmZtq8r5Jl7O+9955atGghPz8/3XfffSoqKtKCBQsUFhamJk2a6IUXXrA47ujRoxoxYoT8/PwUEBCgW265RadOnbJ5neLiYj333HO66KKL5Onpqa5du2r16tUW+2zdulVdu3aVl5eXevTooRUrVshgMCg2NlZGo1FRUVF65ZVXLI6JjY2VwWDQgQMHbF4bAAAAwHkaSNM5a0ja7SwtL03Pbn1WWxO3WmzfkrhFs7fOttuMe0pKitasWaP77rtP3t7eFmNhYWEaO3asPvnkExmNRknSyy+/rC5duujXX3/VE088oenTp2vdunUWx82ZM0e33HKL9u7dq2HDhmns2LFKSUlR8+bN9cUXX0iS4uPjlZSUpEWLFpmPW7ZsmXx9fbV9+3YtWLBAzz33nMW5XVxc9Prrr+v333/XsmXL9P333+vxxx8v9/4OHjyo7777TqtXr9ZHH32kd999V9ddd52OHz+uTZs26aWXXtJTTz2l7du3SzIl4CNGjFBKSoo2bdqkdevW6dChQxozZozNayxatEivvvqqXnnlFe3du1eDBw/WDTfcoP3790uS0tPTNXz4cHXq1Em7d+/W3LlzNXPmTPPxBoNBEydOVExMjMV5Y2Ji1KdPH0VFRZV7jwAAAECDVbp+vaTp3NQt9fZ57DYZYUxLSzNKMqalpZUZy8nJMf7xxx/GnJycKp37UOohY8elHW2+DqUeqm74Vv38889GScavvvrK6vjChQuNkoynTp0ytmzZ0jhkyBCL8TFjxhiHDh1q/izJ+NRTT5k/Z2ZmGiUZv/vuO6PRaDT+8MMPRknGc+fOWZynb9++xquuuspi22WXXWacOXOmzdg/++wzY2hoqPlzTEyMMTAw0Pz52WefNfr4+BjT09PN2wYPHmyMjIw0FhUVmbe1a9fOOG/ePKPRaDSuXbvW6Orqajx69Kh5/PfffzdKMv7yyy/m83bp0sU8HhERYXzhhRfKxH7fffcZjUajccmSJcbQ0FCL38bbb79tlGT89ddfjUaj0XjixAmjq6urcfv27Uaj0WjMz883NmrUyLh06VKr917d3xsAAABQ56WdMBrfvMxofDbA9J52wtER2UV5eej5mGm3s4z8jGqNV5fxfzPpF9KrV68yn+Pi4iy2de7c2fzPvr6+CggI0OnTpy947vOPk6Tw8HCL49avX68BAwaoWbNm8vf317hx45ScnKzs7Gyb54yMjJS/v7/5c9OmTdWhQwe5uLhYbCu5TlxcnJo3b67mzZubxzt06KCgoKAy9ymZZtETExPVu3dvi+29e/c27x8fH6/OnTvLy8vLPH755Zdb7B8REaHrrrtO7733niTpv//9r/Ly8jR69Gib9wYAAAA0aA24ft0ahybtmzdv1vDhwxUREWH1kWIGg8Hq6+WXXzbvExkZWWZ8/vz5tXwntvl7+FdrvKqioqJkMBisJqSSKYkNDg5W48aNK3xOd3d3i88Gg0HFxcXVOu7w4cO6/vrr1blzZ33xxRfatWuXuZ4+Pz+/Uuesanz2dvfdd+vjjz9WTk6OYmJiNGbMGPn4+Dg6LAAAAMA5NeD6dWscmrRnZWWpS5cuVpueSVJSUpLF67333pPBYNBNN91ksd9zzz1nsd8DDzxQG+FXSIhXiHpH9LY61juit0K87PMDDA0N1aBBg7R48WLl5ORYjJ08eVIffPCBxowZI4PBIEn6+eefLfb5+eef1b59+wpfz8PDQ5JUVFRUqTh37dql4uJivfrqq7riiivUtm1bJSbW/OMb2rdvr2PHjunYsWPmbX/88YdSU1PVoUOHMvsHBAQoIiJCW7Zssdi+ZcsW8/7t2rXTb7/9pry8PPP4jh07ypxr2LBh8vX11ZIlS7R69WpNnDixpm4LAAAAqH8acv26FQ5N2ocOHarnn39eN954o9XxsLAwi9fXX3+t/v37q3Xr1hb7+fv7W+zn6+tbG+FXSKBnoGZfObtM4t47ordmXzlbgZ6Bdrv2m2++qby8PA0ePFibN2/WsWPHtHr1ag0aNEjNmjWz6K6+ZcsWLViwQH/99Zf+7//+T5999pmmT59e4Wu1bNlSBoNBq1at0pkzZ8rt/n6+qKgoFRQU6I033tChQ4f0/vvv66233qr0vV7IwIED1alTJ40dO1a7d+/WL7/8ojvvvFN9+/ZVjx49rB7z2GOP6aWXXtInn3yi+Ph4PfHEE4qNjTV/L7fffruKi4s1ZcoUxcXFac2aNeZO8SV/DJEkV1dXTZgwQbNmzVJ0dHSZUgQAAACgQSvddE4yJepNOzb4hF2qQ93jT506pW+++UaTJk0qMzZ//nyFhoaqW7duevnll1VYWFjuufLy8pSenm7xsqcw3zC91OclrRy5Uh8M+0ArR67US31eUphvmF2vGx0drZ07d6p169a65ZZb1KZNG02ZMkX9+/fXtm3bFBLy9yz/o48+qp07d6pbt256/vnntXDhQg0ePLjC12rWrJnmzJmjJ554Qk2bNtW0adMqdFyXLl20cOFCvfTSS+rYsaM++OADzZs3r9L3eiEGg0Fff/21goOD1adPHw0cOFCtW7fWJ598YvOYBx98UI888ogeffRRderUSatXr9bKlSsVHR0tyTQb/9///lexsbHq2rWrnnzyST3zzDOSZFHnLkmTJk1Sfn6+7rrrrhq/NwAAAKDOSk+U3h8pLeltek+v+VW3dZ3BWNFOZXZmMBj01VdfaeTIkVbHFyxYoPnz5ysxMdEiIVq4cKG6d++ukJAQbd26VbNmzdJdd92lhQsX2rzW7NmzNWfOnDLb09LSFBAQYLEtNzdXCQkJatWqVZlErL6IjIzUQw89pIceesjRodR5H3zwge666y6lpaVZPGrvxx9/1IABA3Ts2DE1bdrU5vEN4fcGAAAAmJ3aZ0rYS0zdYpphbwDS09MVGBhoNQ89n1stxlQt7733nsaOHVsmkXnkkUfM/9y5c2d5eHjonnvu0bx58+Tp6Wn1XLNmzbI4Lj093aKrOFBRy5cvV+vWrdWsWTPt2bNHM2fO1C233GJO2PPy8nTmzBnNnj1bo0ePLjdhBwAAABqckqZzZ+JpOmdDnUjaf/zxR8XHx5e7lLlEz549VVhYqMOHD6tdu3ZW9/H09LSZ0AOVcfLkST3zzDM6efKkwsPDNXr0aIteAR999JEmTZqkrl27avny5Q6MFAAAAHBCJU3nclJMCTs17GXUiaT93Xff1aWXXqouXbpccN/Y2Fi5uLioSZMmtRBZ/XD48GFHh1BnPf7443r88cdtjk+YMEETJkyovYAAAAAAZ5eeaJmkl7xglUOT9szMTB04cMD8OSEhQbGxsQoJCVGLFi0kmZauf/bZZ3r11VfLHL9t2zZt375d/fv3l7+/v7Zt26aHH35Yd9xxh4KDg2vtPgAAAAAAFVDSeK5kOTyPdLsghybtO3fuVP/+/c2fS+rMx48fr6VLl0qSPv74YxmNRt12221ljvf09NTHH3+s2bNnKy8vT61atdLDDz9sUa8OAAAAAHASOSmmhF0yveekkLRfgEOT9n79+ulCzeunTJmiKVOmWB3r3r27fv75Z3uEBgAAAACoaTSeq7Q6UdMOAAAAAKiDrNWv03iuUkjaAQAAAAA1z1b9Oo3nKsXF0QEAAAAAAOoha/XrqDSSdgAAAABAzSupX5eoX68GkvZ67tixY5o4caIiIiLk4eGhli1bavr06UpOTjbv069fPxkMBvOradOmGj16tI4cOWJxrvz8fL388svq3r27fH19FRgYqC5duuipp55SYmKi5s6dq/DwcKWkWP4Fbc+ePfL09NSqVaskSQaDQV5eXmXOP3LkSJ5pDgAAANQXJfXrU7fwaLdqIGmvJYVpaco7dEg5e/Yo71CCCtPS7H7NQ4cOqUePHtq/f78++ugjHThwQG+99ZY2bNigXr16WSTXkydPVlJSkhITE/X111/r2LFjuuOOO8zjeXl5GjRokF588UVNmDBBmzdv1m+//abXX39dZ8+e1RtvvKFZs2apefPmuv/++83HFRQUaPz48brjjjt0/fXXm7cbDAY988wzdv8OAAAAANSS9ETp1D7Te4mACKlpRxL2aqARXS0oSDqpxKeeUvaWLeZtPlddpYi5c+UeHma3695///3y8PDQ2rVr5e3tLUlq0aKFunXrpjZt2ujJJ5/UkiVLTPH4+CgszBRLeHi4pk2bpnvuucd8rn/+85/66aeftHPnTnXr1s28vUWLFurbt6+MRqMMBoOWL1+ubt266fPPP9fNN9+sF154QampqfrnP/9pEdu0adO0cOFCPfbYY+rYsaPdvgMAAAAAtcBW0zlUGzPtdlaYllYmYZek7J9+UuLTT9ttxj0lJUVr1qzRfffdZ07YS4SFhWns2LH65JNPZDQarR776aefqmfPnuZtH330kQYNGmSRsJ/PYDBIki6++GLNmzdPU6dO1Zo1azRv3jzFxMQoICDAYv/evXvr+uuv1xNPPFHdWwUAAADgaDSdsxuSdjsrSk4uk7CXyP7pJxWdV1tek/bv3y+j0aj27dtbHW/fvr3OnTunM2fOSJIWL14sPz8/+fr6KjQ0VPHx8XrvvffM+//1119q166dxTluvPFG+fn5yc/PT1deeaV5+/Tp09WxY0cNGzZMU6dOVf/+/a3GMG/ePK1evVo//vhjdW8XAAAAgCPRdM5uSNrtrDgj4wLjmXa9vrWZdGvGjh2r2NhY7dmzRz/99JOioqJ07bXXKqOc+BcvXqzY2FhNnDhR2dnZ5u0Gg0FPPvmkiouL9dRTT9k8vkOHDrrzzjuZbQcAAADqOprO2Q1Ju525+PtfYNzPLteNioqSwWBQXFyc1fG4uDgFBwercePGkqTAwEBFRUUpKipKvXv31rvvvqv9+/frk08+kSRFR0crPj7e4hzh4eGKiopSSEjZv6K5ublZvNsyZ84c7d69WytWrKjsLQIAAABwFJrO1RqSdjtzDQ2Vz1VXWR3zueoquYaG2uW6oaGhGjRokBYvXqycnByLsZMnT+qDDz7QmDFjzLXopbm6ukqS+djbbrtN69at06+//lqjcTZv3lzTpk3TP/7xDxUVFdXouQEAAADYQUnTuSW9Te/nJ+6ocSTtduYWGKiIuXPLJO4+V12liOfnyi0w0G7XfvPNN5WXl6fBgwdr8+bNOnbsmFavXq1BgwapWbNmeuGFF8z7Zmdn6+TJkzp58qT27NmjqVOnysvLS9dee60k6eGHH1avXr00YMAALVq0SLt371ZCQoLWrFmj7777zpzkV8WsWbOUmJio9evXV/ueAQAAANgZTedqFY98qwXu4WFq9uorKkpOVnFGplz8/eQaGmrXhF0yLWnfuXOnnn32Wd1yyy1KSUlRWFiYRo4cqWeffdZiWfvbb7+tt99+W5IUHByszp0769tvvzU3n/Py8tKGDRv02muvKSYmRrNmzVJxcbFatWqloUOH6uGHH65ynCEhIZo5c6b+8Y9/VO+GAQAAANhfSdO5kse70XTOrgzGinYqq8fS09MVGBiotLS0Mo8my83NVUJCglq1aiUvLy8HRYiGgt8bAAAA6oT0RNMMu3cINexVVF4eej5m2gEAAAAA5SudpJe8YHck7QAAAAAA20oaz5Ush+eRbrWKRnQAAAAAANtoPOdQJO0AAAAAANtKGs9JNJ5zAJbHAwAAAAD+Zq1+fdwKGs85CEk7AAAAAMDEVv06jecchuXxAAAAAAAT6tedDkk7AAAAAMCE+nWnw/J4AAAAAIAJ9etOh6QdlTZhwgSlpqZqxYoVjg4FAAAAQHWUbjonUb/uZFgeX0/169dPDz30UJntS5cuVVBQUK3HAwAAAMDJlDSdW9Lb9J6e6OiIYAUz7bUkN6tAORn5ys8plIe3m7z9PeTl6+7osCzk5+fLw8PD0WEAAAAAqA3Wms4xw+50mGmvBZkpuVr7zu/6cPZ2ff7SLn04e7vWvvO7MlNyHRrXhAkTNHLkSL3wwguKiIhQu3amhhO//fabrrnmGnl7eys0NFRTpkxRZmamzfPk5eXpwQcfVJMmTeTl5aWrrrpKO3bssNhn5cqVio6OlpeXl/r3769ly5bJYDAoNTVVWVlZCggI0Oeff25xzIoVK+Tr66uMjIyav3kAAACgoaPpXJ1A0m5nuVkF+v79P3UszvJRCcfiUvT9+38qN6vAQZGZbNiwQfHx8Vq3bp1WrVqlrKwsDR48WMHBwdqxY4c+++wzrV+/XtOmTbN5jscff1xffPGFli1bpt27dysqKkqDBw9WSorpnhMSEnTzzTdr5MiR2rNnj+655x49+eST5uN9fX116623KiYmxuK8MTExuvnmm+Xv72+fmwcAAAAaspKmc1O3/P08djgdlsfbWU5GfpmEvcSxuBTlZOQ7dJm8r6+v3nnnHfOy+Lffflu5ublavny5fH19JUlvvvmmhg8frpdeeklNmza1OD4rK0tLlizR0qVLNXToUPM51q1bp3fffVePPfaY/vWvf6ldu3Z6+eWXJUnt2rXTvn379MILL5jPc/fdd+vKK69UUlKSwsPDdfr0aX377bdav359bXwNAAAAQP1H07k6iZl2O8vPKazWuL116tTJoo49Li5OXbp0MSfsktS7d28VFxcrPj6+zPEHDx5UQUGBevfubd7m7u6uyy+/XHFxcZKk+Ph4XXbZZRbHXX755WU+X3LJJVq2bJkk6T//+Y9atmypPn36VP8mAQAAgIaOpnN1Fkm7nXl4l7+Y4ULjVRUQEKC0tLQy21NTUxUYGGj+fH5y7mh33323li5dKsm0NP6uu+6SwWBwbFAAAABAfWCt6RzqBJJ2O/P291Dz9tYbOjRvHyJvf/t0a2/Xrp12795dZvvu3bvVtm1bm8e1b99ee/bsUVZWlnnbli1b5OLiYm5Ud742bdrIw8NDW7ZsMW8rKCjQjh071KFDB3MsO3futDiudKM6Sbrjjjt05MgRvf766/rjjz80fvz4C98oAAAAgAuj6VydRdJuZ16+7rpm3MVlEvfm7UN0zZ0X262eferUqfrrr7/04IMPau/evYqPj9fChQv10Ucf6dFHH7V53NixY+Xl5aXx48dr3759+uGHH/TAAw9o3LhxZerZJdNM/dSpU/XYY49p9erV+uOPPzR58mRlZ2dr0qRJkqR77rlHf/75p2bOnKm//vpLn376qXlG/fyZ9ODgYI0aNUqPPfaYrr32Wl100UU1+6UAAAAADUl6onRqn+mdpnN1Fo3oaoFfiJeuvfuSWn1Oe+vWrbV582Y9+eSTGjhwoPLz83XxxRfrs88+05AhQ2we5+PjozVr1mj69Om67LLL5OPjo5tuukkLFy60ecz8+fNVXFyscePGKSMjQz169NCaNWsUHBwsSWrVqpU+//xzPfroo1q0aJF69eqlJ598UlOnTpWnp6fFuSZNmqQPP/xQEydOrJkvAgAAAGiISmrYz8SbZtZLEnWS9TrHYDQajY4OwtHS09MVGBiotLQ0BQQEWIzl5uYqISFBrVq1kpeXl4MirH9eeOEFvfXWWzp27JjF9vfff18PP/ywEhMTLRrkNRT83gAAAFAjTu0zNZ0rMXWL1LSj4+JBGeXloedjph21YvHixbrssssUGhqqLVu26OWXX7Z49nt2draSkpI0f/583XPPPQ0yYQcAAABqTEkNe8lMOzXsdRZJO2rF/v379fzzzyslJUUtWrTQo48+qlmzZpnHFyxYoBdeeEF9+vSx2A4AAACgCkpq2Es/lx11DsvjxfJ4OA9+bwAAAKiS9EQS9DqG5fEAAAAA0BDYajqHeoFHvgEAAABAXZaTYkrYJdN7Topj40GNImkHAAAAgLqspOmcRNO5eojl8QAAAABQl9F0rl4jaQcAAACAusRa07mACJL1eoqkHQAAAADqCprONTjUtDdAS5cuVVBQkF2vsXHjRhkMBqWmptr1OgAAAECDQtO5BoekvZ6aMGGCDAaDDAaDPDw8FBUVpeeee06FhYU1fq1+/frpoYcesth25ZVXKikpSYGBgTV+PQAAAKDBoulcg8Py+FqSm5mh7LQ05WVnydPXVz4BgfLy87frNYcMGaKYmBjl5eXp22+/1f333y93d3eFh4fb9bqS5OHhobCwMLtfBwAAAKjXStev03SuwWGmvRZkJJ/RqkULFPPIvfrwqUcV8/C9+ub1l5WRfMau1/X09FRYWJhatmypqVOnauDAgVq5cmWZ/Q4ePKgRI0aoadOm8vPz02WXXab169db7LN48WJFR0fLy8tLTZs21c033yzJNKO/adMmLVq0yDyzf/jwYavL47ds2aJ+/frJx8dHwcHBGjx4sM6dO2fX7wAAAACos0rq15f0Nr2nJ5q2B0RITTuSsDcQJO12lpuZoTVvva4je3+12H54z26t/dcbys3MqLVYvL29lZ+fX2Z7Zmamhg0bpg0bNujXX3/VkCFDNHz4cB09elSStHPnTj344IN67rnnFB8fr9WrV6tPnz6SpEWLFqlXr16aPHmykpKSlJSUpObNm5e5RmxsrAYMGKAOHTpo27Zt+umnnzR8+HAVFRXZ96YBAACAuor6dYjl8XaXnZZWJmEvcXjPbmWnpdl9mbzRaNSGDRu0Zs0aPfDAA2XGu3Tpoi5dupg/z507V1999ZVWrlypadOm6ejRo/L19dX1118vf39/tWzZUt26dZMkBQYGysPDQz4+PuUuh1+wYIF69OihxYsXm7ddcsklNXiXAAAAQD1TUr9e0ime+vUGiaTdzvKys8ofzyl/vDpWrVolPz8/FRQUqLi4WLfffrtmz56tzz77zGK/zMxMzZ49W998842SkpJUWFionJwc80z7oEGD1LJlS7Vu3VpDhgzRkCFDdOONN8rHx6fCscTGxmr06NE1en8AAABAvUb9OsTyeLvz9PEtf9y7/PHq6N+/v2JjY7V//37l5ORo2bJl8vUte70ZM2boq6++0osvvqgff/xRsbGx6tSpk3kpvb+/v3bv3q2PPvpI4eHheuaZZ9SlS5dKPc7N29u7pm4LAAAAqL/SE6VT+6hfhxlJu535BAYqskt3q2ORXbrLx46PRPP19VVUVJRatGghNzfbiyq2bNmiCRMm6MYbb1SnTp0UFhamw4cPW+zj5uamgQMHasGCBdq7d68OHz6s77//XpKpU/yFatM7d+6sDRs2VPueAAAAgHrLVuM5NGgk7Xbm5eeva+95oEziHtmlu6695wG717NXRHR0tL788kvFxsZqz549uv3221VcXGweX7VqlV5//XXFxsbqyJEjWr58uYqLi9Wunen5kJGRkdq+fbsOHz6ss2fPWhxbYtasWdqxY4fuu+8+7d27V3/++aeWLFmis2fP1tp9AgAAAE6NxnOwgpr2WuAf2ljXPfiY6TntOVny9PaVT6D9n9NeUQsXLtTEiRN15ZVXqlGjRpo5c6bS09PN40FBQfryyy81e/Zs5ebmKjo6Wh999JG5kdyMGTM0fvx4dejQQTk5OUpISChzjbZt22rt2rX6xz/+ocsvv1ze3t7q2bOnbrvttlq7TwAAAMCp0XgOVhiMRqPR0UE4Wnp6ugIDA5WWlqaAgACLsdzcXCUkJKhVq1by8vJyUIRoKPi9AQAANHDpiTSeayDKy0PPx0w7AAAAADiCtQQ9IIJkHRZI2gEAAACgtpU0nStZCj9uBck6rKIRHQAAAADUNprOoYJI2gEAAACgtpU0nZNoOodysTweAAAAAOytdP16QIRpSTxN53ABJO0AAAAAYE+26tdpOocKYHk8AAAAANgT9euoBpJ2AAAAALAn6tdRDSyPBwAAAAB7on4d1cBMO2rdxo0bZTAYlJqa6uhQAAAAgJqXniid2md6LxEQITXtSMKOSiNpr4eGDx+uIUOGWB378ccfZTAYtHfv3lqOCgAAAGgASprOLeltej8/cQeqgKS9lhRlF6jgdLbyjqar4Ey2irIL7HatSZMmad26dTp+/HiZsZiYGPXo0UOdO3e22/VrQ35+vqNDAAAAAMqi6RxqGEl7LShMzVPKR3/q1MJdOrN4j069ukspH/2pwtQ8u1zv+uuvV+PGjbV06VKL7ZmZmfrss880cuRI3XbbbWrWrJl8fHzUqVMnffTRRxb7fv755+rUqZO8vb0VGhqqgQMHKisryzz+3nvv6ZJLLpGnp6fCw8M1bdo0SdLhw4dlMBgUGxtr3jc1NVUGg0EbN260Gm9ycvIF4+nXr5+mTZumhx56SI0aNdLgwYOr/gUBAAAA9kLTOdQwknY7K8ou0Lkv/lLe/lSL7Xn7U3Xui7/sMuPu5uamO++8U0uXLpXRaDRv/+yzz1RUVKQ77rhDl156qb755hvt27dPU6ZM0bhx4/TLL79IkpKSknTbbbdp4sSJiouL08aNGzVq1CjzuZYsWaL7779fU6ZM0W+//aaVK1cqKiqqyvHm5uaWG0+JZcuWycPDQ1u2bNFbb71V5esBAAAAdlPSdG7qlr+fxw5UA93j7aw4s6BMwl4ib3+qijML5OrjXuPXnThxol5++WVt2rRJ/fr1k2RaGn/TTTepZcuWmjFjhnnfBx54QGvWrNGnn36qyy+/XElJSSosLNSoUaPUsmVLSVKnTp3M+z///PN69NFHNX36dPO2yy67rMqxNmvWrNx4SkRHR2vBggVVvg4AAABgF+mJlp3hS15ADWCm3c6KcwurNV5VF198sa688kq99957kqQDBw7oxx9/1KRJk1RUVKS5c+eqU6dOCgkJkZ+fn9asWaOjR49Kkrp06aIBAwaoU6dOGj16tN5++22dO3dOknT69GklJiZqwIABNRbrheIpcemll9bYNQEAAIAaQeM52BlJu525eJW/mOFC49UxadIkffHFF8rIyFBMTIzatGmjvn376uWXX9aiRYs0c+ZM/fDDD4qNjdXgwYPNzd1cXV21bt06fffdd+rQoYPeeOMNtWvXTgkJCfL29i7/flxMP6nzl+UXFJRfAnCheEr4+vpW5WsAAAAA7IfGc7AzknY7c/Fzl2d0kNUxz+ggufjV/NL4ErfccotcXFz04Ycfavny5Zo4caIMBoO2bNmiESNG6I477lCXLl3UunVr/fXXXxbHGgwG9e7dW3PmzNGvv/4qDw8PffXVV/L391dkZKQ2bNhg9ZqNGzeWZKqLL3F+UzprKhIPAAAA4JRoPAc7o6bdzlx93BV8U9syzeg8o4MUfFNbu9Szl/Dz89OYMWM0a9Yspaena8KECZJMteGff/65tm7dquDgYC1cuFCnTp1Shw4dJEnbt2/Xhg0bdO2116pJkybavn27zpw5o/bt20uSZs+erXvvvVdNmjTR0KFDlZGRoS1btuiBBx6Qt7e3rrjiCs2fP1+tWrXS6dOn9dRTT5Ub54XiAQAAAJxWSeO582vagRpE0l4L3II8FXLbxSrOLFBxbqFcvNzk4udu14S9xKRJk/Tuu+9q2LBhiogw/RfIU089pUOHDmnw4MHy8fHRlClTNHLkSKWlpUmSAgICtHnzZr322mtKT09Xy5Yt9eqrr2ro0KGSpPHjxys3N1f//Oc/NWPGDDVq1Eg333yz+ZrvvfeeJk2apEsvvVTt2rXTggULdO2119qM8ULxAAAAAE6jdNM5icZzsCuD8fzi4wYqPT1dgYGBSktLU0BAgMVYbm6uEhIS1KpVK3l5eTkoQjQU/N4AAACcWEnTuTPxpqXwPNIN1VBeHno+atoBAAAAoCJoOgcHIGkHAAAAgIqg6RwcgJp2AAAAALCmdP06TefgACTtAAAAAFCarfp1ms6hlrE8HgAAAABKo34dToKkHQAAAABKo34dToLl8QAAAABQGvXrcBIk7QAAAABQuumcRP06nAJJOwAAAICGzVbTOcAJUNMOpxcZGanXXnvN0WEAAACgvqLpHJwYSXs9d/LkSU2fPl1RUVHy8vJS06ZN1bt3by1ZskTZ2dmODg8AAABwPJrOwYmxPL6W5OTkKCsrS7m5ufLy8pKvr6+8vb3tes1Dhw6pd+/eCgoK0osvvqhOnTrJ09NTv/32m/7973+rWbNmuuGGG+wagy1Go1FFRUVyc+MnCAAAAAej6RycGDPttSAtLU2fffaZ3nzzTb3zzjt688039fnnnystLc2u173vvvvk5uamnTt36pZbblH79u3VunVrjRgxQt98842GDx8uSUpNTdXdd9+txo0bKyAgQNdcc4327NljPs/s2bPVtWtXvf/++4qMjFRgYKBuvfVWZWRkmPcpLi7WvHnz1KpVK3l7e6tLly76/PPPzeMbN26UwWDQd999p0svvVSenp766aefdPDgQY0YMUJNmzaVn5+fLrvsMq1fv96u3wsAAACg9ETp1D7Tu2RK1Jt2JGGH0yFpt7OcnBx9/fXXOnTokMX2gwcPauXKlcrJybHLdZOTk7V27Vrdf//98vX1tbqPwWCQJI0ePVqnT5/Wd999p127dql79+4aMGCAUlL+ruU5ePCgVqxYoVWrVmnVqlXatGmT5s+fbx6fN2+eli9frrfeeku///67Hn74Yd1xxx3atGmTxTWfeOIJzZ8/X3FxcercubMyMzM1bNgwbdiwQb/++quGDBmi4cOH6+jRo3b4VgAAAAD93XhuSW/Te0niDjgh1ibbWVZWVpmEvcTBgweVlZVll2XyBw4ckNFoVLt27Sy2N2rUSLm5uZKk+++/X8OHD9cvv/yi06dPy9PTU5L0yiuvaMWKFfr88881ZcoUSaaZ9KVLl8rf31+SNG7cOG3YsEEvvPCC8vLy9OKLL2r9+vXq1auXJKl169b66aef9K9//Ut9+/Y1X/+5557ToEGDzJ9DQkLUpUsX8+e5c+fqq6++0sqVKzVt2rQa/14AAAAAq43nmGGHkyJpt7OSBLmq4zXtl19+UXFxscaOHau8vDzt2bNHmZmZCg0NtdgvJydHBw8eNH+OjIw0J+ySFB4ertOnT0sy/YEgOzvbIhmXpPz8fHXr1s1iW48ePSw+Z2Zmavbs2frmm2+UlJSkwsJC5eTkMNMOAAAA+ylpPFfyiDcaz8GJkbTbmZeXV7XGqyoqKkoGg0Hx8fEW21u3bi1J5tn9zMxMhYeHa+PGjWXOERQUZP5nd3d3izGDwaDi4mLzOSTpm2++UbNmzSz2K5m9L1F6qf6MGTO0bt06vfLKK4qKipK3t7duvvlm5efnV/BOAQAAgAtIT7RsMkfjOdQhJO125uvrqzZt2ljMWpdo06aNzXrz6goNDdWgQYP05ptv6oEHHrB5ne7du+vkyZNyc3NTZGRkla7VoUMHeXp66ujRoxZL4Stiy5YtmjBhgm688UZJpj8AHD58uEpxAAAAAGWU1K+XzKqPW/F34k6yjjqARnR25u3trRtuuEFt2rSx2N6mTRvdcMMNdn3s2+LFi1VYWKgePXrok08+UVxcnOLj4/Wf//xHf/75p1xdXTVw4ED16tVLI0eO1Nq1a3X48GFt3bpVTz75pHbu3Fmh6/j7+2vGjBl6+OGHtWzZMh08eFC7d+/WG2+8oWXLlpV7bHR0tL788kvFxsZqz549uv32280z+AAAAEC1WatfB+oQZtprQWBgoG6++eZaf057mzZt9Ouvv+rFF1/UrFmzdPz4cXl6eqpDhw6aMWOG7rvvPhkMBn377bd68sknddddd+nMmTMKCwtTnz591LRp0wpfa+7cuWrcuLHmzZunQ4cOKSgoSN27d9c//vGPco9buHChJk6cqCuvvFKNGjXSzJkzlZ6eXt1bBwAAAEyoX0cdZzAajUZHB+Fo6enpCgwMVFpamgICAizGcnNzlZCQoFatWtmt/hwowe8NAADADkrXtANOoLw89HzMtAMAAACoP6wl6NSvow4jaQcAAABQP9hqOgfUYTSiAwAAAFA/0HQO9RBJOwAAAID6oaTpnETTOdQbLI8HAAAAUD8ERJiWxNN0DvUISTsAAACAuommc2gASNoBAAAA1D00nUMD4dCa9s2bN2v48OGKiIiQwWDQihUrLMYnTJggg8Fg8RoyZIjFPikpKRo7dqwCAgIUFBSkSZMmKTMzsxbvAgBQ006l5+jgmUx9+1uSPt15THFJ6Tp2LtvRYQEAnAlN59BAOHSmPSsrS126dNHEiRM1atQoq/sMGTJEMTEx5s+enp4W42PHjlVSUpLWrVungoIC3XXXXZoyZYo+/PBDu8YOALCPpNQc7Tp6To9+ukd5hcXm7Td1b6aHBrZV8xAfB0YHAHAaJU3nSmbaaTqHesqhSfvQoUM1dOjQcvfx9PRUWFiY1bG4uDitXr1aO3bsUI8ePSRJb7zxhoYNG6ZXXnlFEREsjwGAuiY9t0DTP45VUbHRYvsXu0+o80VBGn9lpGMCAwA4XukadprOoQFw+ke+bdy4UU2aNFG7du00depUJScnm8e2bdumoKAgc8IuSQMHDpSLi4u2b99u85x5eXlKT0+3eNU31koLzi8viIyMlMFg0M8//2xx3EMPPaR+/fpZ7GPrNWHChFq+KwANwdexiWUS9hLv/pSgw2ezajkiAIBTKKlhX9Lb9J6eaErUm3YkYUe95tSN6IYMGaJRo0apVatWOnjwoP7xj39o6NCh2rZtm1xdXXXy5Ek1adLE4hg3NzeFhITo5MmTNs87b948zZkzx97hWygoSFN+/lkVFmbIzS1AHh6hcncPtOs1S5cWSJblBV5eXpo5c6Y2bdpk9fgdO3aoqKhIkrR161bddNNNio+PV0BAgCTJ29vbTpEDaMiOpdiuXT+Vniuj0XpCDwCo56zVsJOsowFw6qT91ltvNf9zp06d1LlzZ7Vp00YbN27UgAEDqnzeWbNm6ZFHHjF/Tk9PV/PmzasVa3lyc5MU9+cspaT8aN4WEnK12l88T15e4Xa7bnmlBZI0ZcoUvfXWW/r22281bNiwMuONGzc2/3NIiKlGqEmTJgoKCqrxWAGgRM9Wofrv3iSrY5dEBMrN1ekXiQEA7IEadjRQder/+bRu3VqNGjXSgQMHJElhYWE6ffq0xT6FhYVKSUkpN1n19PRUQECAxcteCgrSyiTskpSS8qPi/pylgoI0u137Qlq1aqV7771Xs2bNUnFx8YUPAIBacGVUqEJ9PayOzbiWRnQA0GCV1LBP3cLj3dCg1Kmk/fjx40pOTlZ4uGl2ulevXkpNTdWuXbvM+3z//fcqLi5Wz549HRWmhfz8s2US9hIpKT8qP/+s3a69atUq+fn5WbxefPFFi32eeuopJSQk6IMPPrBbHABQGa0b++mDu3uqR8tg87aIQC8tHttdLUIpywGABiM9UTq1z/Reghp2NEAOXR6fmZlpnjWXpISEBMXGxiokJEQhISGaM2eObrrpJoWFhengwYN6/PHHFRUVpcGDB0uS2rdvryFDhmjy5Ml66623VFBQoGnTpunWW291ms7xhYUZ1Rqvjv79+2vJkiUW20qWuZdo3LixZsyYoWeeeUZjxoyxWywAUBkXhwfon7d2VVZeoQoKi+Xv5a7IRr6ODgsAUFtKms6VLIVnZh0NmEOT9p07d6p///7mzyV15uPHj9eSJUu0d+9eLVu2TKmpqYqIiNC1116ruXPnWjRT++CDDzRt2jQNGDBALi4uuummm/T666/X+r3Y4ubmX63x6vD19VVUVNQF93vkkUe0ePFiLV682G6xAEBlNQ9mGTwANFg0nQPMHJq09+vXr9wuwGvWrLngOUJCQvThhx/WZFg1ysOjkUJCrra6RD4k5Gp5eDRyQFSW/Pz89PTTT2v27Nm64YYbHB0OAAAAGjqazgFmdaqmvS5ydw9U+4vnKSTkaovtJd3j7fnYt7y8PJ08edLidfas9Rr6KVOmKDAw0Kn/AAIAAIAGgqZzgJlTP/KtvvDyClfHSxad95x2f3l4NLL7c9pXr15tbtpXol27dvrzzz/L7Ovu7q65c+fq9ttvt2tMAAAAQBnpiaYl8N4hfyfoAREk64Akg7G89ekNRHp6ugIDA5WWllbm8W+5ublKSEhQq1at5OXl5aAI0VDwewMAAA0OTefQQJWXh56P5fEAAAAAHMda0zkAZiTtAAAAABynpOmcRNM5wApq2gEAAADUntL16yVN50rXtAOQRNIOAAAAoLbYql+n6RxgE8vjAQAAANQO6teBSiNpBwAAAFA7qF8HKo3l8QAAAABqB/XrQKWRtAMAAACwH2uN50jWgQojaQcAAABgH7YazwGoMGraUSFLly5VUFCQ+fPs2bPVtWtXu12vX79+euihh+x2fgAAANQCGs8B1UbSXk9NmDBBBoNBBoNBHh4eioqK0nPPPafCwsIaOf+MGTO0YcOGSh1jMBi0YsWKCu375Zdfau7cuVWIDAAAAE6DxnNAtbE8vpakFhTqbH6h0guLFODuqkbubgpyt+/XP2TIEMXExCgvL0/ffvut7r//frm7u2vWrFnVPrefn5/8/PxqIEpL+fn58vDwUEgI/4UOAABQ59F4Dqg2ZtprwYncfN37x2Fd9cufGrZ7v67a/qfu/eOwTuTm2/W6np6eCgsLU8uWLTV16lQNHDhQK1euVF5enmbMmKFmzZrJ19dXPXv21MaNGy2OXbp0qVq0aCEfHx/deOONSk5OthgvvTx+x44dGjRokBo1aqTAwED17dtXu3fvNo9HRkZKkm688UYZDAbz55LzvPPOO2rVqpW8vLwklV0en5eXp5kzZ6p58+by9PRUVFSU3n33XUnSuXPnNHbsWDVu3Fje3t6Kjo5WTExMzXyJAAAAqLj0ROnUPtN7iYAIqWlHEnagikja7Sy1oFCPxh/VxpRMi+0bUzL1aPxRpRbUzHL1ivD29lZ+fr6mTZumbdu26eOPP9bevXs1evRoDRkyRPv375ckbd++XZMmTdK0adMUGxur/v376/nnny/33BkZGRo/frx++ukn/fzzz4qOjtawYcOUkZEhyZTUS1JMTIySkpLMnyXpwIED+uKLL/Tll18qNjbW6vnvvPNOffTRR3r99dcVFxenf/3rX+aZ/qefflp//PGHvvvuO8XFxWnJkiVq1KhRdb8uAAAAVEZJ07klvU3v5yfuAKqM5fF2dja/sEzCXmJjSqbO5hfafZm80WjUhg0btGbNGt12222KiYnR0aNHFRFh+mvnjBkztHr1asXExOjFF1/UokWLNGTIED3++OOSpLZt22rr1q1avXq1zWtcc801Fp///e9/KygoSJs2bdL111+vxo0bS5KCgoIUFhZmsW9+fr6WL19u3qe0v/76S59++qnWrVungQMHSpJat25tHj969Ki6deumHj16SPp7Vh8AAAC1yFrTOWbXgWpjpt3O0guLqjVeHatWrZKfn5+8vLw0dOhQjRkzRjfffLOKiorUtm1bc126n5+fNm3apIMHD0qS4uLi1LNnT4tz9erVq9xrnTp1SpMnT1Z0dLQCAwMVEBCgzMxMHT169IJxtmzZ0mbCLkmxsbFydXVV3759rY5PnTpVH3/8sbp27arHH39cW7duveA1AQAAUMNoOgfYBTPtdhbg5lqt8ero37+/lixZIg8PD0VERMjNzU2ffPKJXF1dtWvXLrm6Wl67Oo3lxo8fr+TkZC1atEgtW7aUp6enevXqpfz8C9ft+/r6ljvu7e1d7vjQoUN15MgRffvtt1q3bp0GDBig+++/X6+88kql7gEAAADVQNM5wC5I2u2skYeb+oX4WV0i3y/ET4087PevwNfXV1FRURbbunXrpqKiIp0+fVpXX3211ePat2+v7du3W2z7+eefy73Wli1btHjxYg0bNkySdOzYMZ09e9ZiH3d3dxUVVX5lQadOnVRcXKxNmzaZl8eX1rhxY40fP17jx4/X1Vdfrccee4ykHQAAwJ7SE8sm6AERJOtADWN5vJ0Fubvp1XYt1C/Echa7X4ifFrZrYfd69tLatm2rsWPH6s4779SXX36phIQE/fLLL5o3b56++eYbSdKDDz6o1atX65VXXtH+/fv15ptvllvPLknR0dF6//33FRcXp+3bt2vs2LFlZsgjIyO1YcMGnTx5UufOnatwzJGRkRo/frwmTpyoFStWKCEhQRs3btSnn34qSXrmmWf09ddf68CBA/r999+1atUqtW/fvpLfDAAAACqMpnNArSFprwXNvDz0VodI/XT5xfq2e7R+uvxivdUhUhFeHg6JJyYmRnfeeaceffRRtWvXTiNHjtSOHTvUokULSdIVV1yht99+W4sWLVKXLl20du1aPfXUU+We891339W5c+fUvXt3jRs3Tg8++KCaNGlisc+rr76qdevWqXnz5urWrVulYl6yZIluvvlm3Xfffbr44os1efJkZWVlSZI8PDw0a9Ysde7cWX369JGrq6s+/vjjSp0fAAAAlWCt6RwAuzAYjUajo4NwtPT0dAUGBiotLU0BAQEWY7m5uUpISLB4hjhgL/zeAABAnVAy034m3tR0btwKlsUDlVReHno+atoBAAAAlK90/TpN54BaQ9IOAAAAwDZbs+o0nQNqBTXtAAAAAGyjfh1wKJJ2AAAAALZ5h5hm2CXTu3eIY+MBGhiWx1cQ/fpQG/idAQAAp0P9OuBQJO0X4OrqKknKz88v89xxoKbl5+dL+vt3BwAA4BDWGs+RrAMOQdJ+AW5ubvLx8dGZM2fk7u4uFxcqCmAfxcXFOnPmjHx8fOTmxn80AQCAg/A4N8CpkBlcgMFgUHh4uBISEnTkyBFHh4N6zsXFRS1atJDBYHB0KAAAoKGy1niOpB1wGJL2CvDw8FB0dLR56TJgLx4eHqzmAAAAjlXSeK5kpp3Gc4BDkbRXkIuLi7y8vBwdBgAAAGBfNJ4DnApJOwAAANCQlW46J9F4DnAiJO0AAABAQ0XTOcDpUTwLAAAANFTWms4BcCok7QAAAEBDVdJ0TqLpHOCkWB4PAAAANBSl69dpOgc4PZJ2AAAAoCGwVb9O0znAqbE8HgAAAGgIqF8H6iSSdgAAAKAhoH4dqJNYHg8AAAA0BNSvA3USSTsAAABQH5VuOidRvw7UQSTtAAAAQH1jq+kcgDqHmnYAAACgvqHpHFBvkLQDAAAA9Q1N54B6g+XxAAAAQH1D0zmg3iBpBwAAAOqD0o3naDoH1Ask7QAAAEBdR+M5oN6iph0AAACo62g8B9RbJO0AAABAXUfjOaDeYnk8AAAAUNdYq1+n8RxQL5G0AwAAAHWJrfp1Gs8B9RLL4wEAAIC6hPp1oEEhaQcAAADqEurXgQaF5fEAAABAXUL9OtCgkLQDAAAAzqx00zmJ+nWgASFpBwAAAJyVraZzABoMatoBAAAAZ0XTOaDBI2kHAAAAnBVN54AGj+XxAAAAgLOi6RzQ4JG0AwAAAM6CpnMASiFpBwAAAJwBTecAWEFNOwAAAOAMaDoHwAqSdgAAAMAZ0HQOgBUsjwcAAAAcpXQNO03nAJRC0g4AAAA4gq0adpJ1AOdheTwAAADgCNSwA6gAknYAAADAEahhB1ABLI8HAAAAHIEadgAVQNIOAAAA1IbSTeckatgBXBBJOwAAAGBvtprOAcAFUNMOAAAA2BtN5wBUEUk7AAAAYG80nQNQRSyPBwAAAOyNpnMAqoikHQAAAKhpNJ0DUENI2gEAAICaRNM5ADWImnYAAACgJtF0DkANImkHAAAAahJN5wDUIJbHAwAAADWJpnMAahBJOwAAAFAdNJ0DYEck7QAAAEBV0XQOgJ1R0w4AAABUFU3nANgZSTsAAABQVTSdA2BnLI8HAAAAKqN0DTtN5wDYEUk7AAAAUFG2athJ1gHYCcvjAQAAgIqihh1ALSNpBwAAACqKGnYAtYzl8QAAAEBFUcMOoJaRtAMAAAC2lG46J1HDDqBWkbQDAAAA1thqOgcAtYiadgAAAMAams4BcAIk7QAAAIA1NJ0D4ARYHg8AAABYQ9M5AE6ApB0AAACQaDoHwCmRtAMAAAA0nQPgpKhpBwAAAGg6B8BJkbQDAAAANJ0D4KRYHg8AAICGp3T9Ok3nADgpknYAAAA0LLbq12k6B8AJsTweAAAADQv16wDqEJJ2AAAANCzUrwOoQ1geDwAAgIaF+nUAdQhJOwAAAOo/a43nSNYB1AEk7QAAAKjfbDWeA4A6gJp2AAAA1G80ngNQhzk0ad+8ebOGDx+uiIgIGQwGrVixwjxWUFCgmTNnqlOnTvL19VVERITuvPNOJSYmWpwjMjJSBoPB4jV//vxavhMAAAA4LRrPAajDHLo8PisrS126dNHEiRM1atQoi7Hs7Gzt3r1bTz/9tLp06aJz585p+vTpuuGGG7Rz506LfZ977jlNnjzZ/Nnf379W4gcAAEAdQOM5AHWYQ5P2oUOHaujQoVbHAgMDtW7dOottb775pi6//HIdPXpULVq0MG/39/dXWFiYXWMFAABAHVG66ZxE4zkAdVadqmlPS0uTwWBQUFCQxfb58+crNDRU3bp108svv6zCwsJyz5OXl6f09HSLFwAAAOqBkqZzS3qb3tMTL3QEADi1OtM9Pjc3VzNnztRtt92mgIAA8/YHH3xQ3bt3V0hIiLZu3apZs2YpKSlJCxcutHmuefPmac6cObURNgAAAGqTtaZzzLADqMMMRqPR6OggJMlgMOirr77SyJEjy4wVFBTopptu0vHjx7Vx40aLpL209957T/fcc48yMzPl6elpdZ+8vDzl5eWZP6enp6t58+ZKS0sr99wAAABwcjzeDUAdkZ6ersDAwAvmoU4/015QUKBbbrlFR44c0ffff3/BpLpnz54qLCzU4cOH1a5dO6v7eHp62kzoAQAAUIeUrl+n6RyAesapk/aShH3//v364YcfFBoaesFjYmNj5eLioiZNmtRChAAAAHAYW7PqNJ0DUI84NGnPzMzUgQMHzJ8TEhIUGxurkJAQhYeH6+abb9bu3bu1atUqFRUV6eTJk5KkkJAQeXh4aNu2bdq+fbv69+8vf39/bdu2TQ8//LDuuOMOBQcHO+q2AAAAUBuoXwfQADi0pn3jxo3q379/me3jx4/X7Nmz1apVK6vH/fDDD+rXr592796t++67T3/++afy8vLUqlUrjRs3To888killr9XtJYAAAAAToT6dQB1WEXzUKdpROdIJO0AAAB1lLVnsgNAHVBvGtEBAAAAkqwn6NSvA6jnSNoBAADg/FgKD6CBcnF0AAAAAMAFWWs6BwANAEk7AAAAnJ93iGmGXTK9e4c4Nh4AqCUsjwcAAIDzC4gwLYmn6RyABoakHQAAAM6pdOM5ms4BaIBI2gEAAOB8aDwHAJKoaQcAAIAzovEcAEgiaQcAAIAzovEcAEhieTwAAACcgbX6dRrPAQBJOwAAABzMVv06jecAgOXxAACg9hUVFZXZVlxc7IBIao61e6pt1r5DZ4jrgmzUr9v9N2Hn89fkd1/6XFbPXdX7qUacVb7HuvSf97rwnyHUa8y0AwCAWnP8bJriT2Zq5W+n5OVm0B09W8jP20Ob9ydre0KymgV5a1T3ixTk5a7wYG9Hh3tBqadOKis1Rb9v3KD8nGxF97xSTSLbKDi89maHc06fltLSlLZqlQoPH5Hnpd3l37evis+dU+oXX6o4M1MBg6+VV/sO8mjZotbiqpSS+vX/zbQXuPlr9/btOnLkiIKCgtS5c2d5e3srMDCw+tdKT5RyUqW9n0rnEqTmPaXoQVJgpOTuXu3TZ6ckyS3jhFxi/yOXggzlth8lhXWWV2jzSp/raHK2TmXk6vNdx5WdV6ihncLVOcJPWWcT9dtvv8nd3V2XXnqpwrwL5HZgrXRkqxTUQuo8RvIOlQLDy79A8iHp9O/S719J7j5Sl9ukwGZScGS5h6WeOqmscynat2m9CnJzFd3zSjWNbKOgsAtcz87ffY06d1jKOCnFfiDlZ0kdRkhhnaSQ1o6ODA2QwWg0Gh0dhKOlp6crMDBQaWlpCggIcHQ4AADUSyeSMzTt41j9eixdkhTi66HXxnTVw5/EKjkr37yfwSAtHN1FV7ZppKaBXo4K94JST53U7u++1q/f/ddie+OWrXTDo/9QUNMLJDA1IC85Wbm/xipx+nTzbGDoPVNUlJ6u1I8+ttjXs107XfTGG/JoUfnksVb8r6Y9z9VP//7ov0pOTjYPGQwGjRo1SpGRkfL396/6NTLPSMd+lj4bLxWfN3vqHSzd+bUU3qUaN2BK2F1/fkOev/yfxfaisM4quuVDeYRU/Ls/mpytd386pGXbjlhs7xDur+evvUj//fR9+fj4aPKNfRX05a1S9t/flwwu0qi3pcirJP8w6xc4d1j67C4pcbfl9m53Slc/KoVEWj0s7dRJ7fxmhWLXrLLY3iSytYY/Msv27z7zjHR0m/T5BCvf/UopvLP14xzh3GFp65vSjrctt4d1lm5ZLoW0ckhYqH8qmoeyPB4AANhdYWGhVu1JNCfsknR7zxZ684cDFgm7JBmN0swvflNmXmFth1kpWannyiTsknTmSIL2rl+j/Nxcu8dQnJGhpMcfNyfsBh8feV3SsUzCLkl58fE699lnKsrKsntcF5SeKJ3aZ3ovERChVM9m+mDl9xYJuyQZjUZ9/fXXysur5neamyp9dY9l0ihJOeeklQ9K545YPayi3DJPlEnYJcn15F4V7/6P8nNzKnyuUxm5ZRJ2SfojKUPrD2UpslVrXdWjowI3PWWZsEuSsVj6+j4pN73M8ZKkwjzTbHfphF2Sfl0upR21GVfmueQyCbsknT58SL/9sE75OTbusbzv/r/V/+5rVHpi2YRdkk7ulX79QMqv+L9HoCaQtAMAALtLSsnUR7sSLbZ1ahaoXxKsP3s7v6hYfyTaSDicxB+bNtgc+33TemWdS7Y5XlPyjx6VMTvb/Nm35+XK3LTJ5v5pX32lwtNn7B5XuUqazi3pbXo/L3HPy8vX0aPWE8bCwkKdOnWqetdOPmha6mxNUqyUV73fnMuv79sc84qNUVHm6Qqf6/Ndx22OfRZ7SpEXd1Kb8CAZjm23vlNhnnT6D+tjacekX/9j++K735cK860O7du43uZhv29cr6xU6/+ZVvIBqSDb+ljir9X+7mtMUZEpMbcl9j9S+onaiwcQSTsAAKgFxUYpO79UI63i8iv0Mpx8pj0/x0YCIqkgN1e1UYBYnG0Zg8HDQ0ZbM52SjDnZkhxcGWmj6Zx04cZzeXnWE8kKK7jAKoOigiqfuqioSC75GeVcO1uGCp6rsLBYWeX8/nPyi+Tq6iZD6Vnr0mzFYzSW/13kZ0pFeWU2FxcW2p5JV8nv3sbvy9YfS0pU47uvUQaj6f5tKchWhf9FAjWEpB0AANhdgI+HrmkbarHtXFa+Liqn2Vy3FkF2jqp6onv2tjkW2eVSeXjbv5GeV1SUqQnA/+T8tk8+V/S0ub/vVVfLxdfX7nGVq6TpnGR69w4xD3l4uCsoKMjmoRER1Wzw16SDxfdlwT9M8qp6byNXV1cVdBhlc7ygzbUq9vCr0Lnc3Fw0tKONWnRJfaNDdPrEYaXkFJkaz9kS0d36du8gqc1A28d1GCF5lu0d4OLmprZXlPO773qpPH18rA82veQC330NNBmsCS5uUocbbI+3GSh5VKOvAlAFJO0AAMDugv19NLlPawV4/f3gmvd/PqKHB7a1+v/jR3VrJn9P537ITZPI1mrcsmxDKndPL/W6+Vb5BYdYOaqG+fgq8PbbzB8LExNl8PCQ58UXl9nV4OOjRvdNlXuTJvaPqzwBEabnsE/d8vfz2P8nNLSRBg8eLIOVH0XXrl3l6elZvWt7+Eo9Jlofu/Z5Uxfz6gjrouKmnaxft+9M+QSElh2z4ZKIQLUPL5sc+ni4alLPCMX9tkc/7IhTZt851pPhrmOtJt6SJN/G0lUPS55W/kjRuJ100eU242raqo31372Xt3qNGiPfIBu/ew8/6dK7rI9d+4IU2NLmNWtdeFfTHxlK8/CT+jwq+Tet9ZDQsNE9XnSPBwCgNmRnZyspvUBv/nBA6/48K083F80a0lYtG/vr5TXx+u14mpoGeGrSVa3Ut11jtQhx8IxwBaSeStJv36/Vvh/WqSAvT626dNcVN90q/9DG8vKr2KxqdeWcOKHsn39W6jvvquDkSXl376awf/xDaatWKfWzz2XMyZbvVVer0f33ya1JE7mVM5NtF//rCi/vEIsE3Za0tFSdO3dOP/ywUYmJifL391evXr0UFdVGwTXxh5BzR6SETdLW16W0E1JYR6n/k1JwKym4+oljfsoxGXctl+eepVJ+tgqiBkt9Z6o4sIU8vSq3+uJIcpY+3nFMn+88ruz8QvW/uImmX9NGh/ft1M4dv8jNzU3DBvZV+5BiuWyYLSXtkQLCpV7TpDYDyr+fghxTl/TNr0j710hunlKX26Ued13wsWapJ5P02/drtG/jetPvvuul6nXTrfJt3ETe3jZm2iUr332n8757J3scYUqCtGuptOdDKT9bir5W6vOYFNBc8mamHTWjonkoSbtI2gEAqE0paZnKzCuSZFSIn6f8fLx1/FyW8guNcjFIkY1qJ9mtKfm5ucpMMTWd8/D2rp0Zdiuyjx2VoahYcneXd7NmKsrK+l/TOaNcfH0dM8Ne0nTuf89fLz2zXp5z586pqKhIBoNpBr7GJR8ydVl3c5eCanaWNz83R0WZZ2SQUcUefpWaYS8tKzdfpzPyZZTk6+mmpgFeysjIUH6+qb7f19dXXl5epoS4qMA06x7apuIXyDj1d+27b1PJq2IJ6fm/e09vH/kGB1f8mnb87mtUboaUddrUA8DTnxl21DiS9kogaQcAALCDU/tMXeJLTN0iNe3ouHgAwInwnHYAAAA4VjlN5wAAFePcHV4AAABQd5U0natETTsAwBJJOwAAAGpO6cZzJS8AQJWQtAMAAKBmVKPxHADAOmraAQAAUDNyUkwJu2R6z0lxbDwAUA+QtAMAAKBm0HgOAGocy+MBAABQNdbq12k8BwA1iqQdAAAAlWerfp3GcwBQo1geDwAAgMqjfh0AagVJOwAAACqP+nUAqBUsjwcAAEDlUb8OALWCpB0AAAAXVrrpnET9OgDUApJ2AAAAlM9W0zkAgN1R0w4AAIDy0XQOAByGpB0AAADlo+kcADgMy+MBAABQPprOAYDDkLQDAADAEk3nAMBpkLQDAADgbzSdAwCnQk07AAAA/kbTOQBwKiTtAAAA+BtN5wDAqbA8HgAAoKErXcNO0zkAcBok7QAAAA2ZrRp2knUAcAosjwcAAGjIqGEHAKdG0g4AANCQUcMOAE6N5fEAAAANGTXsAODUSNoBAAAaktJN5yRq2AHAiZG0AwAANBS2ms4BAJwWNe0AAAANBU3nAKDOIWkHAABoKGg6BwB1DsvjAQAAGgqazgFAnUPSDgAAUF/RdA4A6jySdgAAgPqIpnMAUC9Q0w4AAFAf0XQOAOoFknYAAID6iKZzAFAvsDweAACgPihdv07TOQCoF0jaAQAA6jpb9es0nQOAOo/l8QAAAHUd9esAUG+RtAMAANR11K8DQL3F8ngAAIC6jvp1AKi3SNoBAADqImuN50jWAaDeIWkHAACoa2w1ngMA1DvUtAMAANQ1NJ4DgAaDpB0AAKCuofEcADQYLI8HAACoa2g8BwANBkk7AACAsyvddE6i8RwANBAk7QAAAM6MpnMA0KBR0w4AAODMaDoHAA0aSTsAAIAzo+kcADRoLI8HAABwJqXr12k6BwANGkk7AACAs7BVv07TOQBosFgeDwAA4CyoXwcAlELSDgAA4CyoXwcAlMLyeAAAAGdB/ToAoBSSdgAAAEcp3XROon4dAGCBpB0AAMARbDWdAwDgPNS0AwAAOAJN5wAAFUDSDgAA4Ag0nQMAVADL4wEAAByBpnMAgAogaQcAAKgtpRvP0XQOAHABJO0AAAC1gcZzAIAqoKYdAACgNtB4DgBQBSTtAAAAtYHGcwCAKmB5PAAAQG2g8RwAoApI2gEAAOyhdNM5icZzAIBKI2kHAACoaTSdAwDUEGraAQAAahpN5wAANYSkHQAAoKbRdA4AUENYHg8AAFBdpevXaToHAKghJO0AAADVYat+naZzAIAaUOXl8QUFBTp27Jji4+OVkkKdFgAAaKCoXwcA2FGlkvaMjAwtWbJEffv2VUBAgCIjI9W+fXs1btxYLVu21OTJk7Vjxw57xQoAAOB8qF8HANhRhZfHL1y4UC+88ILatGmj4cOH6x//+IciIiLk7e2tlJQU7du3Tz/++KOuvfZa9ezZU2+88Yaio6PtGTsAAIDjUb8OALAjg9FoNFZkx9tuu01PPfWULrnkknL3y8vLU0xMjDw8PDRx4sQaCdLe0tPTFRgYqLS0NAUEBDg6HAAA4MxKN50DAKAKKpqHVjhpr89I2gEAQIXYajoHAEAlVTQP5TntAAAAFUXTOQBALavSI9+ysrI0f/58bdiwQadPn1ZxcbHF+KFDh2okOAAAAKdS0nSuZKadpnMAADurUtJ+9913a9OmTRo3bpzCw8NlMBhqOi4AAADnQ9M5AEAtq1LS/t133+mbb75R7969azoeAAAA51K68VzJCwCAWlClpD04OFghISwHAwAA9RyN5wAADlalRnRz587VM888o+zs7JqOBwAAwHnQeA4A4GBVmml/9dVXdfDgQTVt2lSRkZFyd3e3GN+9e3eNBAcAAOBQNJ4DADhYlZL2kSNH1nAYAAAATsBa/TqN5wAADmQwGo1GRwfhaBV9qD0AAKjHqF8HANSiiuahVappBwAAqHeoXwcAOKEKJ+0hISE6e/aspL+7x9t6VdTmzZs1fPhwRUREyGAwaMWKFRbjRqNRzzzzjMLDw+Xt7a2BAwdq//79FvukpKRo7NixCggIUFBQkCZNmqTMzMwKxwAAACDp7/p1ifp1AIDTqHBN+z//+U/5+/tLkl577bUauXhWVpa6dOmiiRMnatSoUWXGFyxYoNdff13Lli1Tq1at9PTTT2vw4MH6448/5OXlJUkaO3askpKStG7dOhUUFOiuu+7SlClT9OGHH9ZIjAAAoIGgfh0A4IScpqbdYDDoq6++Mje5MxqNioiI0KOPPqoZM2ZIktLS0tS0aVMtXbpUt956q+Li4tShQwft2LFDPXr0kCStXr1aw4YN0/HjxxURUbH/saWmHQCABqh00zkAAGpRRfPQKnWPL3H69GmdPn1axcXFFts7d+5cndNKkhISEnTy5EkNHDjQvC0wMFA9e/bUtm3bdOutt2rbtm0KCgoyJ+ySNHDgQLm4uGj79u268cYbrZ47Ly9PeXl55s/p6enVjhcAANQhNJ0DANQRVUrad+3apfHjxysuLk6lJ+oNBoOKioqqHdjJkyclSU2bNrXY3rRpU/PYyZMn1aRJE4txNzc3hYSEmPexZt68eZozZ061YwQAAHWUtaZzJO0AACdUpe7xEydOVNu2bbV161YdOnRICQkJ5tehQ4dqOsYaN2vWLKWlpZlfx44dc3RIAACgNtF0DgBQR1Rppv3QoUP64osvFBUVVdPxmIWFhUmSTp06pfDwcPP2U6dOqWvXruZ9Tp8+bXFcYWGhUlJSzMdb4+npKU9Pz5oPGgAA1A00nQMA1BFVmmkfMGCA9uzZU9OxWGjVqpXCwsK0YcMG87b09HRt375dvXr1kiT16tVLqamp2rVrl3mf77//XsXFxerZs6dd4wMAAHVIeqJ0ap/pvURAhNS0Iwk7AMCpVWmm/Z133tH48eO1b98+dezYUe7u7hbjN9xwQ4XOk5mZqQMHDpg/JyQkKDY2ViEhIWrRooUeeughPf/884qOjjY/8i0iIsLcYb59+/YaMmSIJk+erLfeeksFBQWaNm2abr311gp3jgcAAPUcTecAAHVYlZL2bdu2acuWLfruu+/KjFWmEd3OnTvVv39/8+dHHnlEkjR+/HgtXbpUjz/+uLKysjRlyhSlpqbqqquu0urVq83PaJekDz74QNOmTdOAAQPk4uKim266Sa+//npVbgsAANRHNJ0DANRhVXpOe2RkpK6//no9/fTTZbq710U8px0AgHqMmXYAgBOy63Pak5OT9fDDD9eLhB0AANRD6YmWTeZoOgcAqKOqlLSPGjVKP/zwg9q0aVPT8QAAAFSPrZl1knUAQB1UpaS9bdu2mjVrln766Sd16tSpTCO6Bx98sEaCAwAAqDRq2AEA9UiVatpbtWpl+4QGgw4dOlStoGobNe0AANQj1LADAOoAu9a0JyQkVDkwAAAAu6KGHQBQj1QpaQcAAHAapZvOSdSwAwDqDZeK7jh//nzl5ORUaN/t27frm2++qXJQAAAAFVKyFH5Jb9N7eqKjIwIAoEZVOGn/448/1KJFC91333367rvvdObMGfNYYWGh9u7dq8WLF+vKK6/UmDFj5O/vb5eAAQAAzKw1nQMAoB6p8PL45cuXa8+ePXrzzTd1++23Kz09Xa6urvL09FR2drYkqVu3brr77rs1YcIEeXl52S1oAAAASaYl8Y3b/d10zjvE0REBAFCjqtQ9vri4WHv37tWRI0eUk5OjRo0aqWvXrmrUqJE9YrQ7uscDAFCHWatpBwDAyVU0D61S0l7fkLQDAFBHkKADAOoJuz7yDQAAoNbx/HUAQANU4UZ0AAAADkXTOQBAA0TSDgAA6oaSpnMSTecAAA0Gy+MBAIBzKl2/HhBhWhJPTTsAoAGpVtJ+4MABHTx4UH369JG3t7eMRqMMBkNNxQYAABoqW/XrJS8AABqIKi2PT05O1sCBA9W2bVsNGzZMSUlJkqRJkybp0UcfrdEAAQBAA0T9OgAAkqqYtD/88MNyc3PT0aNH5ePjY94+ZswYrV69usaCAwAADRT16wAASKri8vi1a9dqzZo1uuiiiyy2R0dH68iRIzUSGAAAaMCoXwcAQFIVk/asrCyLGfYSKSkp8vT0rHZQAACgAbLWeI5kHQDQwFVpefzVV1+t5cuXmz8bDAYVFxdrwYIF6t+/f40FBwAAGoiSxnNLepve0xMdHREAAE6hSjPtCxYs0IABA7Rz507l5+fr8ccf1++//66UlBRt2bKlpmMEAAD1nbXGc8yyAwBQtZn2jh076q+//tJVV12lESNGKCsrS6NGjdKvv/6qNm3a1HSMAACgvqPxHAAAVhmMRqPR0UE4Wnp6ugIDA5WWlqaAgABHhwMAQMNUuqYdAIB6rKJ5aJWWx0tSbm6u9u7dq9OnT6u4uNhi7IYbbqjqaQEAQENgLUGn8RwAAGVUKWlfvXq17rzzTp09e7bMmMFgUFFRUbUDAwAA9VRJ07kz8aal8ONWkKwDAGBDlWraH3jgAY0ePVpJSUkqLi62eJGwAwCAcllrOgcAAKyqUtJ+6tQpPfLII2ratGlNxwMAAOo7ms4BAFBhVVoef/PNN2vjxo10igcAAJUXEGFaEk/TOQAALqhK3eOzs7M1evRoNW7cWJ06dZK7u7vF+IMPPlhjAdYGuscDAGBHdIUHAKAMu3aP/+ijj7R27Vp5eXlp48aNMhgM5jGDwVDnknYAAGAnNJ0DAKBaqpS0P/nkk5ozZ46eeOIJubhUqSweAAA0BNaazpG0AwBQYVXKuPPz8zVmzBgSdgAAUD6azgEAUC1VyrrHjx+vTz75pKZjAQAAdV16onRqn+ld+rvp3NQtLI0HAKAKqrQ8vqioSAsWLNCaNWvUuXPnMo3oFi5cWCPBAQCAOsRW/XrJCwAAVFqVkvbffvtN3bp1kyTt27fPYuz8pnQAAKB8ycnJMhqN8vb2lq+vb4WPy8k5oeLiPLm5+cjTM6x6QaQek4ryJHdfKSDc6i4FBekqKDgryUUeHhfJzc1NSk+SCrIkV3cpqKXt+vWUBMlYLPk0lrwDpIIcKfOUJBcp8CLJxUXKz5LyMiRXT8kn2HSOjJNSQa7k5S/5hJq2ZZ4xncs7SHLztH4/1s5lZ6mns2U0Sl5+rvL2tREXGpTDZzNVbJRC/dwV6M1vAkDVVSlp/+GHH2o6DgAAGpSUlBT99ddf2rVrl/Lz8xUVFaUrrrhCgYGB8vDwsHlcTs5xZWb9qSNH/q3c3ET5+V2sVpHT5OHRVN7e1hNum84dlU7/Lv30TyntuBTWSeozQ/KPkAKbmXfLzk7QseP/0dmz6+Xi4qGI8NFqGjJQXuvmSUe2SP5h0pUPSGGdTTPsJTPtbt7Sz0ukXUtNiXSXW6XOY6RdMVLcKsnNQ+p6h9ThBumn16UDa03nGrFYOndI+um1v+Pq+7gpYV//rOlcF18n9bxXCo6USiYMCnKllIPSppel47+YztXnMemiyyTfRpX+d1QRaWeydXjvWf3xU5IK8orUsmOIOl/TXL4h7uX+e0T9dTQ5W2vjTurjX44pt6BI/ds10YTekWoe6MFvAkCVVOk57fUNz2kHANSm5ORkff311zp69KjFdm9vb02cOFGNGze2elxOTpKSkj5RwuE3So24qHOnJQoK6lumZM2mtOPSrmXS5gWW2w0u0pgPpDaDJHd3ZWUf0u7dtyk//6zFbv5+l6iz3+3y+vSevzde9YjUfZxUkG1K2Nc8Kf313f9CdJVu/0xaca+UedrymuFdpeGvSf/uJw172ZScW4trxP+Z/ghwcq9pm3ewNPl7KaS16fORrdKy4VJxoeWxV043/THCq2b/Nz7tdLY2LItT0sE0i+2ePm4a9dilCgmv+MoJ1A+Hk7M049M92nnknMX2IB93fX7vlYpq4uegyAA4o4rmoRVuRDdq1Cilp6eb/7m8FwAAsC05OblMwi5JOTk52rx5szIzM60eV1ycpcNHFlsbUfxfs1VQcKLiQeRnST+9Wna7sVj6doaUflQFBWk6fmxZmYRdkjIyf1eGj4t0y/um16i3pd3LTLPdTTtKZ/f/nbBLUrvrpLj/lk3YJSkpVko+ILXsLbW40nZc3z8vXT75720556TNr5qW22ecllY+UDZhl6Rtr0tZZy78nVTSuZPZZRJ2ScrLLtSu7w4rKz2vxq8J53bgVGaZhF2SUrMLtGTjASVn8JsAUHkVTtoDAwPN9eqBgYHlvgAAgG2l+8GcLz4+Xnl51v+PfVbWQRmNRVbH8vKSVFBQNoG06exfUrH1cyn9hJSbpvyCZJ05u97mKbw9Gks/PC99Ok768RVpyHzp+A7T4O9fWu4c2Vvav8Z2PPu+kC6dYErey4vLK8hyW9zXpuQ995zpWGuMRilxt+1rV9H+nadsjiXsPav8HCt/QEC9VVRUpJV7Em2Or/vjlNJyC2oxIgD1RYVr2mNiYvTcc89pxowZiomJsWdMAADUa66urlUac3Epf+m7waUSrWoucC65uEpykcFg+5zuhbJsPOfmZZoRlyTXUrW7xUXlX9PFXSoqlDwusKS8dMPbknt2sf29mcZrvpbYxc12811XVxcZRHPehsTV1VXurrb/nbu5upT5+QJARVTqOe1z5syxuWQPAABUTJcuXWyOderUST4+PlbHvL0j5eLiZXXM1ydKbq7+FQ8itI0pybamcTvJM0Benk0VFjbS5ilcvEJM+5YcU5gnRZieLqMut1nuvH+tdIntc6nrWGnrIlMX+vLiSjtmua3bOMm3seQdIjXrbiNQNynC9ndeVRdfYbvxX9ueTeUdUMH+Aqg3br70IptjN3aLUGOeLACgCiqVtNOzDgCA6gsMDFTnzp3LbA8ODlbPnj3l7e1t9ThXV3+1azdXKjWD6+LirYsvflE+Pi0qHoRngHT9a2Vnrt19pOFvSCGt5OrqrfCwUfL1jS5zeOOQa1Sc9Kt09QxTTfvVM0wN6Dz+12grsLnUaczfBxzaKLW4Qmp8cdlY2l0nefpJZ/6U9n0uXbfQelwDnpG2/+vvbSGtpcunmB455xMi3fCm6b5Ku26hKbGvYX7Bnmp7edMy2wMbe6tTv4vk6U3S3tA0C/bRiK4RZbZHhvpo3BWR8uM3AaAKKtU93sXFRadOnbLZ1bauons8AKC2paSkKDk52fzIt/bt26t169YKDQ0t97jc3ETl5yfrxIkPlZN7TAH+nRUePkqenk3k5lbJ/w1LO25q0LbjPSn1sBTRXep6u+lZ7eclv9nZh5Wevke+xf5yL5RcfZuq2NNPnjs+lI5uMz2L/bJJkl+YFNT87/OfO2JqSLfrPVPju46jpZa9pKPbpX2fmZ6z3n2CaQb9j6+lg99LQS2k3g9L+RnSjnfPi2uslJdpalKXn2l6dFyrPqbnvJcoLpbSjkq/fS4lbDad6/IpUnAr07Pe7SDtTLZST+fo980nVJBfpDZdm+ii9sEKamJ9tQTqvyPJWUo4m6UPtx9Vdn6RhnUKU682jdSqEU8TAGCponlopZP28xvS2ZKSklLxSJ0ASTsAwFFycnJUVFQkP7/KPQqqoCBLRUVZcncPkKurjeXkFZWXYUqEPYMlDxvnSk+U3h/59zPYx60wPfs8O1ly9y3/cWp56VJhgeR73h8kctJMdeie/7vv4mKpMMdUC+/6v9nIglzT7L2n/9/bCvNMHeLLq323di47y8suUGGBUb6BPIcbJqnZ+SooLFbjgGr+5xNAvVXRPLQSHWtM5syZQ4d4AABqiK2l8Bfi7u4rd/camrnz9De9ypOTYtl0LifFNMPub7uu++/zB0ilS3m9S/1/CReXsom4u5fpdT43T5U9WSnWzmVnnj7uF4oKDUyQD3/AAVAzKp2033rrrWrSpIk9YgEAAM7K+39N50pm2r1DHB0RAAANQqWS9gstiwcAAPVEeqJpNt07xDSjHhBhWhJ//jYAAGB3lUra6R4PAEADYK1+vSRxJ1kHAKBWVSppLy4utlccAADAWdiqXwcAALWuUs9pBwAADUBJ/bpE/ToAAA5W6UZ0AACgnqN+HQAAp0HSDgBAQ1e66ZxE/ToAAE6CpB0AgIbMVtM5AADgFCqctK9cubLCJ73hhhuqFAwAAKhlNJ0DAMCpVThpHzlypMVng8Fg8Qi485/hXlRUVP3IAACA/ZU0nSuZaafpHAAATqXC3eOLi4vNr7Vr16pr16767rvvlJqaqtTUVH377bfq3r27Vq9ebc94AQBATSppOjd1C0vjAQBwQlWqaX/ooYf01ltv6aqrrjJvGzx4sHx8fDRlyhTFxcXVWIAAAKCGlW48R9M5AACcVpWS9oMHDyooKKjM9sDAQB0+fLiaIQEAALuh8RwAAHVKhZfHn++yyy7TI488olOnTpm3nTp1So899pguv/zyGgsOAADUMGuN5wAAgNOqUtL+3nvvKSkpSS1atFBUVJSioqLUokULnThxQu+++25NxwgAAGpKSeM5icZzAADUAQbj+S3gK8FoNGrdunX6888/JUnt27fXwIEDLbrI1xXp6ekKDAxUWlqaAgICHB0OAAA1p3T9uq1tAACgVlU0D61y0l4iNzdXnp6edTJZL0HSDgCol6hfBwDAaVU0D63S8vji4mLNnTtXzZo1k5+fnxISEiRJTz/9NMvjAQBwFtSvAwBQ51UpaX/++ee1dOlSLViwQB4eHubtHTt21DvvvFNjwQEAgGqgfh0AgDqvSo98W758uf79739rwIABuvfee83bu3TpYq5xBwAADhYQYVoST/06AAB1VpWS9hMnTigqKqrM9uLiYhUUFFQ7KAAAUAXWGswFRJCsAwBQh1VpeXyHDh30448/ltn++eefq1u3btUOCgAAVFJJ07klvU3v6YmOjggAANSAKs20P/PMMxo/frxOnDih4uJiffnll4qPj9fy5cu1atWqmo4RAABciLWmc8ywAwBQ51Vppn3EiBH673//q/Xr18vX11fPPPOM4uLi9N///leDBg2q6RgBAMCF0HQOAIB6qUrPaT9+/Lguuugiq2M///yzrrjiimoHVpt4TjsAoF6wVtMOAACckl2f037ttdcqJaXss163bNmiIUOGVOWUAACgMtITpVP7LGvXAyKkph1J2AEAqEeqlLRfccUVuvbaa5WRkWHetnnzZg0bNkzPPvtsjQUHAACsoOkcAAANRpWS9nfeeUctWrTQ8OHDlZeXpx9++EHXXXednnvuOT388MM1HSMAADiftaZzAACgXqpS0u7i4qKPP/5Y7u7uuuaaa3TDDTdo3rx5mj59ek3HBwAASqPpHAAADUaFG9Ht3bu3zLaMjAzddtttuu666zR16lTz9s6dO9dchLWARnQAAKdXuskcTecAAKjTKpqHVjhpd3FxkcFg0Pm7n/+55J8NBoOKioqqGX7tImkHADi1khr2M/GmmfVxK0jUAQCo4yqah7pV9IQJCQk1EhgAAKgkazXsJO0AADQIFU7aW7Zsac84AACALSU17CUz7dSwAwDQYFQ4aS/t4MGDeu211xQXFydJ6tChg6ZPn642bdrUWHAAAECmWfVxK6hhBwCgAapS9/g1a9aoQ4cO+uWXX9S5c2d17txZ27dv1yWXXKJ169bVdIwAADQs6YnSqX2Wz18PiJCadiRhBwCggalwI7rzdevWTYMHD9b8+fMttj/xxBNau3atdu/eXWMB1gYa0QEAnAZN5wAAaBAqmodWaaY9Li5OkyZNKrN94sSJ+uOPP6pySgAAIFlvOgcAABqsKiXtjRs3VmxsbJntsbGxatKkSXVjAgCg4SppOifRdA4AAFStEd3kyZM1ZcoUHTp0SFdeeaUkacuWLXrppZf0yCOP1GiAAAA0KDSdAwAA56lSTbvRaNRrr72mV199VYmJpiY5EREReuyxx/Tggw/KYDDUeKD2RE07AMBh0hNJ0AEAaIAqmodWKWk/X0ZGhiTJ39+/OqdxKJJ2AIBD0HQOAIAGq6J5aJWf0y5JZ86cUXy8qVnOxRdfrEaNGlXndAAANCzWms6RtAMAgPNUqRFdVlaWJk6cqPDwcPXp00d9+vRReHi4Jk2apOzs7JqOEQCA+ommcwAA4AKqlLQ/8sgj2rRpk/773/8qNTVVqamp+vrrr7Vp0yY9+uijNR0jAAD1U0nTualbWBoPAACsqlJNe6NGjfT555+rX79+Ftt/+OEH3XLLLTpz5kxNxVcrqGkHANQKms4BAID/sWtNe3Z2tpo2bVpme5MmTVgeDwCANTSdAwAAVVCl5fG9evXSs88+q9zcXPO2nJwczZkzR7169aqx4AAAqDesNZ0DAAC4gCrNtC9atEiDBw/WRRddpC5dukiS9uzZIy8vL61Zs6ZGAwQAoF4oaTpXMtNO0zkAAFABVX5Oe3Z2tj744AP9+eefkqT27dtr7Nix8vb2rtEAawM17QAAuyhdw05NOwAA+J+K5qFVTtrrE5J2AECNo4YdAACUw66N6JKTkxUaGipJOnbsmN5++23l5ORo+PDh6tOnT9UiBgCgPrFWw07SDgAAKqlSjeh+++03RUZGqkmTJrr44osVGxuryy67TP/85z/173//W9dcc41WrFhhp1ABAKhDSmrYJWrYAQBAlVUqaX/88cfVqVMnbd68Wf369dP111+v6667TmlpaTp37pzuuecezZ8/316xAgBQdwREmJbET93C0ngAAFBllappb9Sokb7//nt17txZmZmZCggI0I4dO3TppZdKkv78809dccUVSk1NtVe8dkFNOwCg2mgyBwAAKsEuNe0pKSkKCwuTJPn5+cnX11fBwcHm8eDgYGVkZFQxZAAA6iiazgEAADup1PJ4STIYDOV+BgCgwbHWdA4AAKAGVLp7/IQJE+Tp6SlJys3N1b333itfX19JUl5eXs1GBwBAXVDSdK5kpp2mcwAAoIZUqqb9rrvuqtB+MTExVQ7IEahpBwBUGzXtAACgEiqah1Yqaa+vSNoBAJVCgg4AAKrJLo3oAABo8Gg6BwAAalGlG9HVtsjISBkMhjKv+++/X5LUr1+/MmP33nuvg6MGANSG/KNHlfXLL0qOWar01auVl5Cggio+xcTyXGtsn6uGms4VpOap4HS2MnecVMZPJ5R/PEMFyTlVOlddV5Cco9xDqcr48biyfzujgjPZKsgpsNyH7wsA0EA5/Uz7jh07VFRUZP68b98+DRo0SKNHjzZvmzx5sp577jnzZx8fn1qNEQBQ+/KPHtXx6Q8pLy7OvM3Fz0/N31oitWsnd3//ip/ryBEdf+hhK+d6S2rX1vJcNdB0rjA1V/kHUnXuywNS8d9Val4dQxU0rLXcQrwqfc66quBsjlI+iFNBUpZ5m8HTVY0mXKKCMB+5e7vb/r46hSpoaCu5hXg7InQAAGqF08+0N27cWGFhYebXqlWr1KZNG/Xt29e8j4+Pj8U+1KUDQP1WcPq0Ti/8p0WSLUnFmZk6NvU+FZ89WyPnSpw1S645p6VT+0zL4iXTUvhxK6SpW6q8NL44p1DnvthvkYBKUu6+ZOX8flaFhYWVPmddVJSWq7TVCRYJuyQZ84p0dvkfUqZptr0428b39Vuycv7g8XoAgPrN6ZP28+Xn5+s///mPJk6caPF8+A8++ECNGjVSx44dNWvWLGVnZ5d7nry8PKWnp1u8AAB1R3F6hjLWrbM+lpGh/EOHKn6ujAxlrF9vdSx85n1y+ew2aUlvUx37+Yl7045VrmXP/vW0ZKMNbObWRBlTC6wP1jPFuUXK/SPZ6pgxp1CFZ0zL3y/0fRWcLf9/9wEAqMucfnn8+VasWKHU1FRNmDDBvO32229Xy5YtFRERob1792rmzJmKj4/Xl19+afM88+bN05w5c2ohYgCAPRTn5UrnlU6VVnDqdCXOlWfzXG7+7mXr12ug6VxRar7tsYyGkbBLkrGgWCq2PV6Unq+ioiIVpeXZ3Kc4I99mQg8AQH1Qp5L2d999V0OHDlVExN//h2nKlCnmf+7UqZPCw8M1YMAAHTx4UG3atLF6nlmzZumRRx4xf05PT1fz5s3tFzgAoEa5+PjINSRERSnWl0Z7tb+44ufy9pZrcLCKzp0rM1aYUSDPatavW+PZJlA5e89YHfNo7i+Dq8HqWH1j8HSVi4+birOtlwO4R/jK1dVVnm2ClLPXesmDR3N/GdwaxvcFAGiY6szy+CNHjmj9+vW6++67y92vZ8+ekqQDBw7Y3MfT01MBAQEWLwBA3eEWFqZG991ndcy7W1e5NWpUuXPdb/1cyZ9+q+JbPqlW/bo1nq0D5eLvUXbAIAVe21JuwQ2jEZ1LoKf8/7+9O4+Pqr73P/6eSTKTfbJvEELYURYVNSLKLote6oJaKW0R0VZEqlCtpb/i1t5iq63etoqttdjbSmvttVpBRcAAiggUpIhLhAgEyIKQZbJvc35/xIxOMpOEkGS21/PxyAPmbPOdOR7ie87385lpA9yus2TFyhwdJqnj9yt2RpZC42lEBwAIXH5zp33NmjVKSUnRVVdd1eF2+/btkySlp6f3wagAAN4QEhGh6MmTpBCzTj35lJpPnZIpLEwx/3WVku+4Q5YzmD3VcqzJkjlEZWvXKu3uRQqNtUiWWJmSs2VO7tfj4w9LjlTyraNVvi5f9YfKJUMKTYqQ7b8GyRznJpwGqBBLiCJGJspkMsn+VoEcVY1SiEmRY5MVM22Awr7oCt/yfo1S+brPvny/kr94v2zB834BAIKTyTAMn68Eczgcys7O1rx58/TII484l+fn52vt2rW68sorlZiYqP3792vZsmXq37+/tm7d2uXj2+122Ww2VVRUcNcdAPxIU329mouKZNTWymSxyhxnU1hiYrePZa443tJ4rnU6fA/eXXf7nGV1MhqaZTQbMlnNCksMzq8sbapvkmFvkNHokCnULFNEqELd3Fnn/QIABJKu5lC/uNO+adMmFRQU6JZbbnFZbrFYtGnTJj3xxBOqrq5WZmam5s6dqx//+MdeGikAoC+FWq0KHTiwx44lo7ZXGs95fM4gmQbfmVBrqJTc+f+S8H4BAIKRX4T2GTNmyN2EgMzMzDO6ow4AQIciElrusPdw4zkAAIDu8ovQDgBAn4jNaJkSX1vaEth78S47AABAVxDaAQDBy17YPqDHZhDWAQCAzyC0AwCCk71Q+vM1fdZ0DgAAoDv85nvaAQDoUbWl7ZvOAQAA+BhCOwAgOLU2nZNoOgcAAHwW0+MBAMGhbf06TecAAIAfILQDAAKfp/p1ms4BAAAfx/R4AEDgo34dAAD4KUI7ACDwUb8OAAD8FNPjAQCBj/p1AADgpwjtAIDA07bpnET9OgAA8EuEdgBAYPHUdA4AAMAPUdMOAAgsNJ0DAAABhNAOAAgsNJ0DAAABhOnxAIDAQtM5AAAQQAjtAAD/17bxHE3nAABAgCC0AwD8G43nAABAAKOmHQDg32g8BwAAAhihHQDg32g8BwAAAhjT4wEA/sVd/TqN5wAAQIAitAMA/Ien+nUazwEAgADF9HgAgP+gfh0AAAQZQjsAwH9Qvw4AAIIM0+MBAP6D+nUAABBkCO0AAN/VtumcRP06AAAIKoR2AIBv8tR0DgAAIIhQ0w4A8E00nQMAACC0AwB8FE3nAAAAmB4PAPBRNJ0DAAAgtAMAfARN5wAAANohtAMAvI+mcwAAAG5R0w4A8D6azgEAALhFaAcAeB9N5wAAANxiejwAwPtoOgcAAOAWoR0A4B1tG8/RdA4AAKAdQjsAoO/ReA4AAKBLqGkHAPQ9Gs8BAAB0CaEdAND3aDwHAADQJUyPBwD0Pnf16zSeAwAA6BShHQDQuzzVr9N4DgAAoFNMjwcA9C7q1wEAALqN0A4A6F3UrwMAAHQb0+MBAL2L+nUAAIBuI7QDAHpW26ZzEvXrAAAA3URoBwD0HE9N5wAAANAt1LQDAHoOTecAAAB6FKEdANBzaDoHAADQo5geDwDoOTSdAwAA6FGEdgBA99F0DgAAoFcR2gEA3UPTOQAAgF5HTTsAoHtoOgcAANDrCO0AgO6h6RwAAECvY3o8AKDr2taw03QOAACgVxHaAQBd46mGnbAOAADQa5geDwDoGmrYAQAA+hyhHQDQNdSwAwAA9DmmxwMAuoYadgAAgD5HaAcAuNe26ZxEDTsAAEAfI7QDANrz1HQOAAAAfYrQDgB9pKi+QZVNDjUbhiJDzMqKsLbbpqmpSVWnG9Tc5JA5xCRrVJhCzI2qLi9Tc3OTQsLCFJuQpIbGKjkclXIYzQoxRyoqJt3tsYzyBhmNhkwhJpkiQxUabenSWJurPlfIV5rOGTWlqqiNcxmXJaxGpurPJUeDFGKVEZuphkqpoa5JhsNQqCVEMckRqqk5JoejViaTWeaQKIWFJru8xojoMIW7GVdxbZ3sDkPNhhRpNikrMlwFpTWqbWiS2WxSZFioUmPC1NBwTM2OBplNYQoLi5fFEt/+BdmLpHq75GiWwsKlhEGq/vyE6usaZDabZQm3ymJLUkltk+oMh8JMJiWEhig6ws375XKsCCkhWwWna1Tb+OW4+sVHdOl97pKmJqn8iNRcL4VYpMhElZuiVFrVqIYmhyyhZvWLDVdZXaOq6pvV7HAoIixUAxIje24MAADAawjtANAHDlXX6aefFerNU3Y5JI2ICtfDQzI0JMKqjC/Cu/1UjU58Wq5drx5WVVm9LOEhunLxEOXvflP7Nr6mxrpaRdriNP76eUoaZlbeZ9+T5FBU1DANHfyAwq1DFBWTJElqLK1Vw2cVsm88quaKBpnCzIq4IEWxk/orNMFzoKyuPKWKohKZayqUljzceae9wRyp3D9/rMKDFbKEh+iGpQMU/tlzMu/+g9RQJUWnyDHxhzplnqh1zx6TYUgjL0vW+bObdfCzB1VZ+YEkkxISLld21o/01p/tKjpUodAws4ZfkqbzZ2bJlvTluA5V1+kn+YXaeNr1/RpqDdPEX7wtk0l6/IZBuigtT4cPP6b6+iKZzeFKS7tWA7O+q4iIzC9f1KlPpY0PSp++LhkONU97WCdTpmnTmmd08nC+ZDLpsiXf17HBo/SzIyUqrG9UhNmkb6TE684BqUqPsno8llLOUcOsR/W3j6L01DuFMpmkiUOS9KOrztHwtJiz/w+n7Ih05G0pd5VkPyGFRchx3rdUM3qxbvjTIZ2ubtTkYUn68VXn6OcbPtHmj0/KYUgj0mK08r/O0aCkKKXH9eAHCAAAoM+ZDMMwvD0Ib7Pb7bLZbKqoqFBsbKy3hwMgwHxWU68b9h3SifpGl+VmSS+fP0QXx0Wrqb5JebtKtOX5POf6C2am6uShf+nQv7e3O+alN92g8IHbVVq22Xm0C857UfEJ56mpvkl1+z5X+T8PtdvPMjBW8TcMU1ii+yD3eUG+/vLD78saGak5ty5QdLhJVXWGNv7tJU25+T699vQRXXplokZXPabQT//Vbv/6yx/U5k8m6finlfraPQn66NANMgzX1x0WlqDBGX/Ry4+ecC5LHxKnaTePkC0pUp/V1OmGfflu369/XTBUHx4o0br9RXpoxjEVHf1/7cYQF3exRo74hSIjM6XT+dL/fk2qON6yMjpVp+a+qj//v/vkaG6SJGUMP1f131ysH54ob3esCbYorR6aqZSY8JZj/WlOS3j+KpNZxTe+piv/UaXS6gZJUmKURS/ePl6DkqPdvs9d0lQv7fuLtG55u1WNAy7Xy0N+qntfO6HX77pctzy3W0UVdS7bmE3Si7eP17gsuvwDAOCLuppD+co3AOhluyuq2gVQSXJIeuRwsY7V1auyvF67Xj385UqTlJYd5jawS9K/X1mnpNgbXI722eFHVV15Uoa9UfaNR93u13DELkd1+7HIXihH0X6Zqk7KGhmp2kq7/v74b/THVb/W3x//jcqKTqg4f59Ss2M1aKjhNrBLknXXL3XBpRYNHx+vktO/bxfYJamxsVQ1je8odeCXv5yKDpWr1t6y7a6Kao/v16rPijTt/HTdPtGm00WPux1DefkuNTaebnlQsOPLwC6pYcrDeu+lfzgDuyRlf+16PXayyu2xtldUq6Sp+Ytjvds+sEuS4VDyzlVaNO7Lafmnqxu06eOTbo/ZZeXHWu6wuxFW8LYuSarXFeekaP/x8naBXZIchvTYm5/qRFnN2Y0DAAB4FaEdAHrZltJKj+v+XVGtRoehpnqHauwNzuXWiFBVni7xuF9Dba2a60NcllXY90pqkNHQLEeVm2D+hcbjbQLqF03nzL+7XEm5d2nOrQvc7leYt08pAyMVYnf/gYAkqb5S4SE1Ss4yyV612+NmVXXvKGmAa03/5wUt71OH75e9Wg2GSfERjWpoOOVxO3vlgZa/5L/lsrwhbqiO5X3sssyIselUY5M8OVD5RejNz/W4Tcjxnbog3bX+/d1Dp1RaXe9xn041VEnVn3tcbT39kaaOSNHbBz2/D3uPlqmh2dH9MQAAAK8jtANAL0uzhnlcl2RpaS0SEmaWyWxyLm9qcCg8uuOa6BCLa2i3WBJlSDKFmjr8190c02Y8taUtteuS9HmeosNN7XeSFGlLUG1Vs4zwuA7H5QgJV32NZAnzPC07LCRVddWuYTLS1hJ6O3y/wkJlkmQoTB29SKslueUvbRr0mZtqFGlzHX+o4ejwl2GyJcztsVxEJau8zvX1JMdYZQ09i1+zoeGSyfP+jshknaysV2psuMdtkqKtMsn9+QQAAP6B0A4Avez61ASPsWlhvyQNsITKEhGi7DGJzuXNTQ45HFHtAmar/uecq5qG912W9UtfqPCINJnDQxQ+MtHtfiZriMLSolwXRiS0fK2bJCUPV1Wd+1YnQ3Om68h/TquiIVGKTnG7jWPAZTqaL33yTo1SEm5xu40kxcdcr6MflDkfh4WHKCGjZVw3pMZ3+H5FNzv0+od1ik+4wu02ISHRiooa2vJg7E0u6yLfX62Lr7zSZdmpXds1K77Ne/KF6BCzhkWFuz3WV5Wd91098361y7Jv5AxQVAcfQHQq3CYNn+1+nTVWJdaB+t3WfF19nuev4vv2+Cz1j2v/LQUAAMB/ENoBoJfFhYboF8P7t/sHd2pCjK5OiVNoaKii48I1/rohzuAqSXs2nNbMxT+SNco1UNpSUjXx29eq+NT/OpclxE9VauqVCg0NVYgtXLbZ2QpNdf3KL1OYWYkLzlVIWJlUcqBlWrzU8v3r33pZWrxdTTe9oLwDeXLd0aRLb1yowoOGmhocevu1KlVd9XxLqPyq+IGyX/qo9mwpV2lRtepKz1Vy0rVtXrVJWf1/qMP/DlVTQ8ud6VCLWVcuHq2IL7q0J5hN+sWw9u/XtIQYzUmJ00U/y9Xzu04pNP4uRUYNc9nGbI7QmNFPy2r94kOL8Hjpv5748o71J+s1IDtD51x6mXOfTze9pu9FScMjXcNtpNms58/NVkJr7g6Pl/7r8XZ3vxuHztaHcVO1t6C89e3SfbNGKDnqLMNybLp0xU+k5BGuyy1R+vzq5/XAllLVNDi0t6BMP71mlMxtPumYOiJZV45OV2goXxQDAIA/o3u86B4PoPedqK1XtcPQ9vIq2ZuadFlcjJIsoe2+q73i8xrZT9Wp+HCFYhLClT4oVo7mCpUcPqTyokKlDhqi+H79FBbZqNOnd6ipqVIJCTkKC01q913tTadr1VRap4ZjlQqJs8qSGaOQ0FKZ117n/Co3fevlltD+FfbSQtXZq3X0wPsKs1iUee55CrXYZD9lOMeVMThWUSHFUvF/pNOfSRljpfjhqmpM0olPSlVf26R+w+MVlVivZp1Uadl2mc1WJcRfKqM5UeWFJuexUgfGKiLGqvCoL8NlcXWN7DJpe3m17E1NujwuRklhIaoqrdPWQ6cVHmbW5UOSlBpdocb6o6qoeF/hEf0VGzNGVmuiQkO/8oFCxYmW+vAjb0t1FVL2JNVY01RdWaNjB95XiMWiAaPHqTY2UUfrm/V+RbUywy0aGxupxDCTosLDOzxWbWSGDtZEavsX47p0cJKiLGb1T3B/9/6MlX4mlR2Vju+W4rJk9BunInOq9hyr1JHT1RqVYdPg5CjVNzu0I/+0KusadengJCVGWfmudgAAfFhXcyihXYR2AEGk5IC0esKXjxdvl1JHeW88AAAAQYqvfAMAtNemfl0RfIc3AACAL6PQDQCCSWv9em1pS2CP9dzEDAAAAN5HaAeAQGcvdA3prT8AAADweYR2AAhk9kLpz9d02HgOAAAAvouadgAIZLWlLYFdavmzttS74wEAAMAZIbQDQCCj8RwAAIBfY3o8AAQyGs8BAAD4NUI7AASStk3nJBrPAQAA+DFCOwAECprOAQAABBxq2gEgUNB0DgAAIOAQ2gEgUNB0DgAAIOAwPR4A/FXb+nWazgEAAAQcQjsA+CNP9es0nQMAAAgoTI8HAH9E/ToAAEBQILQDgD+ifh0AACAoMD0eAPwR9esAAABBgdAOAP6gbdM5ifp1AACAIEBoBwBf56npHAAAAAIeNe0A4OtoOgcAABC0CO0A4OtoOgcAABC0mB4PAL6OpnMAAABBi9AOAL6obeM5ms4BAAAEJUI7APgaGs8BAADgC9S0A4CvofEcAAAAvkBoBwBfQ+M5AAAAfIHp8QDga2g8BwAAgC8Q2gHA29o2nZNoPAcAAABJhHYA8C6azgEAAKAD1LQDgDfRdA4AAAAdILQDgDfRdA4AAAAdYHo8APSltvXrNJ0DAABABwjtANBXPNWv03QOAAAAHjA9HgD6CvXrAAAAOEOEdgDoK9SvAwAA4AwxPR4A+gr16wAAADhDhHYA6C1tm85J1K8DAADgjBDaAaA3eGo6BwAAAJwBatoBoDfQdA4AAAA9wKdD+4MPPiiTyeTyM2LECOf6uro6LVmyRImJiYqOjtbcuXNVUlLixREDwBdoOgcAAIAe4PPT488991xt2rTJ+Tg09MshL1u2TOvXr9eLL74om82mO++8U9ddd522b9/ujaECwJdoOgcAAIAe4POhPTQ0VGlpae2WV1RU6Nlnn9XatWs1depUSdKaNWs0cuRIvffee7rkkkv6eqgAgl3bxnM0nQMAAMBZ8unp8ZJ08OBBZWRkaNCgQZo/f74KCgokSXv27FFjY6OmT5/u3HbEiBEaMGCAduzY0eEx6+vrZbfbXX4A4Ky0Np5bPaHlT3uht0cEAACAAODToT0nJ0fPPfec3njjDa1evVqHDx/W5ZdfrsrKShUXF8tisSguLs5ln9TUVBUXF3d43FWrVslmszl/MjMze/FVAAgKNJ4DAABAL/Dp6fGzZ892/n3MmDHKyclRVlaW/v73vysiIqLbx12xYoWWL1/ufGy32wnuAM5Oa+O51q94o/EcAAAAeoBPh/a24uLiNGzYMB06dEhXXHGFGhoaVF5e7nK3vaSkxG0N/FdZrVZZrdZeHi2AgOaufp3GcwAAAOhhPj09vq2qqirl5+crPT1d48aNU1hYmDZv3uxcn5eXp4KCAo0fP96LowQQ8DzVr8dmSKmjCOwAAADoMT59p/2ee+7RnDlzlJWVpcLCQj3wwAMKCQnRvHnzZLPZtGjRIi1fvlwJCQmKjY3V0qVLNX78eDrHA+hd7urXCeoAAADoBT4d2o8fP6558+bp9OnTSk5O1mWXXab33ntPycnJkqTHH39cZrNZc+fOVX19vWbOnKmnnnrKy6MGEPCoXwcAAEAfMRmGYXh7EN5mt9tls9lUUVGh2NhYbw8HgD9oW9MOAAAAnIGu5lCfvtMOAD7BXUBvbT4HAAAA9CJCOwB0pLXpXOtU+G+9TFgHAABAn/Gr7vEA0OfcNZ0DAAAA+gihHQA60tp0TqLpHAAAAPoc0+MBoCOxGS1T4mk6BwAAAC8gtAPAV9F0DgAAAD6E0A4ArWg6BwAAAB9DTTsAtKLpHAAAAHwMoR0AWtF0DgAAAD6G6fEAglvbGnaazgEAAMCHENoBBC9PNeyEdQAAAPgIpscDQaiuqU72ervLssr6SlU3VLssK6stU31jvfNxY3OjyuvK1dzcfNZj6Oqx3I2rx1DDDgAAAB/HnXYgiByvPK7CqkL949N/qLqpWtMGTNOFqRfqYOlBvfzZywozh2n+iPlKjEjUpqObtPfkXqVEpujG4TcqPCRcf/3krzpedVznJp6rK7OvVEp4iqLDo89oDCXVJSqvL9c/Pv2Hjlcd16jEUZqdPbvdsY7Zj+mDUx/otcOvyRJi0bVDrlW2LVv9Y/r33BvSWsPeeqedGnYAAAD4GJNhGIa3B+FtdrtdNptNFRUVio2N9fZwgF5xvPK4/njgj3rx0xddlg+IGaAfXvxDLX1rqWxWm/77sv/WD9/+oSrqK1y2Wz5uufZ/vl+bCjZJkiJCI/TMFc9obMrYLo+htLZUu0t26wfbfiCH4XAub3usY5XH9P0t39fHpR+77D99wHQtv3C5MmMyz+i1d8jd97IDAAAAvayrOZTp8UCQOFV7ql1gl6SCygLlHsvVpMxJun7Y9Xpm/zPtArsk/c/e/9G1Q691Pq5tqtXKd1eqwF7Q5THYG+xauX2lS2BvPdb9796vAnuB6pvq9frh19sFdknaVLBJRyqOdPn52g+gUCo50PJnq9gMKXUUgR0AAAA+idAOBIlXP3vV47oNRzZoSuYUnZN4jvae3Ot2m2ajWQX2AqVHpTuXHa44rKrGqi6P4XjVcdU21bpd91nFZ6pqrFJxTbFeOfSKx2P84+A/VFlf2eXndGptOrd6QsufXw3uAAAAgI8itANBoq6pzuO6+uZ6hZnD1OzouClcQ3ODwsxhLss626ft/h1pdjTLMAw1ODxv19DcoGajG43waDoHAAAAP0RoB4LEzIEzPa67vN/l2lOyRydrTirblu1xuyHxQ3Si6oTzcVJEkmIsMV0ew8DYgQoxhbhd13qs+PB4Te4/2eMxZg2cpbjwuC4/p1Nr0zmJpnMAAADwG4R2IEhk27I1Nrl907iosChdP+x6rftsnV7Ie0F3jL3DbbD+2uCvaWfRTpe73D+46AdKi0rr8hgiwyJ1y6hb3K6776L7lBaVJpvVpm+M/IYSwtuH6iFxQ3R+yvldfj4XsRkt38O+ePuX38cOAAAA+Di6x4vu8QgexyuP682jb+r/Pv0/VTdW6/J+l+vmUTdr89HN+lve32QJseiOsXdocNxgrf7Pah04dUBJEUlaOGqhsmOz9dOdP9WJqhMaFj9Mt4+5XRlRGUqPSe/8ib/iROUJfXT6Iz174FkVVRd5PNbhisN6/qPn9daxt2QJsWjOoDn62pCvdb1zPF3hAQAA4MO6mkMJ7SK0I7g0NTXpRPUJGTIUa4lVQkSCKmorVNZQJpNMSolIUYQlQsXVxaprqlOIKUSZsS1B+XjlcTU5mmQNtbo0pOuOrhzL3bi6pLXpXOv3r3NnHQAAAD6mqzk0tA/HBMAHhIaGKsuW5bLMFmGTLcLmsszdtPf+Mf17bBxdOZa7cXWJu6ZzhHYAAAD4IWraAQQems4BAAAgQHCnHYD/a1u/3tp0jpp2AAAA+DlCOwD/5ql+vfUHAAAA8GNMjwfg39zVrwMAAAABgtAOwL9Rvw4AAIAAxvR4AP6N+nUAAAAEMEI7AP/jrvEcYR0AAAABiNAOwL94ajwHAAAABCBq2gH4FxrPAQAAIIgQ2gH4FxrPAQAAIIgwPR6Af6HxHAAAAIIIoR2Ab2vbdE6i8RwAAACCBqEdgO+i6RwAAACCHDXtAHwXTecAAAAQ5AjtAHwXTecAAAAQ5JgeD8B30XQOAAAAQY7QDsB30HQOAAAAcEFoB+AbaDoHAAAAtENNOwDfQNM5AAAAoB1COwDfQNM5AAAAoB2mxwPwjrb16zSdAwAAANohtAPoe57q12k6BwAAALhgejyAvkf9OgAAANAlhHYAfY/6dQAAAKBLmB4PoO9Rvw4AAAB0CaEdQN9w13iOsA4AAAB0iNAOoPd5ajwHAAAAoEPUtAPofTSeAwAAALqF0A6g99F4DgAAAOgWpscD6H00ngMAAAC6hdAOoOe1bTon0XgOAAAA6AZCO4CeRdM5AAAAoMdQ0w6gZ9F0DgAAAOgxhHYAPYumcwAAAECPYXo8gLPTtn6dpnMAAABAjyG0A+g+T/XrNJ0DAAAAegTT4wF0H/XrAAAAQK8itAPoPurXAQAAgF7F9HgA3Uf9OgAAANCrCO0Auq5t0zmJ+nUAAACgFxHaAXSNp6ZzAAAAAHoNNe0AuoamcwAAAECfI7QD6BqazgEAAAB9junxALqGpnMAAABAnyO0A/CsbeM5ms4BAAAAfYrQDsA9Gs8BAAAAXkdNOwD3aDwHAAAAeB2hHYB7NJ4DAAAAvI7p8QBauKtfp/EcAAAA4FWEdgCe69dpPAcAAAB4FdPjAVC/DgAAAPgoQjsA6tcBAAAAH8X0eADUrwMAAAA+itAOBKO2Teck6tcBAAAAH0RoB4KNp6ZzAAAAAHwONe1AsKHpHAAAAOA3CO1AsKHpHAAAAOA3mB4PBBuazgEAAAB+g9AOBDqazgEAAAB+i9AOBDKazgEAAAB+jdCOoHWi8oQqGypV1Vglm9WmWEusJKm0rlSNjkYlhicqKSJJ1lCry36ltaUqqy9TWV2ZIsMiFWeNU0a0axB2OBw6UX1CZXVlXx4rPEnR1ug+e32S3DedI7QDAAAAfoPQjqB0pOKIfvTOj/TBqQ+cy6ZkTtE9F96j2968TRUNFbKYLbrjvDs0d+hcxYXHSZIKqwr11L6n9Opnr8phOCRJQ+KG6NGJj2pI/BBJUn1TvT48/aF+sO0HKqkpkSRZzBbdNvo2XTv0WqVGpfbdC21tOtd6p52mcwAAAIBfMRmGYXh7EN5mt9tls9lUUVGh2NhYbw8Hvex45XHdnXu38sry2q2bnT1bNwy9Qbe8eYtz2a8m/UpXDLxCtY21emrfU3ruo+fa7ZcWlaY/zvijMmMzdaTiiG5cd6Nqm2rbbffI5Y/oqkFX9ejraadtDbu7mnYAAAAAXtXVHMpXviHolNWVuQ3skvTmkTedd9Vb/Wbfb3S69rRKakr0wqcvuN2vuLpYBZUFkqTcY7luA7sk/X7/71VYVdj9wXemtYZ99YSWP+2FLUE9dRSBHQAAAPBDhHYEneKaYo/rmo1m1TTVuCwrsBeo0dGouqY6j2FcaplyL0l5pe4/EJCko/ajanI0ndmAz4S7GnYAAAAAfovQjqCTFpnmcV2IKURRoVEuywbaBspitig8NFyRoZEe9822ZUuSRiSM8LjNQNtAhZnDznDEZ6C1hl2ihh0AAAAIAIR2BJ348HiNTBjpdt3s7NkqrXO9O730vKVKiEhQWmSabhpxk9v9MqIylBmbKUmanDlZEaERbrf77pjvKj06/SxG34nYjJavdVu8na93AwAAAAIAoR1Bp39Mfz066VGdl3yec5lJJl2RdYUWj12su7bcJUkKDwnXvRfeqwtTL2x5HBaum4bfpLlD5yrEFOLcd1j8MD01/SllxrSE9n5R/fS7K36n9Kgvw3l4SLjuOv8ujUsZ17Mvxl4olRxo+bMVNewAAABAwKB7vOgeH6xOVLV8T3t1Y7VsFptsFpsMk6HSulI1OZoUHx7f8j3tIa7f015eV67SulKV15crPDRc8dZ4t3fPj1ceV1l9mRqbG5UQnqDkyGRFhUW1267bWpvOtX6dG3fWAQAAAL/R1RzK97QjaPWL7ud2eUpkSof7xYXHtesw707/mP7qH9O/O0PrGndN5wjtAAAAQEBhejzgr2g6BwAAAAQ87rQD/qq16VxtaUtg5y47AAAAEHAI7YC/sBe2D+ixGYR1AAAAIIAR2gF/QNM5AAAAIChR0w74A3dN5wAAAAAEPEI74A9oOgcAAAAEJabHA/6ApnMAAABAUCK0A76IpnMAAAAARGgHfA9N5wAAAAB8gZp2wNfQdA4AAADAFwjtgK+h6RwAAACALzA9HvAFbWvYaToHAAAAQIR2wPs81bAT1gEAAICgx/R4wNuoYQcAAADggU+H9lWrVumiiy5STEyMUlJSdM011ygvL89lm8mTJ8tkMrn83H777V4aMdAN1LADAAAA8MCnp8dv3bpVS5Ys0UUXXaSmpib96Ec/0owZM/TRRx8pKirKud1tt92mhx9+2Pk4MjLSG8MFuocadgAAAAAe+HRof+ONN1weP/fcc0pJSdGePXs0ceJE5/LIyEilpaX19fCA7mnbdE6ihh0AAACAWz49Pb6tiooKSVJCguv04eeff15JSUkaNWqUVqxYoZqamg6PU19fL7vd7vID9InWpnOrJ7T8aS/09ogAAAAA+DCfvtP+VQ6HQ3fffbcmTJigUaNGOZd/4xvfUFZWljIyMrR//37dd999ysvL00svveTxWKtWrdJDDz3UF8MGXLlrOscddgAAAAAemAzDMLw9iK5YvHixXn/9db3zzjvq37+/x+3eeustTZs2TYcOHdLgwYPdblNfX6/6+nrnY7vdrszMTFVUVCg2NrbHxw44efp6NwAAAABBxW63y2azdZpD/eJO+5133ql169Zp27ZtHQZ2ScrJyZGkDkO71WqV1Wrt8XECnaLpHAAAAIAz4NOh3TAMLV26VP/85z+1ZcsWZWdnd7rPvn37JEnp6em9PDqgC2g6BwAAAOAs+HRoX7JkidauXatXXnlFMTExKi4uliTZbDZFREQoPz9fa9eu1ZVXXqnExETt379fy5Yt08SJEzVmzBgvjx5Bj6nwAAAAAM6ST3ePX716tSoqKjR58mSlp6c7f1544QVJksVi0aZNmzRjxgyNGDFC3//+9zV37ly9+uqrXh45IPdN5wAAAADgDPj0nfbOeuRlZmZq69atfTQa4AxFJLTcYW+90x6R0Pk+AAAAAPAVPh3aAb/Stn6dpnMAAAAAzhKhHegJnurXaToHAAAA4Cz4dE074DeoXwcAAADQCwjtQE9orV+XqF8HAAAA0GOYHg/0BOrXAQAAAPQCQjvQXe4azxHWAQAAAPQgQjvQHZ4azwEAAABAD6KmHegOGs8BAAAA6AOEdqA7aDwHAAAAoA8wPR7oDhrPAQAAAOgDhHagK9o2nZNoPAcAAACg1xHagc7QdA4AAACAl1DTDnSGpnMAAAAAvITQDnSGpnMAAAAAvITp8UBbbevXaToHAAAAwEsI7cBXeapfp+kcAAAAAC9gejzwVdSvAwAAAPAhhHbgq6hfBwAAAOBDmB4PfBX16wAAAAB8CKEdwa1t0zmJ+nUAAAAAPoPQjuDlqekcAAAAAPgIatoRvGg6BwAAAMDHEdoRvGg6BwAAAMDHMT0ewYumcwAAAAB8HKEdwaVt4zmazgEAAADwYYR2BA8azwEAAADwM9S0I3jQeA4AAACAnyG0I3jQeA4AAACAn2F6PAKXu/p1Gs8BAAAA8COEdgQmT/XrNJ4DAAAA4EeYHo/ARP06AAAAgABAaEdgon4dAAAAQABgejwCE/XrAAAAAAIAoR2BoW3TOYn6dQAAAAB+j9AO/+ep6RwAAAAA+Dlq2uH/aDoHAAAAIEAR2uH/aDoHAAAAIEAxPR7+j6ZzAAAAAAIUoR3+h6ZzAAAAAIIEoR3+haZzAAAAAIIINe3wLzSdAwAAABBECO3wLzSdAwAAABBEmB4P/0LTOQAAAABBhNAO39e28RxN5wAAAAAECUI7fBuN5wAAAAAEMWra4dtoPAcAAAAgiBHa4dtoPAcAAAAgiDE9Hr7FXf06jecAAAAABClCO3yHp/p1Gs8BAAAACFJMj4fvoH4dAAAAAFwQ2uE7qF8HAAAAABdMj4fvoH4dAAAAAFwQ2uE9bZvOSdSvAwAAAMBXENrhHZ6azgEAAAAAnKhph3fQdA4AAAAAOkVoh3fQdA4AAAAAOsX0eHgHTecAAAAAoFOEdvQNms4BAAAAwBkjtKP30XQOAAAAALqFmnb0PprOAQAAAEC3ENrR+2g6BwAAAADdwvR49I62New0nQMAAACAM0ZoR8/zVMNOWAcAAACAM8L0ePQ8atgBAAAAoEcQ2tHzqGEHAAAAgB7B9Hj0PGrYAQAAAKBHENpx9to2nZOoYQcAAACAHkBox9nx1HQOAAAAAHDWqGnH2aHpHAAAAAD0GkI7zg5N5wAAAACg1zA9HmeHpnMAAAAA0GsI7TgzNJ0DAAAAgD5DaEfX0XQOAAAAAPoUNe3oOprOAQAAAECfIrSj62g6BwAAAAB9iunx8Kxt/TpN5wAAAACgTxHa4Z6n+nWazgEAAABAn2F6PNyjfh0AAAAAvI7QDveoXwcAAAAAr2N6PNyjfh0AAAAAvI7Qji+5azxHWAcAAAAAryG0o4WnxnMAAAAAAK+hph0taDwHAAAAAD6H0I4WNJ4DAAAAAJ/D9Hi0oPEcAAAAAPgcQnuwatt0TqLxHAAAAAD4GEJ7MKLpHAAAAAD4BWragxFN5wAAAADALxDagxFN5wAAAADALzA9PhjRdA4AAAAA/AKhPRjQdA4AAAAA/BKhPdDRdA4AAAAA/BY17YGOpnMAAAAA4LcI7YGOpnMAAAAA4LeYHh9o2tav03QOAAAAAPwWoT2QeKpfp+kcAAAAAPglpscHEurXAQAAACCgENoDCfXrAAAAABBQmB4fSKhfBwAAAICAQmj3d+4azxHWAQAAACAgENr9mafGcwAAAACAgEBNuz+j8RwAAAAABDRCuz+j8RwAAAAABDSmx/szGs8BAAAAQEAjtPuTtk3nJBrPAQAAAEAAI7T7C5rOAQAAAEDQCZia9ieffFIDBw5UeHi4cnJytGvXLm8PqWfRdA4AAAAAgk5AhPYXXnhBy5cv1wMPPKC9e/dq7Nixmjlzpk6ePOntofUcms4BAAAAQNAxGYZheHsQZysnJ0cXXXSRfvvb30qSHA6HMjMztXTpUv3whz/sdH+73S6bzaaKigrFxsb29nC7z11NOwAAAADA73Q1h/p9TXtDQ4P27NmjFStWOJeZzWZNnz5dO3bscLtPfX296uvrnY/tdnuvj7NH0HQOAAAAAIKK30+PP3XqlJqbm5WamuqyPDU1VcXFxW73WbVqlWw2m/MnMzOzL4YKAAAAAMAZ8fvQ3h0rVqxQRUWF8+fYsWPeHhIAAAAAAO34/fT4pKQkhYSEqKSkxGV5SUmJ0tLS3O5jtVpltVr7YngAAAAAAHSb399pt1gsGjdunDZv3uxc5nA4tHnzZo0fP96LIwMAAAAA4Oz4/Z12SVq+fLkWLFigCy+8UBdffLGeeOIJVVdXa+HChd4eGgAAAAAA3RYQof3rX/+6Pv/8c91///0qLi7WeeedpzfeeKNdczoAAAAAAPxJQHxP+9nym+9pBwAAAAAEhK7mUL+vaQcAAAAAIFAR2gEAAAAA8FGEdgAAAAAAfBShHQAAAAAAH0VoBwAAAADARxHaAQAAAADwUYR2AAAAAAB8FKEdAAAAAAAfRWgHAAAAAMBHEdoBAAAAAPBRhHYAAAAAAHwUoR0AAAAAAB9FaAcAAAAAwEcR2gEAAAAA8FGEdgAAAAAAfBShHQAAAAAAH0VoBwAAAADARxHaAQAAAADwUYR2AAAAAAB8FKEdAAAAAAAfRWgHAAAAAMBHEdoBAAAAAPBRhHYAAAAAAHwUoR0AAAAAAB9FaAcAAAAAwEcR2gEAAAAA8FGEdgAAAAAAfBShHQAAAAAAH0VoBwAAAADARxHaAQAAAADwUaHeHoAvMAxDkmS32708EgAAAABAMGjNn6151BNCu6TKykpJUmZmppdHAgAAAAAIJpWVlbLZbB7Xm4zOYn0QcDgcKiwsVExMjEwmk7eHI6nlU5fMzEwdO3ZMsbGx3h4OehDnNnBxbgMT5zVwcW4DF+c2cHFuA1OwnlfDMFRZWamMjAyZzZ4r17nTLslsNqt///7eHoZbsbGxQfUfbjDh3AYuzm1g4rwGLs5t4OLcBi7ObWAKxvPa0R32VjSiAwAAAADARxHaAQAAAADwUYR2H2W1WvXAAw/IarV6eyjoYZzbwMW5DUyc18DFuQ1cnNvAxbkNTJzXjtGIDgAAAAAAH8WddgAAAAAAfBShHQAAAAAAH0VoBwAAAADARxHaAQAAAADwUYR2H/Xkk09q4MCBCg8PV05Ojnbt2uXtIeEMrFq1ShdddJFiYmKUkpKia665Rnl5eS7bTJ48WSaTyeXn9ttv99KI0VUPPvhgu/M2YsQI5/q6ujotWbJEiYmJio6O1ty5c1VSUuLFEaOrBg4c2O7cmkwmLVmyRBLXrD/Ztm2b5syZo4yMDJlMJr388ssu6w3D0P3336/09HRFRERo+vTpOnjwoMs2paWlmj9/vmJjYxUXF6dFixapqqqqD18F2urovDY2Nuq+++7T6NGjFRUVpYyMDH37299WYWGhyzHcXeePPPJIH78StNXZNXvzzTe3O2+zZs1y2YZr1jd1dm7d/d41mUx69NFHndtw3RLafdILL7yg5cuX64EHHtDevXs1duxYzZw5UydPnvT20NBFW7du1ZIlS/Tee+9p48aNamxs1IwZM1RdXe2y3W233aaioiLnzy9+8QsvjRhn4txzz3U5b++8845z3bJly/Tqq6/qxRdf1NatW1VYWKjrrrvOi6NFV+3evdvlvG7cuFGSdMMNNzi34Zr1D9XV1Ro7dqyefPJJt+t/8Ytf6Ne//rWefvpp7dy5U1FRUZo5c6bq6uqc28yfP18ffvihNm7cqHXr1mnbtm36zne+01cvAW50dF5ramq0d+9erVy5Unv37tVLL72kvLw8fe1rX2u37cMPP+xyHS9durQvho8OdHbNStKsWbNczttf//pXl/Vcs76ps3P71XNaVFSkP/7xjzKZTJo7d67LdkF/3RrwORdffLGxZMkS5+Pm5mYjIyPDWLVqlRdHhbNx8uRJQ5KxdetW57JJkyYZd911l/cGhW554IEHjLFjx7pdV15eboSFhRkvvviic9nHH39sSDJ27NjRRyNET7nrrruMwYMHGw6HwzAMrll/Jcn45z//6XzscDiMtLQ049FHH3UuKy8vN6xWq/HXv/7VMAzD+OijjwxJxu7du53bvP7664bJZDJOnDjRZ2OHZ23Pqzu7du0yJBlHjx51LsvKyjIef/zx3h0czoq7c7tgwQLj6quv9rgP16x/6Mp1e/XVVxtTp051WcZ1axjcafcxDQ0N2rNnj6ZPn+5cZjabNX36dO3YscOLI8PZqKiokCQlJCS4LH/++eeVlJSkUaNGacWKFaqpqfHG8HCGDh48qIyMDA0aNEjz589XQUGBJGnPnj1qbGx0uX5HjBihAQMGcP36mYaGBv3lL3/RLbfcIpPJ5FzONev/Dh8+rOLiYpfr1GazKScnx3md7tixQ3Fxcbrwwgud20yfPl1ms1k7d+7s8zGjeyoqKmQymRQXF+ey/JFHHlFiYqLOP/98Pfroo2pqavLOAHFGtmzZopSUFA0fPlyLFy/W6dOnneu4ZgNDSUmJ1q9fr0WLFrVbF+zXbai3BwBXp06dUnNzs1JTU12Wp6am6pNPPvHSqHA2HA6H7r77bk2YMEGjRo1yLv/GN76hrKwsZWRkaP/+/brvvvuUl5enl156yYujRWdycnL03HPPafjw4SoqKtJDDz2kyy+/XAcOHFBxcbEsFku7/0FMTU1VcXGxdwaMbnn55ZdVXl6um2++2bmMazYwtF6L7n7Ptq4rLi5WSkqKy/rQ0FAlJCRwLfuJuro63XfffZo3b55iY2Ody7/3ve/pggsuUEJCgt59912tWLFCRUVF+tWvfuXF0aIzs2bN0nXXXafs7Gzl5+frRz/6kWbPnq0dO3YoJCSEazZA/OlPf1JMTEy7skKuW0I70OuWLFmiAwcOuNQ9S3Kpsxo9erTS09M1bdo05efna/DgwX09THTR7NmznX8fM2aMcnJylJWVpb///e+KiIjw4sjQk5599lnNnj1bGRkZzmVcs4B/aGxs1I033ijDMLR69WqXdcuXL3f+fcyYMbJYLPrud7+rVatWyWq19vVQ0UU33XST8++jR4/WmDFjNHjwYG3ZskXTpk3z4sjQk/74xz9q/vz5Cg8Pd1nOdUsjOp+TlJSkkJCQdt2mS0pKlJaW5qVRobvuvPNOrVu3Trm5uerfv3+H2+bk5EiSDh061BdDQw+Ji4vTsGHDdOjQIaWlpamhoUHl5eUu23D9+pejR49q06ZNuvXWWzvcjmvWP7Veix39nk1LS2vX/LWpqUmlpaVcyz6uNbAfPXpUGzdudLnL7k5OTo6ampp05MiRvhkgesSgQYOUlJTk/PeXa9b/vf3228rLy+v0d68UnNctod3HWCwWjRs3Tps3b3Yuczgc2rx5s8aPH+/FkeFMGIahO++8U//85z/11ltvKTs7u9N99u3bJ0lKT0/v5dGhJ1VVVSk/P1/p6ekaN26cwsLCXK7fvLw8FRQUcP36kTVr1iglJUVXXXVVh9txzfqn7OxspaWluVyndrtdO3fudF6n48ePV3l5ufbs2ePc5q233pLD4XB+WAPf0xrYDx48qE2bNikxMbHTffbt2yez2dxuajV82/Hjx3X69Gnnv79cs/7v2Wef1bhx4zR27NhOtw3G65bp8T5o+fLlWrBggS688EJdfPHFeuKJJ1RdXa2FCxd6e2jooiVLlmjt2rV65ZVXFBMT46ynstlsioiIUH5+vtauXasrr7xSiYmJ2r9/v5YtW6aJEydqzJgxXh49OnLPPfdozpw5ysrKUmFhoR544AGFhIRo3rx5stlsWrRokZYvX66EhATFxsZq6dKlGj9+vC655BJvDx1d4HA4tGbNGi1YsEChoV/+iuSa9S9VVVUuMyAOHz6sffv2KSEhQQMGDNDdd9+tn/70pxo6dKiys7O1cuVKZWRk6JprrpEkjRw5UrNmzdJtt92mp59+Wo2Njbrzzjt10003uZRMoG91dF7T09N1/fXXa+/evVq3bp2am5udv3sTEhJksVi0Y8cO7dy5U1OmTFFMTIx27NihZcuW6Zvf/Kbi4+O99bKgjs9tQkKCHnroIc2dO1dpaWnKz8/XD37wAw0ZMkQzZ86UxDXryzr791hq+eD0xRdf1C9/+ct2+3PdfsHb7evh3m9+8xtjwIABhsViMS6++GLjvffe8/aQcAYkuf1Zs2aNYRiGUVBQYEycONFISEgwrFarMWTIEOPee+81KioqvDtwdOrrX/+6kZ6eblgsFqNfv37G17/+dePQoUPO9bW1tcYdd9xhxMfHG5GRkca1115rFBUVeXHEOBMbNmwwJBl5eXkuy7lm/Utubq7bf4MXLFhgGEbL176tXLnSSE1NNaxWqzFt2rR25/z06dPGvHnzjOjoaCM2NtZYuHChUVlZ6YVXg1YdndfDhw97/N2bm5trGIZh7Nmzx8jJyTFsNpsRHh5ujBw50vjZz35m1NXVefeFocNzW1NTY8yYMcNITk42wsLCjKysLOO2224ziouLXY7BNeubOvv32DAM43e/+50RERFhlJeXt9uf67aFyTAMo9c/GQAAAAAAAGeMmnYAAAAAAHwUoR0AAAAAAB9FaAcAAAAAwEcR2gEAAAAA8FGEdgAAAAAAfBShHQAAAAAAH0VoBwAAAADARxHaAQDoJSaTSS+//HKvPseWLVtkMplUXl7eo9v2poEDB+qJJ57o1ec4cuSITCaT9u3b16vPAwBAbyO0AwDQiaeffloxMTFqampyLquqqlJYWJgmT57ssm1rMM7Pz+/jUXbu0ksvVVFRkWw221kf64033pDJZFJxcbHL8vT0dA0cONBlWWuA3rx581k/ry/riw8jAADBh9AOAEAnpkyZoqqqKv373/92Lnv77beVlpamnTt3qq6uzrk8NzdXAwYM0ODBg70x1A5ZLBalpaXJZDKd9bEuu+wyhYaGasuWLc5lH3/8sWpra1VWVqYjR444l+fm5spqtWrChAln/bwAAAQbQjsAAJ0YPny40tPTXQLqli1bdPXVVys7O1vvvfeey/IpU6Y4H586dUrXXnutIiMjNXToUP3rX/9yOfaBAwc0e/ZsRUdHKzU1Vd/61rd06tQp53qHw6FVq1YpOztbERERGjt2rP7xj394HOvRo0c1Z84cxcfHKyoqSueee65ee+0159i+Oj3+ueeeU1xcnDZs2KCRI0cqOjpas2bNUlFRUafvSXR0tC666KJ278lll12mCRMmtFt+ySWXKDw83LmspqZGt9xyi2JiYjRgwAD9/ve/dzn+sWPHdOONNyouLk4JCQm6+uqrXT4IkKQ//OEPGjlypMLDwzVixAg99dRTHsdbVlam+fPnKzk5WRERERo6dKjWrFnjXP/BBx9o6tSpioiIUGJior7zne+oqqrKuX7y5Mm6++67XY55zTXX6Oabb3auP3r0qJYtWyaTydQjH4wAACAR2gEA6JIpU6YoNzfX+Tg3N1eTJ0/WpEmTnMtra2u1c+dOl9D+0EMP6cYbb9T+/ft15ZVXav78+SotLZUklZeXa+rUqTr//PP173//W2+88YZKSkp04403OvdftWqV/vd//1dPP/20PvzwQy1btkzf/OY3tXXrVrfjXLJkierr67Vt2zZ98MEH+vnPf67o6GiPr6umpkaPPfaY/vznP2vbtm0qKCjQPffc02PvidT+gwxJ+uUvf6kLL7xQ77//vu644w4tXrxYeXl5kqTGxkbNnDlTMTExevvtt7V9+3bnBwoNDQ2SpOeff17333+//vu//1sff/yxfvazn2nlypX605/+5HasK1eu1EcffaTXX39dH3/8sVavXq2kpCRJUnV1tWbOnKn4+Hjt3r1bL774ojZt2qQ777yzS++DJL300kvq37+/Hn74YRUVFXXpgw8AALrEAAAAnXrmmWeMqKgoo7Gx0bDb7UZoaKhx8uRJY+3atcbEiRMNwzCMzZs3G5KMo0ePGoZhGJKMH//4x85jVFVVGZKM119/3TAMw/jJT35izJgxw+V5jh07Zkgy8vLyjLq6OiMyMtJ49913XbZZtGiRMW/ePMMwDCM3N9eQZJSVlRmGYRijR482HnzwQbevoe22a9asMSQZhw4dcm7z5JNPGqmpqV16TzZu3GhIMgoLCw3DMIyUlBRj165dxrvvvmtkZWUZhmEY+fn5hiRj69atzv2ysrKMb37zm87HDofDSElJMVavXm0YhmH8+c9/NoYPH244HA7nNvX19UZERISxYcMGwzAMY/DgwcbatWtdxvOTn/zEGD9+vGEYhnH48GFDkvH+++8bhmEYc+bMMRYuXOj2dfz+97834uPjjaqqKuey9evXG2az2SguLjYMwzAmTZpk3HXXXS77XX311caCBQtcXtfjjz/e0VsGAMAZC/XWhwUAAPiTyZMnq7q6Wrt371ZZWZmGDRum5ORkTZo0SQsXLlRdXZ22bNmiQYMGacCAAc79xowZ4/x7VFSUYmNjdfLkSUnSf/7zH+Xm5rq9E56fn6/GxkbV1NToiiuucFnX0NCg888/3+04v/e972nx4sV68803NX36dM2dO9dlDG1FRka61N+np6c7x9eZSy+9VBaLRVu2bNHYsWNVW1urCy64QA6HQ59//rkOHz6sLVu2KCIiQpdcconLvl8dk8lkUlpamsv7cujQIcXExLjsU1dXp/z8fFVXVys/P1+LFi3Sbbfd5lzf1NTkscne4sWLNXfuXO3du1czZszQNddco0svvVRSSy3+2LFjFRUV5dx+woQJcjgcysvLU2pqapfeDwAAegOhHQCALhgyZIj69++v3NxclZWVadKkSZKkjIwMZWZm6t1331Vubq6mTp3qsl9YWJjLY5PJJIfDIamlA/2cOXP085//vN3zpaen68CBA5Kk9evXq1+/fi7rrVar23HeeuutmjlzptavX68333xTq1at0i9/+UstXbrU7fbuxmcYhqe3wUVkZKQuvvhi5ebmqrS0VJdddplCQkIUEhKiSy+9VLm5ucrNzdWECRNksVg6fd6vvi/jxo3T888/3+45k5OTnbXmzzzzjHJyclzWh4SEuB3r7NmzdfToUb322mvauHGjpk2bpiVLluixxx7r0ms1m83t3pfGxsYu7QsAwNkgtAMA0EVTpkzRli1bVFZWpnvvvde5fOLEiXr99de1a9cuLV68uMvHu+CCC/R///d/GjhwoEJD2/9KPuecc2S1WlVQUOD8kKArMjMzdfvtt+v222/XihUr9Mwzz3gM7WdrypQp+tvf/qaysjKXr7+bOHGitmzZoq1bt+r2228/o2NecMEFeuGFF5SSkqLY2Nh26202mzIyMvTZZ59p/vz5XT5ucnKyFixYoAULFujyyy/Xvffeq8cee0wjR47Uc889p+rqaufd9u3bt8tsNmv48OHOfb9ap97c3KwDBw641OpbLBY1Nzef0WsFAKAzNKIDAKCLpkyZonfeeUf79u1zCdGTJk3S7373OzU0NLRruNaRJUuWqLS0VPPmzdPu3buVn5+vDRs2aOHChWpublZMTIzuueceLVu2TH/605+Un5+vvXv36je/+Y3Hhmt33323NmzYoMOHD2vv3r3Kzc3VyJEjz/q1ezJlyhQdPHhQGzZsaPeevPzyyzp27NgZvSeSNH/+fCUlJenqq6/W22+/7Zxm/73vfU/Hjx+X1NLgb9WqVfr1r3+tTz/9VB988IHWrFmjX/3qV26Pef/99+uVV17RoUOH9OGHH2rdunXO92X+/PkKDw/XggULdODAAeXm5mrp0qX61re+5ZwaP3XqVK1fv17r16/XJ598osWLFzu78LcaOHCgtm3bphMnTrh8AwAAAGeD0A4AQBdNmTJFtbW1GjJkiEud86RJk1RZWen8ariuysjI0Pbt29Xc3KwZM2Zo9OjRuvvuuxUXFyezueVX9E9+8hOtXLlSq1at0siRIzVr1iytX79e2dnZbo/Z3NysJUuWOLcdNmxYh1+FdrbGjx8vq9UqwzA0btw45/KcnBw1NjY6vxruTERGRmrbtm0aMGCArrvuOo0cOVKLFi1SXV2d8877rbfeqj/84Q9as2aNRo8erUmTJum5557z+L5YLBatWLFCY8aM0cSJExUSEqK//e1vzufbsGGDSktLddFFF+n666/XtGnT9Nvf/ta5/y233KIFCxbo29/+tiZNmqRBgwa1+zDi4Ycf1pEjRzR48GAlJyef0WsGAMATk9HVwjUAAAAAANCnuNMOAAAAAICPIrQDAAC3oqOjPf68/fbb3h4eAABBgenxAADArUOHDnlc169fP0VERPThaAAACE6EdgAAAAAAfBTT4wEAAAAA8FGEdgAAAAAAfBShHQAAAAAAH0VoBwAAAADARxHaAQAAAADwUYR2AAAAAAB8FKEdAAAAAAAfRWgHAAAAAMBH/X/IpkEOEu9H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4" name="AutoShape 6" descr="data:image/png;base64,iVBORw0KGgoAAAANSUhEUgAAA+0AAAPbCAYAAAApZGqjAAAAOXRFWHRTb2Z0d2FyZQBNYXRwbG90bGliIHZlcnNpb24zLjcuMSwgaHR0cHM6Ly9tYXRwbG90bGliLm9yZy/bCgiHAAAACXBIWXMAAA9hAAAPYQGoP6dpAADDE0lEQVR4nOzdd3iUZdbH8d+k90pJgkCABATpoogoRUCKIogiKiIIgqIoFhRZG4gKorKivuCuJYBrb8iiUhVQQKQYEI2REmpCS0jvybx/zGZkkpmQNplJ8v1c11zjPPdTzjPOlpP7PucxGI1GowAAAAAAgNNxcXQAAAAAAADAOpJ2AAAAAACcFEk7AAAAAABOiqQdAAAAAAAnRdIOAAAAAICTImkHAAAAAMBJkbQDAAAAAOCkSNoBAAAAAHBSbo4OwBkUFxcrMTFR/v7+MhgMjg4HAAAAAFDPGY1GZWRkKCIiQi4utufTSdolJSYmqnnz5o4OAwAAAADQwBw7dkwXXXSRzXGSdkn+/v6STF9WQECAg6MBAAAAANR36enpat68uTkftYWkXTIviQ8ICCBpBwAAAADUmguVaNOIDgAAAAAAJ0XSDgAAAACAkyJpBwAAAADASVHTXkFFRUUqKChwdBio59zd3eXq6uroMAAAAAA4CZL2CsjMzNTx48dlNBodHQrqOYPBoIsuukh+fn6ODgUAAACAEyBpv4CioiIdP35cPj4+aty48QU7+wFVZTQadebMGR0/flzR0dHMuAMAAAAgab+QgoICGY1GNW7cWN7e3o4OB/Vc48aNdfjwYRUUFJC0AwAAAKARXUUxw47awO8MAAAAwPlI2gEAAAAAcFIk7QAAAAAAOCmSdlTI0qVLFRQUZP48e/Zsde3a1WHxAAAAAEBDQNJeS9Ky83XwdKZ+PXpOB89kKi07367XmzBhggwGgwwGgzw8PBQVFaXnnntOhYWFNXL+GTNmaMOGDZU6xmAwaMWKFTVyfQAAAABoCOgeXwsSU3M084u9+nH/WfO2PtGNNP+mzooIsl9H+iFDhigmJkZ5eXn69ttvdf/998vd3V2zZs2q9rn9/Pzs8izx/Px8eXh41Ph5AQAAAKAuYqbdztKy88sk7JK0ef9ZPfHFXrvOuHt6eiosLEwtW7bU1KlTNXDgQK1cuVLnzp3TnXfeqeDgYPn4+Gjo0KHav3+/xbFLly5VixYt5OPjoxtvvFHJyckW46WXx+/YsUODBg1So0aNFBgYqL59+2r37t3m8cjISEnSjTfeKIPBYP5ccp533nlHrVq1kpeXl5YvX67Q0FDl5eVZXHPkyJEaN25czX1BAAAAAODkSNrt7GxmfpmEvcTm/Wd1NtO+y+TP5+3trfz8fE2YMEE7d+7UypUrtW3bNhmNRg0bNkwFBQWSpO3bt2vSpEmaNm2aYmNj1b9/fz3//PPlnjsjI0Pjx4/XTz/9pJ9//lnR0dEaNmyYMjIyJJmSekmKiYlRUlKS+bMkHThwQF988YW+/PJLxcbGavTo0SoqKtLKlSvN+5w+fVrffPONJk6cWNNfCwAAAAA4LZbH21l6bkG54xkXGK8JRqNRGzZs0Jo1azR06FCtWLFCW7Zs0ZVXXilJ+uCDD9S8eXOtWLFCo0eP1qJFizRkyBA9/vjjkqS2bdtq69atWr16tc1rXHPNNRaf//3vfysoKEibNm3S9ddfr8aNG0uSgoKCFBYWZrFvfn6+li9fbt5Hkm6//XbFxMRo9OjRkqT//Oc/atGihfr161ft7wMAAAAA6gpm2u0swMu93HH/C4xXx6pVq+Tn5ycvLy8NHTpUY8aM0YQJE+Tm5qaePXua9wsNDVW7du0UFxcnSYqLi7MYl6RevXqVe61Tp05p8uTJio6OVmBgoAICApSZmamjR49eMM6WLVtaJOySNHnyZK1du1YnTpyQZFquX9JcDwAAAAAaCpJ2O2vk56E+0Y2sjvWJbqRGfvZruta/f3/FxsZq//79ysnJ0bJly+yW9I4fP16xsbFatGiRtm7dqtjYWIWGhio//8LL/319fcts69atm7p06aLly5dr165d+v333zVhwgQ7RA4AAAAAzouk3c4CfTw0/6bOZRL3PtGN9NJNnRXoY7+k3dfXV1FRUWrRooXc3EyVEO3bt1dhYaG2b99u3i85OVnx8fHq0KGDeZ/zxyXp559/LvdaW7Zs0YMPPqhhw4bpkksukaenp86etazld3d3V1FRUYXjv/vuu7V06VLFxMRo4MCBat68eYWPBQAAAID6gJr2WhAR5K03buums5n5ysgtkL+Xuxr5edg1YbclOjpaI0aM0OTJk/Wvf/1L/v7+euKJJ9SsWTONGDFCkvTggw+qd+/eeuWVVzRixAitWbOm3Hr2kvO+//776tGjh9LT0/XYY4/J29vycXaRkZHasGGDevfuLU9PTwUHB5d7zttvv10zZszQ22+/reXLl1fvxgEAAACgDmKmvZYE+nioTRM/dW0RrDZN/BySsJeIiYnRpZdequuvv169evWS0WjUt99+K3d3U339FVdcobfffluLFi1Sly5dtHbtWj311FPlnvPdd9/VuXPn1L17d40bN04PPvigmjRpYrHPq6++qnXr1ql58+bq1q3bBeMMDAzUTTfdJD8/P40cObLK9wsAAAAAdZXBaDQaHR2Eo6WnpyswMFBpaWkKCAiwGMvNzVVCQoL5GeKoXQMGDNAll1yi119/3dGh1Ap+bwAAAEDDUF4eej6Wx8MpnTt3Ths3btTGjRu1ePFiR4cDAAAAAA5B0g6n1K1bN507d04vvfSS2rVr5+hwAAAAAMAhSNrhlA4fPuzoEAAAAADA4WhEBwAAAACAkyJpBwAAAADASZG0AwAAAADgpEjaAQAAAABwUiTtAAAAAAA4KZJ2VMqECRM0cuRIR4dhk8Fg0IoVKySZOtAbDAbFxsY6NCYAAAAAqCqS9nru2LFjmjhxoiIiIuTh4aGWLVtq+vTpSk5OLve4+pDwNm/eXElJSerYsaOjQwEAAACAKiFpry0556Szf0nHd0pn95s+29mhQ4fUo0cP7d+/Xx999JEOHDigt956Sxs2bFCvXr2UkpJi9bj8/Hy7x1YbXF1dFRYWJjc3N0eHAgAAAABVQtJeG9JOSJ9NlN68THpngPRmD+nzSabtdnT//ffLw8NDa9euVd++fdWiRQsNHTpU69ev14kTJ/Tkk09KkiIjIzV37lzdeeedCggI0JQpU9SqVStJUrdu3WQwGNSvXz+Lc7/yyisKDw9XaGio7r//fhUUFJjHzp07pzvvvFPBwcHy8fHR0KFDtX//fvP40qVLFRQUpBUrVig6OlpeXl4aPHiwjh07ZnGNr7/+Wt27d5eXl5dat26tOXPmqLCw0Dy+f/9+9enTR15eXurQoYPWrVtncby11QK///67rr/+egUEBMjf319XX321Dh48KEnauHGjLr/8cvn6+iooKEi9e/fWkSNHqv4vAAAAAACqiaTd3nLOSV9Pkw59b7n94AZp5QN2m3FPSUnRmjVrdN9998nb29tiLCwsTGPHjtUnn3wio9EoyZSEd+nSRb/++quefvpp/fLLL5Kk9evXKykpSV9++aX5+B9++EEHDx7UDz/8oGXLlmnp0qVaunSpeXzChAnauXOnVq5cqW3btsloNGrYsGEWiX12drZeeOEFLV++XFu2bFFqaqpuvfVW8/iPP/6oO++8U9OnT9cff/yhf/3rX1q6dKleeOEFSVJxcbFGjRolDw8Pbd++XW+99ZZmzpxZ7ndy4sQJ9enTR56envr++++1a9cuTZw4UYWFhSosLNTIkSPVt29f7d27V9u2bdOUKVNkMBiq9i8AAADAyRXm5Skl6YSS9sfr1KEDOncqydEhoR4pzMtTSuLfv6/Uk/y+qop1w/aWdaZswl7i4AbTuHdwjV92//79MhqNat++vdXx9u3b69y5czpz5owk6ZprrtGjjz5qHnd1dZUkhYaGKiwszOLY4OBgvfnmm3J1ddXFF1+s6667Ths2bNDkyZO1f/9+rVy5Ulu2bNGVV14pSfrggw/UvHlzrVixQqNHj5YkFRQU6M0331TPnj0lScuWLVP79u31yy+/6PLLL9ecOXP0xBNPaPz48ZKk1q1ba+7cuXr88cf17LPPav369frzzz+1Zs0aRURESJJefPFFDR061OZ38n//938KDAzUxx9/LHd3d0lS27ZtJZn+yJGWlqbrr79ebdq0MX9HAAAA9VH62dM68ecf2rj8HWWnpUqSQppdpMH3PqSQFi3k5eXj2ABRp6WdOaXE+Dj9sOxt5aSnSZJCmjXXkKkPKeii5vL25vdVGcy021tuevXGq6lkJv1CevToUeFzXnLJJeakXpLCw8N1+vRpSVJcXJzc3NzMybhkSvzbtWunuLg48zY3Nzdddtll5s8XX3yxgoKCzPvs2bNHzz33nPz8/MyvyZMnKykpSdnZ2YqLi1Pz5s3NCbsk9erVq9y4Y2NjdfXVV5sT9vOFhIRowoQJGjx4sIYPH65FixYpKYm/BgIAgPop7dRJffvGK+aEXZJSThzX588/pewLNCwGLqTk91WSsEtSyolj+uz5p5RzznpfLdhG0m5vXgHVG6+iqKgoGQwGi0T5fHFxcQoODlbjxo0lSb6+vhU+d+mk12AwqLi4uOrBWpGZmak5c+YoNjbW/Prtt9+0f/9+eXl5VemcpcsESouJidG2bdt05ZVX6pNPPlHbtm31888/V+laAAAAzir97Glt/fwjq2MFebmK3/ZTLUeE+iTtzClt/fxDq2MFuTn66+cttRxR3UfSbm++jaU2A6yPtRlgGreD0NBQDRo0SIsXL1ZOTo7F2MmTJ/XBBx9ozJgxNmu2PTw8JElFRUWVum779u1VWFio7du3m7clJycrPj5eHTp0MG8rLCzUzp07zZ/j4+OVmppqXpLevXt3xcfHKyoqqszLxcVF7du317Fjxyxmwy+UYHfu3Fk//vijRW19ad26ddOsWbO0detWdezYUR9+aP2/cAAAAOqqwvwCnT162Ob4yYN/KS87u/YCQr1SVFBY/u/rQLzyS+UnKB9Ju715B0s3vFE2cW8zwLTdDvXsJd58803l5eVp8ODB2rx5s44dO6bVq1dr0KBBatasmbmpmzVNmjSRt7e3Vq9erVOnTiktLc3mvueLjo7WiBEjNHnyZP3000/as2eP7rjjDjVr1kwjRoww7+fu7q4HHnhA27dv165duzRhwgRdccUVuvzyyyVJzzzzjJYvX645c+bo999/V1xcnD7++GM99dRTkqSBAweqbdu2Gj9+vPbs2aMff/zR3A3flmnTpik9PV233nqrdu7cqf379+v9999XfHy8EhISNGvWLG3btk1HjhzR2rVrtX//furaAQBAvePi6qKAxk1sjgeFhcvN07MWI0J94uLqooBG5fy+wiPkcYEVsLBE0l4bAptJN78rTdsh3b3B9H7zu6btdhQdHa2dO3eqdevWuuWWW9SmTRtNmTJF/fv317Zt2xQSEmLzWDc3N73++uv617/+pYiICIuE+0JiYmJ06aWX6vrrr1evXr1kNBr17bffWiyr9/Hx0cyZM3X77berd+/e8vPz0yeffGIeHzx4sFatWqW1a9fqsssu0xVXXKF//vOfatmypSTJxcVFX331lXJycnT55Zfr7rvvLvePEJJp9cH333+vzMxM9e3bV5deeqnefvttubu7y8fHR3/++aduuukmtW3bVlOmTNH999+ve+65p8L3DQAAUBcENQ3X5SNutjpmcHHRJf0GWfQvAirD9PsabXXM4OKiS/rYWIUMmwzGinYqq8fS09MVGBiotLQ0BQRY1pjn5uYqISFBrVq1qnItNSwtXbpUDz30kFJTUx0ditPh9wYAAGpD6ulT+m3Dau1Y+YWM/+tN5O7lrSFTp6tZ2w7yLWdyB7iQtFMntWf9au1c9aX59+Xh7a3BUx9WRFQ7+YWG2u/i6YlSTorkHSIFRFx4fwcqLw89H498AwAAABqYoCZN1eXaYepw9TU6l3RCbh4eCmjcVF7+AfLx93d0eKjjApuGqevg63VJ3wHn/b6ayMs/0L6/r/RE6f2R0pl4qXE7adwKp0/cK4KkHQAAAGiAAkJNDZFDL2ru4EhQHwU0aiSpln9fOSmmhF0yveek1IuknZp21LoJEyawNB4AAABAzfIOMc2wS6Z37/pR5sFMOwAAAACg7guIMC2JryM17RVF0g4AAAAAqJtKN54redUjJO0AAAAAgLqnnjaeK42adgAAAABA3WOt8Vw9RNIOAAAAAKh76mnjudJYHg8AAAAAqHvqaeO50phpR4UYDAatWLGi0sf169dPDz30ULWuvXTpUgUFBVXrHBUxe/Zsde3a1e7XAQAAAFAF6YnSqX2m9xIBEVLTjvU2YZdI2uu9Y8eOaeLEiYqIiJCHh4datmyp6dOnKzk5uUavs3HjRhkMBp6/DgAAAKDmlTSdW9Lb9H5+4l7PkbTXkrS8NCWkJWjvmb1KSEtQWl6a3a956NAh9ejRQ/v379dHH32kAwcO6K233tKGDRvUq1cvpaTUz0YNAAAAAOqZBtJ0zhqS9lpwMuukHt/8uG5YcYPGfjtWN6y4QTM3z9TJrJN2ve79998vDw8PrV27Vn379lWLFi00dOhQrV+/XidOnNCTTz4pSYqMjNTcuXN12223ydfXV82aNdP//d//lTnf2bNndeONN8rHx0fR0dFauXKlJOnw4cPq37+/JCk4OFgGg0ETJkwwH1dcXKzHH39cISEhCgsL0+zZsy3Ou3DhQnXq1Em+vr5q3ry57rvvPmVmZtq8r5Jl7O+9955atGghPz8/3XfffSoqKtKCBQsUFhamJk2a6IUXXrA47ujRoxoxYoT8/PwUEBCgW265RadOnbJ5neLiYj333HO66KKL5Onpqa5du2r16tUW+2zdulVdu3aVl5eXevTooRUrVshgMCg2NlZGo1FRUVF65ZVXLI6JjY2VwWDQgQMHbF4bAAAAwHkaSNM5a0ja7SwtL03Pbn1WWxO3WmzfkrhFs7fOttuMe0pKitasWaP77rtP3t7eFmNhYWEaO3asPvnkExmNRknSyy+/rC5duujXX3/VE088oenTp2vdunUWx82ZM0e33HKL9u7dq2HDhmns2LFKSUlR8+bN9cUXX0iS4uPjlZSUpEWLFpmPW7ZsmXx9fbV9+3YtWLBAzz33nMW5XVxc9Prrr+v333/XsmXL9P333+vxxx8v9/4OHjyo7777TqtXr9ZHH32kd999V9ddd52OHz+uTZs26aWXXtJTTz2l7du3SzIl4CNGjFBKSoo2bdqkdevW6dChQxozZozNayxatEivvvqqXnnlFe3du1eDBw/WDTfcoP3790uS0tPTNXz4cHXq1Em7d+/W3LlzNXPmTPPxBoNBEydOVExMjMV5Y2Ji1KdPH0VFRZV7jwAAAECDVbp+vaTp3NQt9fZ57DYZYUxLSzNKMqalpZUZy8nJMf7xxx/GnJycKp37UOohY8elHW2+DqUeqm74Vv38889GScavvvrK6vjChQuNkoynTp0ytmzZ0jhkyBCL8TFjxhiHDh1q/izJ+NRTT5k/Z2ZmGiUZv/vuO6PRaDT+8MMPRknGc+fOWZynb9++xquuuspi22WXXWacOXOmzdg/++wzY2hoqPlzTEyMMTAw0Pz52WefNfr4+BjT09PN2wYPHmyMjIw0FhUVmbe1a9fOOG/ePKPRaDSuXbvW6Orqajx69Kh5/PfffzdKMv7yyy/m83bp0sU8HhERYXzhhRfKxH7fffcZjUajccmSJcbQ0FCL38bbb79tlGT89ddfjUaj0XjixAmjq6urcfv27Uaj0WjMz883NmrUyLh06VKr917d3xsAAABQ56WdMBrfvMxofDbA9J52wtER2UV5eej5mGm3s4z8jGqNV5fxfzPpF9KrV68yn+Pi4iy2de7c2fzPvr6+CggI0OnTpy947vOPk6Tw8HCL49avX68BAwaoWbNm8vf317hx45ScnKzs7Gyb54yMjJS/v7/5c9OmTdWhQwe5uLhYbCu5TlxcnJo3b67mzZubxzt06KCgoKAy9ymZZtETExPVu3dvi+29e/c27x8fH6/OnTvLy8vLPH755Zdb7B8REaHrrrtO7733niTpv//9r/Ly8jR69Gib9wYAAAA0aA24ft0ahybtmzdv1vDhwxUREWH1kWIGg8Hq6+WXXzbvExkZWWZ8/vz5tXwntvl7+FdrvKqioqJkMBisJqSSKYkNDg5W48aNK3xOd3d3i88Gg0HFxcXVOu7w4cO6/vrr1blzZ33xxRfatWuXuZ4+Pz+/Uuesanz2dvfdd+vjjz9WTk6OYmJiNGbMGPn4+Dg6LAAAAMA5NeD6dWscmrRnZWWpS5cuVpueSVJSUpLF67333pPBYNBNN91ksd9zzz1nsd8DDzxQG+FXSIhXiHpH9LY61juit0K87PMDDA0N1aBBg7R48WLl5ORYjJ08eVIffPCBxowZI4PBIEn6+eefLfb5+eef1b59+wpfz8PDQ5JUVFRUqTh37dql4uJivfrqq7riiivUtm1bJSbW/OMb2rdvr2PHjunYsWPmbX/88YdSU1PVoUOHMvsHBAQoIiJCW7Zssdi+ZcsW8/7t2rXTb7/9pry8PPP4jh07ypxr2LBh8vX11ZIlS7R69WpNnDixpm4LAAAAqH8acv26FQ5N2ocOHarnn39eN954o9XxsLAwi9fXX3+t/v37q3Xr1hb7+fv7W+zn6+tbG+FXSKBnoGZfObtM4t47ordmXzlbgZ6Bdrv2m2++qby8PA0ePFibN2/WsWPHtHr1ag0aNEjNmjWz6K6+ZcsWLViwQH/99Zf+7//+T5999pmmT59e4Wu1bNlSBoNBq1at0pkzZ8rt/n6+qKgoFRQU6I033tChQ4f0/vvv66233qr0vV7IwIED1alTJ40dO1a7d+/WL7/8ojvvvFN9+/ZVjx49rB7z2GOP6aWXXtInn3yi+Ph4PfHEE4qNjTV/L7fffruKi4s1ZcoUxcXFac2aNeZO8SV/DJEkV1dXTZgwQbNmzVJ0dHSZUgQAAACgQSvddE4yJepNOzb4hF2qQ93jT506pW+++UaTJk0qMzZ//nyFhoaqW7duevnll1VYWFjuufLy8pSenm7xsqcw3zC91OclrRy5Uh8M+0ArR67US31eUphvmF2vGx0drZ07d6p169a65ZZb1KZNG02ZMkX9+/fXtm3bFBLy9yz/o48+qp07d6pbt256/vnntXDhQg0ePLjC12rWrJnmzJmjJ554Qk2bNtW0adMqdFyXLl20cOFCvfTSS+rYsaM++OADzZs3r9L3eiEGg0Fff/21goOD1adPHw0cOFCtW7fWJ598YvOYBx98UI888ogeffRRderUSatXr9bKlSsVHR0tyTQb/9///lexsbHq2rWrnnzyST3zzDOSZFHnLkmTJk1Sfn6+7rrrrhq/NwAAAKDOSk+U3h8pLeltek+v+VW3dZ3BWNFOZXZmMBj01VdfaeTIkVbHFyxYoPnz5ysxMdEiIVq4cKG6d++ukJAQbd26VbNmzdJdd92lhQsX2rzW7NmzNWfOnDLb09LSFBAQYLEtNzdXCQkJatWqVZlErL6IjIzUQw89pIceesjRodR5H3zwge666y6lpaVZPGrvxx9/1IABA3Ts2DE1bdrU5vEN4fcGAAAAmJ3aZ0rYS0zdYpphbwDS09MVGBhoNQ89n1stxlQt7733nsaOHVsmkXnkkUfM/9y5c2d5eHjonnvu0bx58+Tp6Wn1XLNmzbI4Lj093aKrOFBRy5cvV+vWrdWsWTPt2bNHM2fO1C233GJO2PPy8nTmzBnNnj1bo0ePLjdhBwAAABqckqZzZ+JpOmdDnUjaf/zxR8XHx5e7lLlEz549VVhYqMOHD6tdu3ZW9/H09LSZ0AOVcfLkST3zzDM6efKkwsPDNXr0aIteAR999JEmTZqkrl27avny5Q6MFAAAAHBCJU3nclJMCTs17GXUiaT93Xff1aWXXqouXbpccN/Y2Fi5uLioSZMmtRBZ/XD48GFHh1BnPf7443r88cdtjk+YMEETJkyovYAAAAAAZ5eeaJmkl7xglUOT9szMTB04cMD8OSEhQbGxsQoJCVGLFi0kmZauf/bZZ3r11VfLHL9t2zZt375d/fv3l7+/v7Zt26aHH35Yd9xxh4KDg2vtPgAAAAAAFVDSeK5kOTyPdLsghybtO3fuVP/+/c2fS+rMx48fr6VLl0qSPv74YxmNRt12221ljvf09NTHH3+s2bNnKy8vT61atdLDDz9sUa8OAAAAAHASOSmmhF0yveekkLRfgEOT9n79+ulCzeunTJmiKVOmWB3r3r27fv75Z3uEBgAAAACoaTSeq7Q6UdMOAAAAAKiDrNWv03iuUkjaAQAAAAA1z1b9Oo3nKsXF0QEAAAAAAOoha/XrqDSSdgAAAABAzSupX5eoX68GkvZ67tixY5o4caIiIiLk4eGhli1bavr06UpOTjbv069fPxkMBvOradOmGj16tI4cOWJxrvz8fL388svq3r27fH19FRgYqC5duuipp55SYmKi5s6dq/DwcKWkWP4Fbc+ePfL09NSqVaskSQaDQV5eXmXOP3LkSJ5pDgAAANQXJfXrU7fwaLdqIGmvJYVpaco7dEg5e/Yo71CCCtPS7H7NQ4cOqUePHtq/f78++ugjHThwQG+99ZY2bNigXr16WSTXkydPVlJSkhITE/X111/r2LFjuuOOO8zjeXl5GjRokF588UVNmDBBmzdv1m+//abXX39dZ8+e1RtvvKFZs2apefPmuv/++83HFRQUaPz48brjjjt0/fXXm7cbDAY988wzdv8OAAAAANSS9ETp1D7Te4mACKlpRxL2aqARXS0oSDqpxKeeUvaWLeZtPlddpYi5c+UeHma3695///3y8PDQ2rVr5e3tLUlq0aKFunXrpjZt2ujJJ5/UkiVLTPH4+CgszBRLeHi4pk2bpnvuucd8rn/+85/66aeftHPnTnXr1s28vUWLFurbt6+MRqMMBoOWL1+ubt266fPPP9fNN9+sF154QampqfrnP/9pEdu0adO0cOFCPfbYY+rYsaPdvgMAAAAAtcBW0zlUGzPtdlaYllYmYZek7J9+UuLTT9ttxj0lJUVr1qzRfffdZ07YS4SFhWns2LH65JNPZDQarR776aefqmfPnuZtH330kQYNGmSRsJ/PYDBIki6++GLNmzdPU6dO1Zo1azRv3jzFxMQoICDAYv/evXvr+uuv1xNPPFHdWwUAAADgaDSdsxuSdjsrSk4uk7CXyP7pJxWdV1tek/bv3y+j0aj27dtbHW/fvr3OnTunM2fOSJIWL14sPz8/+fr6KjQ0VPHx8XrvvffM+//1119q166dxTluvPFG+fn5yc/PT1deeaV5+/Tp09WxY0cNGzZMU6dOVf/+/a3GMG/ePK1evVo//vhjdW8XAAAAgCPRdM5uSNrtrDgj4wLjmXa9vrWZdGvGjh2r2NhY7dmzRz/99JOioqJ07bXXKqOc+BcvXqzY2FhNnDhR2dnZ5u0Gg0FPPvmkiouL9dRTT9k8vkOHDrrzzjuZbQcAAADqOprO2Q1Ju525+PtfYNzPLteNioqSwWBQXFyc1fG4uDgFBwercePGkqTAwEBFRUUpKipKvXv31rvvvqv9+/frk08+kSRFR0crPj7e4hzh4eGKiopSSEjZv6K5ublZvNsyZ84c7d69WytWrKjsLQIAAABwFJrO1RqSdjtzDQ2Vz1VXWR3zueoquYaG2uW6oaGhGjRokBYvXqycnByLsZMnT+qDDz7QmDFjzLXopbm6ukqS+djbbrtN69at06+//lqjcTZv3lzTpk3TP/7xDxUVFdXouQEAAADYQUnTuSW9Te/nJ+6ocSTtduYWGKiIuXPLJO4+V12liOfnyi0w0G7XfvPNN5WXl6fBgwdr8+bNOnbsmFavXq1BgwapWbNmeuGFF8z7Zmdn6+TJkzp58qT27NmjqVOnysvLS9dee60k6eGHH1avXr00YMAALVq0SLt371ZCQoLWrFmj7777zpzkV8WsWbOUmJio9evXV/ueAQAAANgZTedqFY98qwXu4WFq9uorKkpOVnFGplz8/eQaGmrXhF0yLWnfuXOnnn32Wd1yyy1KSUlRWFiYRo4cqWeffdZiWfvbb7+tt99+W5IUHByszp0769tvvzU3n/Py8tKGDRv02muvKSYmRrNmzVJxcbFatWqloUOH6uGHH65ynCEhIZo5c6b+8Y9/VO+GAQAAANhfSdO5kse70XTOrgzGinYqq8fS09MVGBiotLS0Mo8my83NVUJCglq1aiUvLy8HRYiGgt8bAAAA6oT0RNMMu3cINexVVF4eej5m2gEAAAAA5SudpJe8YHck7QAAAAAA20oaz5Ush+eRbrWKRnQAAAAAANtoPOdQJO0AAAAAANtKGs9JNJ5zAJbHAwAAAAD+Zq1+fdwKGs85CEk7AAAAAMDEVv06jecchuXxAAAAAAAT6tedDkk7AAAAAMCE+nWnw/J4AAAAAIAJ9etOh6QdlTZhwgSlpqZqxYoVjg4FAAAAQHWUbjonUb/uZFgeX0/169dPDz30UJntS5cuVVBQUK3HAwAAAMDJlDSdW9Lb9J6e6OiIYAUz7bUkN6tAORn5ys8plIe3m7z9PeTl6+7osCzk5+fLw8PD0WEAAAAAqA3Wms4xw+50mGmvBZkpuVr7zu/6cPZ2ff7SLn04e7vWvvO7MlNyHRrXhAkTNHLkSL3wwguKiIhQu3amhhO//fabrrnmGnl7eys0NFRTpkxRZmamzfPk5eXpwQcfVJMmTeTl5aWrrrpKO3bssNhn5cqVio6OlpeXl/r3769ly5bJYDAoNTVVWVlZCggI0Oeff25xzIoVK+Tr66uMjIyav3kAAACgoaPpXJ1A0m5nuVkF+v79P3UszvJRCcfiUvT9+38qN6vAQZGZbNiwQfHx8Vq3bp1WrVqlrKwsDR48WMHBwdqxY4c+++wzrV+/XtOmTbN5jscff1xffPGFli1bpt27dysqKkqDBw9WSorpnhMSEnTzzTdr5MiR2rNnj+655x49+eST5uN9fX116623KiYmxuK8MTExuvnmm+Xv72+fmwcAAAAaspKmc1O3/P08djgdlsfbWU5GfpmEvcSxuBTlZOQ7dJm8r6+v3nnnHfOy+Lffflu5ublavny5fH19JUlvvvmmhg8frpdeeklNmza1OD4rK0tLlizR0qVLNXToUPM51q1bp3fffVePPfaY/vWvf6ldu3Z6+eWXJUnt2rXTvn379MILL5jPc/fdd+vKK69UUlKSwsPDdfr0aX377bdav359bXwNAAAAQP1H07k6iZl2O8vPKazWuL116tTJoo49Li5OXbp0MSfsktS7d28VFxcrPj6+zPEHDx5UQUGBevfubd7m7u6uyy+/XHFxcZKk+Ph4XXbZZRbHXX755WU+X3LJJVq2bJkk6T//+Y9atmypPn36VP8mAQAAgIaOpnN1Fkm7nXl4l7+Y4ULjVRUQEKC0tLQy21NTUxUYGGj+fH5y7mh33323li5dKsm0NP6uu+6SwWBwbFAAAABAfWCt6RzqBJJ2O/P291Dz9tYbOjRvHyJvf/t0a2/Xrp12795dZvvu3bvVtm1bm8e1b99ee/bsUVZWlnnbli1b5OLiYm5Ud742bdrIw8NDW7ZsMW8rKCjQjh071KFDB3MsO3futDiudKM6Sbrjjjt05MgRvf766/rjjz80fvz4C98oAAAAgAuj6VydRdJuZ16+7rpm3MVlEvfm7UN0zZ0X262eferUqfrrr7/04IMPau/evYqPj9fChQv10Ucf6dFHH7V53NixY+Xl5aXx48dr3759+uGHH/TAAw9o3LhxZerZJdNM/dSpU/XYY49p9erV+uOPPzR58mRlZ2dr0qRJkqR77rlHf/75p2bOnKm//vpLn376qXlG/fyZ9ODgYI0aNUqPPfaYrr32Wl100UU1+6UAAAAADUl6onRqn+mdpnN1Fo3oaoFfiJeuvfuSWn1Oe+vWrbV582Y9+eSTGjhwoPLz83XxxRfrs88+05AhQ2we5+PjozVr1mj69Om67LLL5OPjo5tuukkLFy60ecz8+fNVXFyscePGKSMjQz169NCaNWsUHBwsSWrVqpU+//xzPfroo1q0aJF69eqlJ598UlOnTpWnp6fFuSZNmqQPP/xQEydOrJkvAgAAAGiISmrYz8SbZtZLEnWS9TrHYDQajY4OwtHS09MVGBiotLQ0BQQEWIzl5uYqISFBrVq1kpeXl4MirH9eeOEFvfXWWzp27JjF9vfff18PP/ywEhMTLRrkNRT83gAAAFAjTu0zNZ0rMXWL1LSj4+JBGeXloedjph21YvHixbrssssUGhqqLVu26OWXX7Z49nt2draSkpI0f/583XPPPQ0yYQcAAABqTEkNe8lMOzXsdRZJO2rF/v379fzzzyslJUUtWrTQo48+qlmzZpnHFyxYoBdeeEF9+vSx2A4AAACgCkpq2Es/lx11DsvjxfJ4OA9+bwAAAKiS9EQS9DqG5fEAAAAA0BDYajqHeoFHvgEAAABAXZaTYkrYJdN7Topj40GNImkHAAAAgLqspOmcRNO5eojl8QAAAABQl9F0rl4jaQcAAACAusRa07mACJL1eoqkHQAAAADqCprONTjUtDdAS5cuVVBQkF2vsXHjRhkMBqWmptr1OgAAAECDQtO5BoekvZ6aMGGCDAaDDAaDPDw8FBUVpeeee06FhYU1fq1+/frpoYcesth25ZVXKikpSYGBgTV+PQAAAKDBoulcg8Py+FqSm5mh7LQ05WVnydPXVz4BgfLy87frNYcMGaKYmBjl5eXp22+/1f333y93d3eFh4fb9bqS5OHhobCwMLtfBwAAAKjXStev03SuwWGmvRZkJJ/RqkULFPPIvfrwqUcV8/C9+ub1l5WRfMau1/X09FRYWJhatmypqVOnauDAgVq5cmWZ/Q4ePKgRI0aoadOm8vPz02WXXab169db7LN48WJFR0fLy8tLTZs21c033yzJNKO/adMmLVq0yDyzf/jwYavL47ds2aJ+/frJx8dHwcHBGjx4sM6dO2fX7wAAAACos0rq15f0Nr2nJ5q2B0RITTuSsDcQJO12lpuZoTVvva4je3+12H54z26t/dcbys3MqLVYvL29lZ+fX2Z7Zmamhg0bpg0bNujXX3/VkCFDNHz4cB09elSStHPnTj344IN67rnnFB8fr9WrV6tPnz6SpEWLFqlXr16aPHmykpKSlJSUpObNm5e5RmxsrAYMGKAOHTpo27Zt+umnnzR8+HAVFRXZ96YBAACAuor6dYjl8XaXnZZWJmEvcXjPbmWnpdl9mbzRaNSGDRu0Zs0aPfDAA2XGu3Tpoi5dupg/z507V1999ZVWrlypadOm6ejRo/L19dX1118vf39/tWzZUt26dZMkBQYGysPDQz4+PuUuh1+wYIF69OihxYsXm7ddcsklNXiXAAAAQD1TUr9e0ime+vUGiaTdzvKys8ofzyl/vDpWrVolPz8/FRQUqLi4WLfffrtmz56tzz77zGK/zMxMzZ49W998842SkpJUWFionJwc80z7oEGD1LJlS7Vu3VpDhgzRkCFDdOONN8rHx6fCscTGxmr06NE1en8AAABAvUb9OsTyeLvz9PEtf9y7/PHq6N+/v2JjY7V//37l5ORo2bJl8vUte70ZM2boq6++0osvvqgff/xRsbGx6tSpk3kpvb+/v3bv3q2PPvpI4eHheuaZZ9SlS5dKPc7N29u7pm4LAAAAqL/SE6VT+6hfhxlJu535BAYqskt3q2ORXbrLx46PRPP19VVUVJRatGghNzfbiyq2bNmiCRMm6MYbb1SnTp0UFhamw4cPW+zj5uamgQMHasGCBdq7d68OHz6s77//XpKpU/yFatM7d+6sDRs2VPueAAAAgHrLVuM5NGgk7Xbm5eeva+95oEziHtmlu6695wG717NXRHR0tL788kvFxsZqz549uv3221VcXGweX7VqlV5//XXFxsbqyJEjWr58uYqLi9Wunen5kJGRkdq+fbsOHz6ss2fPWhxbYtasWdqxY4fuu+8+7d27V3/++aeWLFmis2fP1tp9AgAAAE6NxnOwgpr2WuAf2ljXPfiY6TntOVny9PaVT6D9n9NeUQsXLtTEiRN15ZVXqlGjRpo5c6bS09PN40FBQfryyy81e/Zs5ebmKjo6Wh999JG5kdyMGTM0fvx4dejQQTk5OUpISChzjbZt22rt2rX6xz/+ocsvv1ze3t7q2bOnbrvttlq7TwAAAMCp0XgOVhiMRqPR0UE4Wnp6ugIDA5WWlqaAgACLsdzcXCUkJKhVq1by8vJyUIRoKPi9AQAANHDpiTSeayDKy0PPx0w7AAAAADiCtQQ9IIJkHRZI2gEAAACgtpU0nStZCj9uBck6rKIRHQAAAADUNprOoYJI2gEAAACgtpU0nZNoOodysTweAAAAAOytdP16QIRpSTxN53ABJO0AAAAAYE+26tdpOocKYHk8AAAAANgT9euoBpJ2AAAAALAn6tdRDSyPBwAAAAB7on4d1cBMO2rdxo0bZTAYlJqa6uhQAAAAgJqXniid2md6LxEQITXtSMKOSiNpr4eGDx+uIUOGWB378ccfZTAYtHfv3lqOCgAAAGgASprOLeltej8/cQeqgKS9lhRlF6jgdLbyjqar4Ey2irIL7HatSZMmad26dTp+/HiZsZiYGPXo0UOdO3e22/VrQ35+vqNDAAAAAMqi6RxqGEl7LShMzVPKR3/q1MJdOrN4j069ukspH/2pwtQ8u1zv+uuvV+PGjbV06VKL7ZmZmfrss880cuRI3XbbbWrWrJl8fHzUqVMnffTRRxb7fv755+rUqZO8vb0VGhqqgQMHKisryzz+3nvv6ZJLLpGnp6fCw8M1bdo0SdLhw4dlMBgUGxtr3jc1NVUGg0EbN260Gm9ycvIF4+nXr5+mTZumhx56SI0aNdLgwYOr/gUBAAAA9kLTOdQwknY7K8ou0Lkv/lLe/lSL7Xn7U3Xui7/sMuPu5uamO++8U0uXLpXRaDRv/+yzz1RUVKQ77rhDl156qb755hvt27dPU6ZM0bhx4/TLL79IkpKSknTbbbdp4sSJiouL08aNGzVq1CjzuZYsWaL7779fU6ZM0W+//aaVK1cqKiqqyvHm5uaWG0+JZcuWycPDQ1u2bNFbb71V5esBAAAAdlPSdG7qlr+fxw5UA93j7aw4s6BMwl4ib3+qijML5OrjXuPXnThxol5++WVt2rRJ/fr1k2RaGn/TTTepZcuWmjFjhnnfBx54QGvWrNGnn36qyy+/XElJSSosLNSoUaPUsmVLSVKnTp3M+z///PN69NFHNX36dPO2yy67rMqxNmvWrNx4SkRHR2vBggVVvg4AAABgF+mJlp3hS15ADWCm3c6KcwurNV5VF198sa688kq99957kqQDBw7oxx9/1KRJk1RUVKS5c+eqU6dOCgkJkZ+fn9asWaOjR49Kkrp06aIBAwaoU6dOGj16tN5++22dO3dOknT69GklJiZqwIABNRbrheIpcemll9bYNQEAAIAaQeM52BlJu525eJW/mOFC49UxadIkffHFF8rIyFBMTIzatGmjvn376uWXX9aiRYs0c+ZM/fDDD4qNjdXgwYPNzd1cXV21bt06fffdd+rQoYPeeOMNtWvXTgkJCfL29i7/flxMP6nzl+UXFJRfAnCheEr4+vpW5WsAAAAA7IfGc7AzknY7c/Fzl2d0kNUxz+ggufjV/NL4ErfccotcXFz04Ycfavny5Zo4caIMBoO2bNmiESNG6I477lCXLl3UunVr/fXXXxbHGgwG9e7dW3PmzNGvv/4qDw8PffXVV/L391dkZKQ2bNhg9ZqNGzeWZKqLL3F+UzprKhIPAAAA4JRoPAc7o6bdzlx93BV8U9syzeg8o4MUfFNbu9Szl/Dz89OYMWM0a9Yspaena8KECZJMteGff/65tm7dquDgYC1cuFCnTp1Shw4dJEnbt2/Xhg0bdO2116pJkybavn27zpw5o/bt20uSZs+erXvvvVdNmjTR0KFDlZGRoS1btuiBBx6Qt7e3rrjiCs2fP1+tWrXS6dOn9dRTT5Ub54XiAQAAAJxWSeO582vagRpE0l4L3II8FXLbxSrOLFBxbqFcvNzk4udu14S9xKRJk/Tuu+9q2LBhiogw/RfIU089pUOHDmnw4MHy8fHRlClTNHLkSKWlpUmSAgICtHnzZr322mtKT09Xy5Yt9eqrr2ro0KGSpPHjxys3N1f//Oc/NWPGDDVq1Eg333yz+ZrvvfeeJk2apEsvvVTt2rXTggULdO2119qM8ULxAAAAAE6jdNM5icZzsCuD8fzi4wYqPT1dgYGBSktLU0BAgMVYbm6uEhIS1KpVK3l5eTkoQjQU/N4AAACcWEnTuTPxpqXwPNIN1VBeHno+atoBAAAAoCJoOgcHIGkHAAAAgIqg6RwcgJp2AAAAALCmdP06TefgACTtAAAAAFCarfp1ms6hlrE8HgAAAABKo34dToKkHQAAAABKo34dToLl8QAAAABQGvXrcBIk7QAAAABQuumcRP06nAJJOwAAAICGzVbTOcAJUNMOpxcZGanXXnvN0WEAAACgvqLpHJwYSXs9d/LkSU2fPl1RUVHy8vJS06ZN1bt3by1ZskTZ2dmODg8AAABwPJrOwYmxPL6W5OTkKCsrS7m5ufLy8pKvr6+8vb3tes1Dhw6pd+/eCgoK0osvvqhOnTrJ09NTv/32m/7973+rWbNmuuGGG+wagy1Go1FFRUVyc+MnCAAAAAej6RycGDPttSAtLU2fffaZ3nzzTb3zzjt688039fnnnystLc2u173vvvvk5uamnTt36pZbblH79u3VunVrjRgxQt98842GDx8uSUpNTdXdd9+txo0bKyAgQNdcc4327NljPs/s2bPVtWtXvf/++4qMjFRgYKBuvfVWZWRkmPcpLi7WvHnz1KpVK3l7e6tLly76/PPPzeMbN26UwWDQd999p0svvVSenp766aefdPDgQY0YMUJNmzaVn5+fLrvsMq1fv96u3wsAAACg9ETp1D7Tu2RK1Jt2JGGH0yFpt7OcnBx9/fXXOnTokMX2gwcPauXKlcrJybHLdZOTk7V27Vrdf//98vX1tbqPwWCQJI0ePVqnT5/Wd999p127dql79+4aMGCAUlL+ruU5ePCgVqxYoVWrVmnVqlXatGmT5s+fbx6fN2+eli9frrfeeku///67Hn74Yd1xxx3atGmTxTWfeOIJzZ8/X3FxcercubMyMzM1bNgwbdiwQb/++quGDBmi4cOH6+jRo3b4VgAAAAD93XhuSW/Te0niDjgh1ibbWVZWVpmEvcTBgweVlZVll2XyBw4ckNFoVLt27Sy2N2rUSLm5uZKk+++/X8OHD9cvv/yi06dPy9PTU5L0yiuvaMWKFfr88881ZcoUSaaZ9KVLl8rf31+SNG7cOG3YsEEvvPCC8vLy9OKLL2r9+vXq1auXJKl169b66aef9K9//Ut9+/Y1X/+5557ToEGDzJ9DQkLUpUsX8+e5c+fqq6++0sqVKzVt2rQa/14AAAAAq43nmGGHkyJpt7OSBLmq4zXtl19+UXFxscaOHau8vDzt2bNHmZmZCg0NtdgvJydHBw8eNH+OjIw0J+ySFB4ertOnT0sy/YEgOzvbIhmXpPz8fHXr1s1iW48ePSw+Z2Zmavbs2frmm2+UlJSkwsJC5eTkMNMOAAAA+ylpPFfyiDcaz8GJkbTbmZeXV7XGqyoqKkoGg0Hx8fEW21u3bi1J5tn9zMxMhYeHa+PGjWXOERQUZP5nd3d3izGDwaDi4mLzOSTpm2++UbNmzSz2K5m9L1F6qf6MGTO0bt06vfLKK4qKipK3t7duvvlm5efnV/BOAQAAgAtIT7RsMkfjOdQhJO125uvrqzZt2ljMWpdo06aNzXrz6goNDdWgQYP05ptv6oEHHrB5ne7du+vkyZNyc3NTZGRkla7VoUMHeXp66ujRoxZL4Stiy5YtmjBhgm688UZJpj8AHD58uEpxAAAAAGWU1K+XzKqPW/F34k6yjjqARnR25u3trRtuuEFt2rSx2N6mTRvdcMMNdn3s2+LFi1VYWKgePXrok08+UVxcnOLj4/Wf//xHf/75p1xdXTVw4ED16tVLI0eO1Nq1a3X48GFt3bpVTz75pHbu3Fmh6/j7+2vGjBl6+OGHtWzZMh08eFC7d+/WG2+8oWXLlpV7bHR0tL788kvFxsZqz549uv32280z+AAAAEC1WatfB+oQZtprQWBgoG6++eZaf057mzZt9Ouvv+rFF1/UrFmzdPz4cXl6eqpDhw6aMWOG7rvvPhkMBn377bd68sknddddd+nMmTMKCwtTnz591LRp0wpfa+7cuWrcuLHmzZunQ4cOKSgoSN27d9c//vGPco9buHChJk6cqCuvvFKNGjXSzJkzlZ6eXt1bBwAAAEyoX0cdZzAajUZHB+Fo6enpCgwMVFpamgICAizGcnNzlZCQoFatWtmt/hwowe8NAADADkrXtANOoLw89HzMtAMAAACoP6wl6NSvow4jaQcAAABQP9hqOgfUYTSiAwAAAFA/0HQO9RBJOwAAAID6oaTpnETTOdQbLI8HAAAAUD8ERJiWxNN0DvUISTsAAACAuommc2gASNoBAAAA1D00nUMD4dCa9s2bN2v48OGKiIiQwWDQihUrLMYnTJggg8Fg8RoyZIjFPikpKRo7dqwCAgIUFBSkSZMmKTMzsxbvAgBQ006l5+jgmUx9+1uSPt15THFJ6Tp2LtvRYQEAnAlN59BAOHSmPSsrS126dNHEiRM1atQoq/sMGTJEMTEx5s+enp4W42PHjlVSUpLWrVungoIC3XXXXZoyZYo+/PBDu8YOALCPpNQc7Tp6To9+ukd5hcXm7Td1b6aHBrZV8xAfB0YHAHAaJU3nSmbaaTqHesqhSfvQoUM1dOjQcvfx9PRUWFiY1bG4uDitXr1aO3bsUI8ePSRJb7zxhoYNG6ZXXnlFEREsjwGAuiY9t0DTP45VUbHRYvsXu0+o80VBGn9lpGMCAwA4XukadprOoQFw+ke+bdy4UU2aNFG7du00depUJScnm8e2bdumoKAgc8IuSQMHDpSLi4u2b99u85x5eXlKT0+3eNU31koLzi8viIyMlMFg0M8//2xx3EMPPaR+/fpZ7GPrNWHChFq+KwANwdexiWUS9hLv/pSgw2ezajkiAIBTKKlhX9Lb9J6eaErUm3YkYUe95tSN6IYMGaJRo0apVatWOnjwoP7xj39o6NCh2rZtm1xdXXXy5Ek1adLE4hg3NzeFhITo5MmTNs87b948zZkzx97hWygoSFN+/lkVFmbIzS1AHh6hcncPtOs1S5cWSJblBV5eXpo5c6Y2bdpk9fgdO3aoqKhIkrR161bddNNNio+PV0BAgCTJ29vbTpEDaMiOpdiuXT+Vniuj0XpCDwCo56zVsJOsowFw6qT91ltvNf9zp06d1LlzZ7Vp00YbN27UgAEDqnzeWbNm6ZFHHjF/Tk9PV/PmzasVa3lyc5MU9+cspaT8aN4WEnK12l88T15e4Xa7bnmlBZI0ZcoUvfXWW/r22281bNiwMuONGzc2/3NIiKlGqEmTJgoKCqrxWAGgRM9Wofrv3iSrY5dEBMrN1ekXiQEA7IEadjRQder/+bRu3VqNGjXSgQMHJElhYWE6ffq0xT6FhYVKSUkpN1n19PRUQECAxcteCgrSyiTskpSS8qPi/pylgoI0u137Qlq1aqV7771Xs2bNUnFx8YUPAIBacGVUqEJ9PayOzbiWRnQA0GCV1LBP3cLj3dCg1Kmk/fjx40pOTlZ4uGl2ulevXkpNTdWuXbvM+3z//fcqLi5Wz549HRWmhfz8s2US9hIpKT8qP/+s3a69atUq+fn5WbxefPFFi32eeuopJSQk6IMPPrBbHABQGa0b++mDu3uqR8tg87aIQC8tHttdLUIpywGABiM9UTq1z/Reghp2NEAOXR6fmZlpnjWXpISEBMXGxiokJEQhISGaM2eObrrpJoWFhengwYN6/PHHFRUVpcGDB0uS2rdvryFDhmjy5Ml66623VFBQoGnTpunWW291ms7xhYUZ1Rqvjv79+2vJkiUW20qWuZdo3LixZsyYoWeeeUZjxoyxWywAUBkXhwfon7d2VVZeoQoKi+Xv5a7IRr6ODgsAUFtKms6VLIVnZh0NmEOT9p07d6p///7mzyV15uPHj9eSJUu0d+9eLVu2TKmpqYqIiNC1116ruXPnWjRT++CDDzRt2jQNGDBALi4uuummm/T666/X+r3Y4ubmX63x6vD19VVUVNQF93vkkUe0ePFiLV682G6xAEBlNQ9mGTwANFg0nQPMHJq09+vXr9wuwGvWrLngOUJCQvThhx/WZFg1ysOjkUJCrra6RD4k5Gp5eDRyQFSW/Pz89PTTT2v27Nm64YYbHB0OAAAAGjqazgFmdaqmvS5ydw9U+4vnKSTkaovtJd3j7fnYt7y8PJ08edLidfas9Rr6KVOmKDAw0Kn/AAIAAIAGgqZzgJlTP/KtvvDyClfHSxad95x2f3l4NLL7c9pXr15tbtpXol27dvrzzz/L7Ovu7q65c+fq9ttvt2tMAAAAQBnpiaYl8N4hfyfoAREk64Akg7G89ekNRHp6ugIDA5WWllbm8W+5ublKSEhQq1at5OXl5aAI0VDwewMAAA0OTefQQJWXh56P5fEAAAAAHMda0zkAZiTtAAAAABynpOmcRNM5wApq2gEAAADUntL16yVN50rXtAOQRNIOAAAAoLbYql+n6RxgE8vjAQAAANQO6teBSiNpBwAAAFA7qF8HKo3l8QAAAABqB/XrQKWRtAMAAACwH2uN50jWgQojaQcAAABgH7YazwGoMGraUSFLly5VUFCQ+fPs2bPVtWtXu12vX79+euihh+x2fgAAANQCGs8B1UbSXk9NmDBBBoNBBoNBHh4eioqK0nPPPafCwsIaOf+MGTO0YcOGSh1jMBi0YsWKCu375Zdfau7cuVWIDAAAAE6DxnNAtbE8vpakFhTqbH6h0guLFODuqkbubgpyt+/XP2TIEMXExCgvL0/ffvut7r//frm7u2vWrFnVPrefn5/8/PxqIEpL+fn58vDwUEgI/4UOAABQ59F4Dqg2ZtprwYncfN37x2Fd9cufGrZ7v67a/qfu/eOwTuTm2/W6np6eCgsLU8uWLTV16lQNHDhQK1euVF5enmbMmKFmzZrJ19dXPXv21MaNGy2OXbp0qVq0aCEfHx/deOONSk5OthgvvTx+x44dGjRokBo1aqTAwED17dtXu3fvNo9HRkZKkm688UYZDAbz55LzvPPOO2rVqpW8vLwklV0en5eXp5kzZ6p58+by9PRUVFSU3n33XUnSuXPnNHbsWDVu3Fje3t6Kjo5WTExMzXyJAAAAqLj0ROnUPtN7iYAIqWlHEnagikja7Sy1oFCPxh/VxpRMi+0bUzL1aPxRpRbUzHL1ivD29lZ+fr6mTZumbdu26eOPP9bevXs1evRoDRkyRPv375ckbd++XZMmTdK0adMUGxur/v376/nnny/33BkZGRo/frx++ukn/fzzz4qOjtawYcOUkZEhyZTUS1JMTIySkpLMnyXpwIED+uKLL/Tll18qNjbW6vnvvPNOffTRR3r99dcVFxenf/3rX+aZ/qefflp//PGHvvvuO8XFxWnJkiVq1KhRdb8uAAAAVEZJ07klvU3v5yfuAKqM5fF2dja/sEzCXmJjSqbO5hfafZm80WjUhg0btGbNGt12222KiYnR0aNHFRFh+mvnjBkztHr1asXExOjFF1/UokWLNGTIED3++OOSpLZt22rr1q1avXq1zWtcc801Fp///e9/KygoSJs2bdL111+vxo0bS5KCgoIUFhZmsW9+fr6WL19u3qe0v/76S59++qnWrVungQMHSpJat25tHj969Ki6deumHj16SPp7Vh8AAAC1yFrTOWbXgWpjpt3O0guLqjVeHatWrZKfn5+8vLw0dOhQjRkzRjfffLOKiorUtm1bc126n5+fNm3apIMHD0qS4uLi1LNnT4tz9erVq9xrnTp1SpMnT1Z0dLQCAwMVEBCgzMxMHT169IJxtmzZ0mbCLkmxsbFydXVV3759rY5PnTpVH3/8sbp27arHH39cW7duveA1AQAAUMNoOgfYBTPtdhbg5lqt8ero37+/lixZIg8PD0VERMjNzU2ffPKJXF1dtWvXLrm6Wl67Oo3lxo8fr+TkZC1atEgtW7aUp6enevXqpfz8C9ft+/r6ljvu7e1d7vjQoUN15MgRffvtt1q3bp0GDBig+++/X6+88kql7gEAAADVQNM5wC5I2u2skYeb+oX4WV0i3y/ET4087PevwNfXV1FRURbbunXrpqKiIp0+fVpXX3211ePat2+v7du3W2z7+eefy73Wli1btHjxYg0bNkySdOzYMZ09e9ZiH3d3dxUVVX5lQadOnVRcXKxNmzaZl8eX1rhxY40fP17jx4/X1Vdfrccee4ykHQAAwJ7SE8sm6AERJOtADWN5vJ0Fubvp1XYt1C/Echa7X4ifFrZrYfd69tLatm2rsWPH6s4779SXX36phIQE/fLLL5o3b56++eYbSdKDDz6o1atX65VXXtH+/fv15ptvllvPLknR0dF6//33FRcXp+3bt2vs2LFlZsgjIyO1YcMGnTx5UufOnatwzJGRkRo/frwmTpyoFStWKCEhQRs3btSnn34qSXrmmWf09ddf68CBA/r999+1atUqtW/fvpLfDAAAACqMpnNArSFprwXNvDz0VodI/XT5xfq2e7R+uvxivdUhUhFeHg6JJyYmRnfeeaceffRRtWvXTiNHjtSOHTvUokULSdIVV1yht99+W4sWLVKXLl20du1aPfXUU+We891339W5c+fUvXt3jRs3Tg8++KCaNGlisc+rr76qdevWqXnz5urWrVulYl6yZIluvvlm3Xfffbr44os1efJkZWVlSZI8PDw0a9Ysde7cWX369JGrq6s+/vjjSp0fAAAAlWCt6RwAuzAYjUajo4NwtPT0dAUGBiotLU0BAQEWY7m5uUpISLB4hjhgL/zeAABAnVAy034m3tR0btwKlsUDlVReHno+atoBAAAAlK90/TpN54BaQ9IOAAAAwDZbs+o0nQNqBTXtAAAAAGyjfh1wKJJ2AAAAALZ5h5hm2CXTu3eIY+MBGhiWx1cQ/fpQG/idAQAAp0P9OuBQJO0X4OrqKknKz88v89xxoKbl5+dL+vt3BwAA4BDWGs+RrAMOQdJ+AW5ubvLx8dGZM2fk7u4uFxcqCmAfxcXFOnPmjHx8fOTmxn80AQCAg/A4N8CpkBlcgMFgUHh4uBISEnTkyBFHh4N6zsXFRS1atJDBYHB0KAAAoKGy1niOpB1wGJL2CvDw8FB0dLR56TJgLx4eHqzmAAAAjlXSeK5kpp3Gc4BDkbRXkIuLi7y8vBwdBgAAAGBfNJ4DnApJOwAAANCQlW46J9F4DnAiJO0AAABAQ0XTOcDpUTwLAAAANFTWms4BcCok7QAAAEBDVdJ0TqLpHOCkWB4PAAAANBSl69dpOgc4PZJ2AAAAoCGwVb9O0znAqbE8HgAAAGgIqF8H6iSSdgAAAKAhoH4dqJNYHg8AAAA0BNSvA3USSTsAAABQH5VuOidRvw7UQSTtAAAAQH1jq+kcgDqHmnYAAACgvqHpHFBvkLQDAAAA9Q1N54B6g+XxAAAAQH1D0zmg3iBpBwAAAOqD0o3naDoH1Ask7QAAAEBdR+M5oN6iph0AAACo62g8B9RbJO0AAABAXUfjOaDeYnk8AAAAUNdYq1+n8RxQL5G0AwAAAHWJrfp1Gs8B9RLL4wEAAIC6hPp1oEEhaQcAAADqEurXgQaF5fEAAABAXUL9OtCgkLQDAAAAzqx00zmJ+nWgASFpBwAAAJyVraZzABoMatoBAAAAZ0XTOaDBI2kHAAAAnBVN54AGj+XxAAAAgLOi6RzQ4JG0AwAAAM6CpnMASiFpBwAAAJwBTecAWEFNOwAAAOAMaDoHwAqSdgAAAMAZ0HQOgBUsjwcAAAAcpXQNO03nAJRC0g4AAAA4gq0adpJ1AOdheTwAAADgCNSwA6gAknYAAADAEahhB1ABLI8HAAAAHIEadgAVQNIOAAAA1IbSTeckatgBXBBJOwAAAGBvtprOAcAFUNMOAAAA2BtN5wBUEUk7AAAAYG80nQNQRSyPBwAAAOyNpnMAqoikHQAAAKhpNJ0DUENI2gEAAICaRNM5ADWImnYAAACgJtF0DkANImkHAAAAahJN5wDUIJbHAwAAADWJpnMAahBJOwAAAFAdNJ0DYEck7QAAAEBV0XQOgJ1R0w4AAABUFU3nANgZSTsAAABQVTSdA2BnLI8HAAAAKqN0DTtN5wDYEUk7AAAAUFG2athJ1gHYCcvjAQAAgIqihh1ALSNpBwAAACqKGnYAtYzl8QAAAEBFUcMOoJaRtAMAAAC2lG46J1HDDqBWkbQDAAAA1thqOgcAtYiadgAAAMAams4BcAIk7QAAAIA1NJ0D4ARYHg8AAABYQ9M5AE6ApB0AAACQaDoHwCmRtAMAAAA0nQPgpKhpBwAAAGg6B8BJkbQDAAAANJ0D4KRYHg8AAICGp3T9Ok3nADgpknYAAAA0LLbq12k6B8AJsTweAAAADQv16wDqEJJ2AAAANCzUrwOoQ1geDwAAgIaF+nUAdQhJOwAAAOo/a43nSNYB1AEk7QAAAKjfbDWeA4A6gJp2AAAA1G80ngNQhzk0ad+8ebOGDx+uiIgIGQwGrVixwjxWUFCgmTNnqlOnTvL19VVERITuvPNOJSYmWpwjMjJSBoPB4jV//vxavhMAAAA4LRrPAajDHLo8PisrS126dNHEiRM1atQoi7Hs7Gzt3r1bTz/9tLp06aJz585p+vTpuuGGG7Rz506LfZ977jlNnjzZ/Nnf379W4gcAAEAdQOM5AHWYQ5P2oUOHaujQoVbHAgMDtW7dOottb775pi6//HIdPXpULVq0MG/39/dXWFiYXWMFAABAHVG66ZxE4zkAdVadqmlPS0uTwWBQUFCQxfb58+crNDRU3bp108svv6zCwsJyz5OXl6f09HSLFwAAAOqBkqZzS3qb3tMTL3QEADi1OtM9Pjc3VzNnztRtt92mgIAA8/YHH3xQ3bt3V0hIiLZu3apZs2YpKSlJCxcutHmuefPmac6cObURNgAAAGqTtaZzzLADqMMMRqPR6OggJMlgMOirr77SyJEjy4wVFBTopptu0vHjx7Vx40aLpL209957T/fcc48yMzPl6elpdZ+8vDzl5eWZP6enp6t58+ZKS0sr99wAAABwcjzeDUAdkZ6ersDAwAvmoU4/015QUKBbbrlFR44c0ffff3/BpLpnz54qLCzU4cOH1a5dO6v7eHp62kzoAQAAUIeUrl+n6RyAesapk/aShH3//v364YcfFBoaesFjYmNj5eLioiZNmtRChAAAAHAYW7PqNJ0DUI84NGnPzMzUgQMHzJ8TEhIUGxurkJAQhYeH6+abb9bu3bu1atUqFRUV6eTJk5KkkJAQeXh4aNu2bdq+fbv69+8vf39/bdu2TQ8//LDuuOMOBQcHO+q2AAAAUBuoXwfQADi0pn3jxo3q379/me3jx4/X7Nmz1apVK6vH/fDDD+rXr592796t++67T3/++afy8vLUqlUrjRs3To888killr9XtJYAAAAAToT6dQB1WEXzUKdpROdIJO0AAAB1lLVnsgNAHVBvGtEBAAAAkqwn6NSvA6jnSNoBAADg/FgKD6CBcnF0AAAAAMAFWWs6BwANAEk7AAAAnJ93iGmGXTK9e4c4Nh4AqCUsjwcAAIDzC4gwLYmn6RyABoakHQAAAM6pdOM5ms4BaIBI2gEAAOB8aDwHAJKoaQcAAIAzovEcAEgiaQcAAIAzovEcAEhieTwAAACcgbX6dRrPAQBJOwAAABzMVv06jecAgOXxAACg9hUVFZXZVlxc7IBIao61e6pt1r5DZ4jrgmzUr9v9N2Hn89fkd1/6XFbPXdX7qUacVb7HuvSf97rwnyHUa8y0AwCAWnP8bJriT2Zq5W+n5OVm0B09W8jP20Ob9ydre0KymgV5a1T3ixTk5a7wYG9Hh3tBqadOKis1Rb9v3KD8nGxF97xSTSLbKDi89maHc06fltLSlLZqlQoPH5Hnpd3l37evis+dU+oXX6o4M1MBg6+VV/sO8mjZotbiqpSS+vX/zbQXuPlr9/btOnLkiIKCgtS5c2d5e3srMDCw+tdKT5RyUqW9n0rnEqTmPaXoQVJgpOTuXu3TZ6ckyS3jhFxi/yOXggzlth8lhXWWV2jzSp/raHK2TmXk6vNdx5WdV6ihncLVOcJPWWcT9dtvv8nd3V2XXnqpwrwL5HZgrXRkqxTUQuo8RvIOlQLDy79A8iHp9O/S719J7j5Sl9ukwGZScGS5h6WeOqmscynat2m9CnJzFd3zSjWNbKOgsAtcz87ffY06d1jKOCnFfiDlZ0kdRkhhnaSQ1o6ODA2QwWg0Gh0dhKOlp6crMDBQaWlpCggIcHQ4AADUSyeSMzTt41j9eixdkhTi66HXxnTVw5/EKjkr37yfwSAtHN1FV7ZppKaBXo4K94JST53U7u++1q/f/ddie+OWrXTDo/9QUNMLJDA1IC85Wbm/xipx+nTzbGDoPVNUlJ6u1I8+ttjXs107XfTGG/JoUfnksVb8r6Y9z9VP//7ov0pOTjYPGQwGjRo1SpGRkfL396/6NTLPSMd+lj4bLxWfN3vqHSzd+bUU3qUaN2BK2F1/fkOev/yfxfaisM4quuVDeYRU/Ls/mpytd386pGXbjlhs7xDur+evvUj//fR9+fj4aPKNfRX05a1S9t/flwwu0qi3pcirJP8w6xc4d1j67C4pcbfl9m53Slc/KoVEWj0s7dRJ7fxmhWLXrLLY3iSytYY/Msv27z7zjHR0m/T5BCvf/UopvLP14xzh3GFp65vSjrctt4d1lm5ZLoW0ckhYqH8qmoeyPB4AANhdYWGhVu1JNCfsknR7zxZ684cDFgm7JBmN0swvflNmXmFth1kpWannyiTsknTmSIL2rl+j/Nxcu8dQnJGhpMcfNyfsBh8feV3SsUzCLkl58fE699lnKsrKsntcF5SeKJ3aZ3ovERChVM9m+mDl9xYJuyQZjUZ9/fXXysur5neamyp9dY9l0ihJOeeklQ9K545YPayi3DJPlEnYJcn15F4V7/6P8nNzKnyuUxm5ZRJ2SfojKUPrD2UpslVrXdWjowI3PWWZsEuSsVj6+j4pN73M8ZKkwjzTbHfphF2Sfl0upR21GVfmueQyCbsknT58SL/9sE75OTbusbzv/r/V/+5rVHpi2YRdkk7ulX79QMqv+L9HoCaQtAMAALtLSsnUR7sSLbZ1ahaoXxKsP3s7v6hYfyTaSDicxB+bNtgc+33TemWdS7Y5XlPyjx6VMTvb/Nm35+XK3LTJ5v5pX32lwtNn7B5XuUqazi3pbXo/L3HPy8vX0aPWE8bCwkKdOnWqetdOPmha6mxNUqyUV73fnMuv79sc84qNUVHm6Qqf6/Ndx22OfRZ7SpEXd1Kb8CAZjm23vlNhnnT6D+tjacekX/9j++K735cK860O7du43uZhv29cr6xU6/+ZVvIBqSDb+ljir9X+7mtMUZEpMbcl9j9S+onaiwcQSTsAAKgFxUYpO79UI63i8iv0Mpx8pj0/x0YCIqkgN1e1UYBYnG0Zg8HDQ0ZbM52SjDnZkhxcGWmj6Zx04cZzeXnWE8kKK7jAKoOigiqfuqioSC75GeVcO1uGCp6rsLBYWeX8/nPyi+Tq6iZD6Vnr0mzFYzSW/13kZ0pFeWU2FxcW2p5JV8nv3sbvy9YfS0pU47uvUQaj6f5tKchWhf9FAjWEpB0AANhdgI+HrmkbarHtXFa+Liqn2Vy3FkF2jqp6onv2tjkW2eVSeXjbv5GeV1SUqQnA/+T8tk8+V/S0ub/vVVfLxdfX7nGVq6TpnGR69w4xD3l4uCsoKMjmoRER1Wzw16SDxfdlwT9M8qp6byNXV1cVdBhlc7ygzbUq9vCr0Lnc3Fw0tKONWnRJfaNDdPrEYaXkFJkaz9kS0d36du8gqc1A28d1GCF5lu0d4OLmprZXlPO773qpPH18rA82veQC330NNBmsCS5uUocbbI+3GSh5VKOvAlAFJO0AAMDugv19NLlPawV4/f3gmvd/PqKHB7a1+v/jR3VrJn9P537ITZPI1mrcsmxDKndPL/W6+Vb5BYdYOaqG+fgq8PbbzB8LExNl8PCQ58UXl9nV4OOjRvdNlXuTJvaPqzwBEabnsE/d8vfz2P8nNLSRBg8eLIOVH0XXrl3l6elZvWt7+Eo9Jlofu/Z5Uxfz6gjrouKmnaxft+9M+QSElh2z4ZKIQLUPL5sc+ni4alLPCMX9tkc/7IhTZt851pPhrmOtJt6SJN/G0lUPS55W/kjRuJ100eU242raqo31372Xt3qNGiPfIBu/ew8/6dK7rI9d+4IU2NLmNWtdeFfTHxlK8/CT+jwq+Tet9ZDQsNE9XnSPBwCgNmRnZyspvUBv/nBA6/48K083F80a0lYtG/vr5TXx+u14mpoGeGrSVa3Ut11jtQhx8IxwBaSeStJv36/Vvh/WqSAvT626dNcVN90q/9DG8vKr2KxqdeWcOKHsn39W6jvvquDkSXl376awf/xDaatWKfWzz2XMyZbvVVer0f33ya1JE7mVM5NtF//rCi/vEIsE3Za0tFSdO3dOP/ywUYmJifL391evXr0UFdVGwTXxh5BzR6SETdLW16W0E1JYR6n/k1JwKym4+oljfsoxGXctl+eepVJ+tgqiBkt9Z6o4sIU8vSq3+uJIcpY+3nFMn+88ruz8QvW/uImmX9NGh/ft1M4dv8jNzU3DBvZV+5BiuWyYLSXtkQLCpV7TpDYDyr+fghxTl/TNr0j710hunlKX26Ued13wsWapJ5P02/drtG/jetPvvuul6nXTrfJt3ETe3jZm2iUr332n8757J3scYUqCtGuptOdDKT9bir5W6vOYFNBc8mamHTWjonkoSbtI2gEAqE0paZnKzCuSZFSIn6f8fLx1/FyW8guNcjFIkY1qJ9mtKfm5ucpMMTWd8/D2rp0Zdiuyjx2VoahYcneXd7NmKsrK+l/TOaNcfH0dM8Ne0nTuf89fLz2zXp5z586pqKhIBoNpBr7GJR8ydVl3c5eCanaWNz83R0WZZ2SQUcUefpWaYS8tKzdfpzPyZZTk6+mmpgFeysjIUH6+qb7f19dXXl5epoS4qMA06x7apuIXyDj1d+27b1PJq2IJ6fm/e09vH/kGB1f8mnb87mtUboaUddrUA8DTnxl21DiS9kogaQcAALCDU/tMXeJLTN0iNe3ouHgAwInwnHYAAAA4VjlN5wAAFePcHV4AAABQd5U0natETTsAwBJJOwAAAGpO6cZzJS8AQJWQtAMAAKBmVKPxHADAOmraAQAAUDNyUkwJu2R6z0lxbDwAUA+QtAMAAKBm0HgOAGocy+MBAABQNdbq12k8BwA1iqQdAAAAlWerfp3GcwBQo1geDwAAgMqjfh0AagVJOwAAACqP+nUAqBUsjwcAAEDlUb8OALWCpB0AAAAXVrrpnET9OgDUApJ2AAAAlM9W0zkAgN1R0w4AAIDy0XQOAByGpB0AAADlo+kcADgMy+MBAABQPprOAYDDkLQDAADAEk3nAMBpkLQDAADgbzSdAwCnQk07AAAA/kbTOQBwKiTtAAAA+BtN5wDAqbA8HgAAoKErXcNO0zkAcBok7QAAAA2ZrRp2knUAcAosjwcAAGjIqGEHAKdG0g4AANCQUcMOAE6N5fEAAAANGTXsAODUSNoBAAAaktJN5yRq2AHAiZG0AwAANBS2ms4BAJwWNe0AAAANBU3nAKDOIWkHAABoKGg6BwB1DsvjAQAAGgqazgFAnUPSDgAAUF/RdA4A6jySdgAAgPqIpnMAUC9Q0w4AAFAf0XQOAOoFknYAAID6iKZzAFAvsDweAACgPihdv07TOQCoF0jaAQAA6jpb9es0nQOAOo/l8QAAAHUd9esAUG+RtAMAANR11K8DQL3F8ngAAIC6jvp1AKi3SNoBAADqImuN50jWAaDeIWkHAACoa2w1ngMA1DvUtAMAANQ1NJ4DgAaDpB0AAKCuofEcADQYLI8HAACoa2g8BwANBkk7AACAsyvddE6i8RwANBAk7QAAAM6MpnMA0KBR0w4AAODMaDoHAA0aSTsAAIAzo+kcADRoLI8HAABwJqXr12k6BwANGkk7AACAs7BVv07TOQBosFgeDwAA4CyoXwcAlELSDgAA4CyoXwcAlMLyeAAAAGdB/ToAoBSSdgAAAEcp3XROon4dAGCBpB0AAMARbDWdAwDgPNS0AwAAOAJN5wAAFUDSDgAA4Ag0nQMAVADL4wEAAByBpnMAgAogaQcAAKgtpRvP0XQOAHABJO0AAAC1gcZzAIAqoKYdAACgNtB4DgBQBSTtAAAAtYHGcwCAKmB5PAAAQG2g8RwAoApI2gEAAOyhdNM5icZzAIBKI2kHAACoaTSdAwDUEGraAQAAahpN5wAANYSkHQAAoKbRdA4AUENYHg8AAFBdpevXaToHAKghJO0AAADVYat+naZzAIAaUOXl8QUFBTp27Jji4+OVkkKdFgAAaKCoXwcA2FGlkvaMjAwtWbJEffv2VUBAgCIjI9W+fXs1btxYLVu21OTJk7Vjxw57xQoAAOB8qF8HANhRhZfHL1y4UC+88ILatGmj4cOH6x//+IciIiLk7e2tlJQU7du3Tz/++KOuvfZa9ezZU2+88Yaio6PtGTsAAIDjUb8OALAjg9FoNFZkx9tuu01PPfWULrnkknL3y8vLU0xMjDw8PDRx4sQaCdLe0tPTFRgYqLS0NAUEBDg6HAAA4MxKN50DAKAKKpqHVjhpr89I2gEAQIXYajoHAEAlVTQP5TntAAAAFUXTOQBALavSI9+ysrI0f/58bdiwQadPn1ZxcbHF+KFDh2okOAAAAKdS0nSuZKadpnMAADurUtJ+9913a9OmTRo3bpzCw8NlMBhqOi4AAADnQ9M5AEAtq1LS/t133+mbb75R7969azoeAAAA51K68VzJCwCAWlClpD04OFghISwHAwAA9RyN5wAADlalRnRz587VM888o+zs7JqOBwAAwHnQeA4A4GBVmml/9dVXdfDgQTVt2lSRkZFyd3e3GN+9e3eNBAcAAOBQNJ4DADhYlZL2kSNH1nAYAAAATsBa/TqN5wAADmQwGo1GRwfhaBV9qD0AAKjHqF8HANSiiuahVappBwAAqHeoXwcAOKEKJ+0hISE6e/aspL+7x9t6VdTmzZs1fPhwRUREyGAwaMWKFRbjRqNRzzzzjMLDw+Xt7a2BAwdq//79FvukpKRo7NixCggIUFBQkCZNmqTMzMwKxwAAACDp7/p1ifp1AIDTqHBN+z//+U/5+/tLkl577bUauXhWVpa6dOmiiRMnatSoUWXGFyxYoNdff13Lli1Tq1at9PTTT2vw4MH6448/5OXlJUkaO3askpKStG7dOhUUFOiuu+7SlClT9OGHH9ZIjAAAoIGgfh0A4IScpqbdYDDoq6++Mje5MxqNioiI0KOPPqoZM2ZIktLS0tS0aVMtXbpUt956q+Li4tShQwft2LFDPXr0kCStXr1aw4YN0/HjxxURUbH/saWmHQCABqh00zkAAGpRRfPQKnWPL3H69GmdPn1axcXFFts7d+5cndNKkhISEnTy5EkNHDjQvC0wMFA9e/bUtm3bdOutt2rbtm0KCgoyJ+ySNHDgQLm4uGj79u268cYbrZ47Ly9PeXl55s/p6enVjhcAANQhNJ0DANQRVUrad+3apfHjxysuLk6lJ+oNBoOKioqqHdjJkyclSU2bNrXY3rRpU/PYyZMn1aRJE4txNzc3hYSEmPexZt68eZozZ061YwQAAHWUtaZzJO0AACdUpe7xEydOVNu2bbV161YdOnRICQkJ5tehQ4dqOsYaN2vWLKWlpZlfx44dc3RIAACgNtF0DgBQR1Rppv3QoUP64osvFBUVVdPxmIWFhUmSTp06pfDwcPP2U6dOqWvXruZ9Tp8+bXFcYWGhUlJSzMdb4+npKU9Pz5oPGgAA1A00nQMA1BFVmmkfMGCA9uzZU9OxWGjVqpXCwsK0YcMG87b09HRt375dvXr1kiT16tVLqamp2rVrl3mf77//XsXFxerZs6dd4wMAAHVIeqJ0ap/pvURAhNS0Iwk7AMCpVWmm/Z133tH48eO1b98+dezYUe7u7hbjN9xwQ4XOk5mZqQMHDpg/JyQkKDY2ViEhIWrRooUeeughPf/884qOjjY/8i0iIsLcYb59+/YaMmSIJk+erLfeeksFBQWaNm2abr311gp3jgcAAPUcTecAAHVYlZL2bdu2acuWLfruu+/KjFWmEd3OnTvVv39/8+dHHnlEkjR+/HgtXbpUjz/+uLKysjRlyhSlpqbqqquu0urVq83PaJekDz74QNOmTdOAAQPk4uKim266Sa+//npVbgsAANRHNJ0DANRhVXpOe2RkpK6//no9/fTTZbq710U8px0AgHqMmXYAgBOy63Pak5OT9fDDD9eLhB0AANRD6YmWTeZoOgcAqKOqlLSPGjVKP/zwg9q0aVPT8QAAAFSPrZl1knUAQB1UpaS9bdu2mjVrln766Sd16tSpTCO6Bx98sEaCAwAAqDRq2AEA9UiVatpbtWpl+4QGgw4dOlStoGobNe0AANQj1LADAOoAu9a0JyQkVDkwAAAAu6KGHQBQj1QpaQcAAHAapZvOSdSwAwDqDZeK7jh//nzl5ORUaN/t27frm2++qXJQAAAAFVKyFH5Jb9N7eqKjIwIAoEZVOGn/448/1KJFC91333367rvvdObMGfNYYWGh9u7dq8WLF+vKK6/UmDFj5O/vb5eAAQAAzKw1nQMAoB6p8PL45cuXa8+ePXrzzTd1++23Kz09Xa6urvL09FR2drYkqVu3brr77rs1YcIEeXl52S1oAAAASaYl8Y3b/d10zjvE0REBAFCjqtQ9vri4WHv37tWRI0eUk5OjRo0aqWvXrmrUqJE9YrQ7uscDAFCHWatpBwDAyVU0D61S0l7fkLQDAFBHkKADAOoJuz7yDQAAoNbx/HUAQANU4UZ0AAAADkXTOQBAA0TSDgAA6oaSpnMSTecAAA0Gy+MBAIBzKl2/HhBhWhJPTTsAoAGpVtJ+4MABHTx4UH369JG3t7eMRqMMBkNNxQYAABoqW/XrJS8AABqIKi2PT05O1sCBA9W2bVsNGzZMSUlJkqRJkybp0UcfrdEAAQBAA0T9OgAAkqqYtD/88MNyc3PT0aNH5ePjY94+ZswYrV69usaCAwAADRT16wAASKri8vi1a9dqzZo1uuiiiyy2R0dH68iRIzUSGAAAaMCoXwcAQFIVk/asrCyLGfYSKSkp8vT0rHZQAACgAbLWeI5kHQDQwFVpefzVV1+t5cuXmz8bDAYVFxdrwYIF6t+/f40FBwAAGoiSxnNLepve0xMdHREAAE6hSjPtCxYs0IABA7Rz507l5+fr8ccf1++//66UlBRt2bKlpmMEAAD1nbXGc8yyAwBQtZn2jh076q+//tJVV12lESNGKCsrS6NGjdKvv/6qNm3a1HSMAACgvqPxHAAAVhmMRqPR0UE4Wnp6ugIDA5WWlqaAgABHhwMAQMNUuqYdAIB6rKJ5aJWWx0tSbm6u9u7dq9OnT6u4uNhi7IYbbqjqaQEAQENgLUGn8RwAAGVUKWlfvXq17rzzTp09e7bMmMFgUFFRUbUDAwAA9VRJ07kz8aal8ONWkKwDAGBDlWraH3jgAY0ePVpJSUkqLi62eJGwAwCAcllrOgcAAKyqUtJ+6tQpPfLII2ratGlNxwMAAOo7ms4BAFBhVVoef/PNN2vjxo10igcAAJUXEGFaEk/TOQAALqhK3eOzs7M1evRoNW7cWJ06dZK7u7vF+IMPPlhjAdYGuscDAGBHdIUHAKAMu3aP/+ijj7R27Vp5eXlp48aNMhgM5jGDwVDnknYAAGAnNJ0DAKBaqpS0P/nkk5ozZ46eeOIJubhUqSweAAA0BNaazpG0AwBQYVXKuPPz8zVmzBgSdgAAUD6azgEAUC1VyrrHjx+vTz75pKZjAQAAdV16onRqn+ld+rvp3NQtLI0HAKAKqrQ8vqioSAsWLNCaNWvUuXPnMo3oFi5cWCPBAQCAOsRW/XrJCwAAVFqVkvbffvtN3bp1kyTt27fPYuz8pnQAAKB8ycnJMhqN8vb2lq+vb4WPy8k5oeLiPLm5+cjTM6x6QaQek4ryJHdfKSDc6i4FBekqKDgryUUeHhfJzc1NSk+SCrIkV3cpqKXt+vWUBMlYLPk0lrwDpIIcKfOUJBcp8CLJxUXKz5LyMiRXT8kn2HSOjJNSQa7k5S/5hJq2ZZ4xncs7SHLztH4/1s5lZ6mns2U0Sl5+rvL2tREXGpTDZzNVbJRC/dwV6M1vAkDVVSlp/+GHH2o6DgAAGpSUlBT99ddf2rVrl/Lz8xUVFaUrrrhCgYGB8vDwsHlcTs5xZWb9qSNH/q3c3ET5+V2sVpHT5OHRVN7e1hNum84dlU7/Lv30TyntuBTWSeozQ/KPkAKbmXfLzk7QseP/0dmz6+Xi4qGI8NFqGjJQXuvmSUe2SP5h0pUPSGGdTTPsJTPtbt7Sz0ukXUtNiXSXW6XOY6RdMVLcKsnNQ+p6h9ThBumn16UDa03nGrFYOndI+um1v+Pq+7gpYV//rOlcF18n9bxXCo6USiYMCnKllIPSppel47+YztXnMemiyyTfRpX+d1QRaWeydXjvWf3xU5IK8orUsmOIOl/TXL4h7uX+e0T9dTQ5W2vjTurjX44pt6BI/ds10YTekWoe6MFvAkCVVOk57fUNz2kHANSm5ORkff311zp69KjFdm9vb02cOFGNGze2elxOTpKSkj5RwuE3So24qHOnJQoK6lumZM2mtOPSrmXS5gWW2w0u0pgPpDaDJHd3ZWUf0u7dtyk//6zFbv5+l6iz3+3y+vSevzde9YjUfZxUkG1K2Nc8Kf313f9CdJVu/0xaca+UedrymuFdpeGvSf/uJw172ZScW4trxP+Z/ghwcq9pm3ewNPl7KaS16fORrdKy4VJxoeWxV043/THCq2b/Nz7tdLY2LItT0sE0i+2ePm4a9dilCgmv+MoJ1A+Hk7M049M92nnknMX2IB93fX7vlYpq4uegyAA4o4rmoRVuRDdq1Cilp6eb/7m8FwAAsC05OblMwi5JOTk52rx5szIzM60eV1ycpcNHFlsbUfxfs1VQcKLiQeRnST+9Wna7sVj6doaUflQFBWk6fmxZmYRdkjIyf1eGj4t0y/um16i3pd3LTLPdTTtKZ/f/nbBLUrvrpLj/lk3YJSkpVko+ILXsLbW40nZc3z8vXT75720556TNr5qW22ecllY+UDZhl6Rtr0tZZy78nVTSuZPZZRJ2ScrLLtSu7w4rKz2vxq8J53bgVGaZhF2SUrMLtGTjASVn8JsAUHkVTtoDAwPN9eqBgYHlvgAAgG2l+8GcLz4+Xnl51v+PfVbWQRmNRVbH8vKSVFBQNoG06exfUrH1cyn9hJSbpvyCZJ05u97mKbw9Gks/PC99Ok768RVpyHzp+A7T4O9fWu4c2Vvav8Z2PPu+kC6dYErey4vLK8hyW9zXpuQ995zpWGuMRilxt+1rV9H+nadsjiXsPav8HCt/QEC9VVRUpJV7Em2Or/vjlNJyC2oxIgD1RYVr2mNiYvTcc89pxowZiomJsWdMAADUa66urlUac3Epf+m7waUSrWoucC65uEpykcFg+5zuhbJsPOfmZZoRlyTXUrW7xUXlX9PFXSoqlDwusKS8dMPbknt2sf29mcZrvpbYxc12811XVxcZRHPehsTV1VXurrb/nbu5upT5+QJARVTqOe1z5syxuWQPAABUTJcuXWyOderUST4+PlbHvL0j5eLiZXXM1ydKbq7+FQ8itI0pybamcTvJM0Benk0VFjbS5ilcvEJM+5YcU5gnRZieLqMut1nuvH+tdIntc6nrWGnrIlMX+vLiSjtmua3bOMm3seQdIjXrbiNQNynC9ndeVRdfYbvxX9ueTeUdUMH+Aqg3br70IptjN3aLUGOeLACgCiqVtNOzDgCA6gsMDFTnzp3LbA8ODlbPnj3l7e1t9ThXV3+1azdXKjWD6+LirYsvflE+Pi0qHoRngHT9a2Vnrt19pOFvSCGt5OrqrfCwUfL1jS5zeOOQa1Sc9Kt09QxTTfvVM0wN6Dz+12grsLnUaczfBxzaKLW4Qmp8cdlY2l0nefpJZ/6U9n0uXbfQelwDnpG2/+vvbSGtpcunmB455xMi3fCm6b5Ku26hKbGvYX7Bnmp7edMy2wMbe6tTv4vk6U3S3tA0C/bRiK4RZbZHhvpo3BWR8uM3AaAKKtU93sXFRadOnbLZ1bauons8AKC2paSkKDk52fzIt/bt26t169YKDQ0t97jc3ETl5yfrxIkPlZN7TAH+nRUePkqenk3k5lbJ/w1LO25q0LbjPSn1sBTRXep6u+lZ7eclv9nZh5Wevke+xf5yL5RcfZuq2NNPnjs+lI5uMz2L/bJJkl+YFNT87/OfO2JqSLfrPVPju46jpZa9pKPbpX2fmZ6z3n2CaQb9j6+lg99LQS2k3g9L+RnSjnfPi2uslJdpalKXn2l6dFyrPqbnvJcoLpbSjkq/fS4lbDad6/IpUnAr07Pe7SDtTLZST+fo980nVJBfpDZdm+ii9sEKamJ9tQTqvyPJWUo4m6UPtx9Vdn6RhnUKU682jdSqEU8TAGCponlopZP28xvS2ZKSklLxSJ0ASTsAwFFycnJUVFQkP7/KPQqqoCBLRUVZcncPkKurjeXkFZWXYUqEPYMlDxvnSk+U3h/59zPYx60wPfs8O1ly9y3/cWp56VJhgeR73h8kctJMdeie/7vv4mKpMMdUC+/6v9nIglzT7L2n/9/bCvNMHeLLq323di47y8suUGGBUb6BPIcbJqnZ+SooLFbjgGr+5xNAvVXRPLQSHWtM5syZQ4d4AABqiK2l8Bfi7u4rd/camrnz9De9ypOTYtl0LifFNMPub7uu++/zB0ilS3m9S/1/CReXsom4u5fpdT43T5U9WSnWzmVnnj7uF4oKDUyQD3/AAVAzKp2033rrrWrSpIk9YgEAAM7K+39N50pm2r1DHB0RAAANQqWS9gstiwcAAPVEeqJpNt07xDSjHhBhWhJ//jYAAGB3lUra6R4PAEADYK1+vSRxJ1kHAKBWVSppLy4utlccAADAWdiqXwcAALWuUs9pBwAADUBJ/bpE/ToAAA5W6UZ0AACgnqN+HQAAp0HSDgBAQ1e66ZxE/ToAAE6CpB0AgIbMVtM5AADgFCqctK9cubLCJ73hhhuqFAwAAKhlNJ0DAMCpVThpHzlypMVng8Fg8Qi485/hXlRUVP3IAACA/ZU0nSuZaafpHAAATqXC3eOLi4vNr7Vr16pr16767rvvlJqaqtTUVH377bfq3r27Vq9ebc94AQBATSppOjd1C0vjAQBwQlWqaX/ooYf01ltv6aqrrjJvGzx4sHx8fDRlyhTFxcXVWIAAAKCGlW48R9M5AACcVpWS9oMHDyooKKjM9sDAQB0+fLiaIQEAALuh8RwAAHVKhZfHn++yyy7TI488olOnTpm3nTp1So899pguv/zyGgsOAADUMGuN5wAAgNOqUtL+3nvvKSkpSS1atFBUVJSioqLUokULnThxQu+++25NxwgAAGpKSeM5icZzAADUAQbj+S3gK8FoNGrdunX6888/JUnt27fXwIEDLbrI1xXp6ekKDAxUWlqaAgICHB0OAAA1p3T9uq1tAACgVlU0D61y0l4iNzdXnp6edTJZL0HSDgCol6hfBwDAaVU0D63S8vji4mLNnTtXzZo1k5+fnxISEiRJTz/9NMvjAQBwFtSvAwBQ51UpaX/++ee1dOlSLViwQB4eHubtHTt21DvvvFNjwQEAgGqgfh0AgDqvSo98W758uf79739rwIABuvfee83bu3TpYq5xBwAADhYQYVoST/06AAB1VpWS9hMnTigqKqrM9uLiYhUUFFQ7KAAAUAXWGswFRJCsAwBQh1VpeXyHDh30448/ltn++eefq1u3btUOCgAAVFJJ07klvU3v6YmOjggAANSAKs20P/PMMxo/frxOnDih4uJiffnll4qPj9fy5cu1atWqmo4RAABciLWmc8ywAwBQ51Vppn3EiBH673//q/Xr18vX11fPPPOM4uLi9N///leDBg2q6RgBAMCF0HQOAIB6qUrPaT9+/Lguuugiq2M///yzrrjiimoHVpt4TjsAoF6wVtMOAACckl2f037ttdcqJaXss163bNmiIUOGVOWUAACgMtITpVP7LGvXAyKkph1J2AEAqEeqlLRfccUVuvbaa5WRkWHetnnzZg0bNkzPPvtsjQUHAACsoOkcAAANRpWS9nfeeUctWrTQ8OHDlZeXpx9++EHXXXednnvuOT388MM1HSMAADiftaZzAACgXqpS0u7i4qKPP/5Y7u7uuuaaa3TDDTdo3rx5mj59ek3HBwAASqPpHAAADUaFG9Ht3bu3zLaMjAzddtttuu666zR16lTz9s6dO9dchLWARnQAAKdXuskcTecAAKjTKpqHVjhpd3FxkcFg0Pm7n/+55J8NBoOKioqqGX7tImkHADi1khr2M/GmmfVxK0jUAQCo4yqah7pV9IQJCQk1EhgAAKgkazXsJO0AADQIFU7aW7Zsac84AACALSU17CUz7dSwAwDQYFQ4aS/t4MGDeu211xQXFydJ6tChg6ZPn642bdrUWHAAAECmWfVxK6hhBwCgAapS9/g1a9aoQ4cO+uWXX9S5c2d17txZ27dv1yWXXKJ169bVdIwAADQs6YnSqX2Wz18PiJCadiRhBwCggalwI7rzdevWTYMHD9b8+fMttj/xxBNau3atdu/eXWMB1gYa0QEAnAZN5wAAaBAqmodWaaY9Li5OkyZNKrN94sSJ+uOPP6pySgAAIFlvOgcAABqsKiXtjRs3VmxsbJntsbGxatKkSXVjAgCg4SppOifRdA4AAFStEd3kyZM1ZcoUHTp0SFdeeaUkacuWLXrppZf0yCOP1GiAAAA0KDSdAwAA56lSTbvRaNRrr72mV199VYmJpiY5EREReuyxx/Tggw/KYDDUeKD2RE07AMBh0hNJ0AEAaIAqmodWKWk/X0ZGhiTJ39+/OqdxKJJ2AIBD0HQOAIAGq6J5aJWf0y5JZ86cUXy8qVnOxRdfrEaNGlXndAAANCzWms6RtAMAgPNUqRFdVlaWJk6cqPDwcPXp00d9+vRReHi4Jk2apOzs7JqOEQCA+ommcwAA4AKqlLQ/8sgj2rRpk/773/8qNTVVqamp+vrrr7Vp0yY9+uijNR0jAAD1U0nTualbWBoPAACsqlJNe6NGjfT555+rX79+Ftt/+OEH3XLLLTpz5kxNxVcrqGkHANQKms4BAID/sWtNe3Z2tpo2bVpme5MmTVgeDwCANTSdAwAAVVCl5fG9evXSs88+q9zcXPO2nJwczZkzR7169aqx4AAAqDesNZ0DAAC4gCrNtC9atEiDBw/WRRddpC5dukiS9uzZIy8vL61Zs6ZGAwQAoF4oaTpXMtNO0zkAAFABVX5Oe3Z2tj744AP9+eefkqT27dtr7Nix8vb2rtEAawM17QAAuyhdw05NOwAA+J+K5qFVTtrrE5J2AECNo4YdAACUw66N6JKTkxUaGipJOnbsmN5++23l5ORo+PDh6tOnT9UiBgCgPrFWw07SDgAAKqlSjeh+++03RUZGqkmTJrr44osVGxuryy67TP/85z/173//W9dcc41WrFhhp1ABAKhDSmrYJWrYAQBAlVUqaX/88cfVqVMnbd68Wf369dP111+v6667TmlpaTp37pzuuecezZ8/316xAgBQdwREmJbET93C0ngAAFBllappb9Sokb7//nt17txZmZmZCggI0I4dO3TppZdKkv78809dccUVSk1NtVe8dkFNOwCg2mgyBwAAKsEuNe0pKSkKCwuTJPn5+cnX11fBwcHm8eDgYGVkZFQxZAAA6iiazgEAADup1PJ4STIYDOV+BgCgwbHWdA4AAKAGVLp7/IQJE+Tp6SlJys3N1b333itfX19JUl5eXs1GBwBAXVDSdK5kpp2mcwAAoIZUqqb9rrvuqtB+MTExVQ7IEahpBwBUGzXtAACgEiqah1Yqaa+vSNoBAJVCgg4AAKrJLo3oAABo8Gg6BwAAalGlG9HVtsjISBkMhjKv+++/X5LUr1+/MmP33nuvg6MGANSG/KNHlfXLL0qOWar01auVl5Cggio+xcTyXGtsn6uGms4VpOap4HS2MnecVMZPJ5R/PEMFyTlVOlddV5Cco9xDqcr48biyfzujgjPZKsgpsNyH7wsA0EA5/Uz7jh07VFRUZP68b98+DRo0SKNHjzZvmzx5sp577jnzZx8fn1qNEQBQ+/KPHtXx6Q8pLy7OvM3Fz0/N31oitWsnd3//ip/ryBEdf+hhK+d6S2rX1vJcNdB0rjA1V/kHUnXuywNS8d9Val4dQxU0rLXcQrwqfc66quBsjlI+iFNBUpZ5m8HTVY0mXKKCMB+5e7vb/r46hSpoaCu5hXg7InQAAGqF08+0N27cWGFhYebXqlWr1KZNG/Xt29e8j4+Pj8U+1KUDQP1WcPq0Ti/8p0WSLUnFmZk6NvU+FZ89WyPnSpw1S645p6VT+0zL4iXTUvhxK6SpW6q8NL44p1DnvthvkYBKUu6+ZOX8flaFhYWVPmddVJSWq7TVCRYJuyQZ84p0dvkfUqZptr0428b39Vuycv7g8XoAgPrN6ZP28+Xn5+s///mPJk6caPF8+A8++ECNGjVSx44dNWvWLGVnZ5d7nry8PKWnp1u8AAB1R3F6hjLWrbM+lpGh/EOHKn6ujAxlrF9vdSx85n1y+ew2aUlvUx37+Yl7045VrmXP/vW0ZKMNbObWRBlTC6wP1jPFuUXK/SPZ6pgxp1CFZ0zL3y/0fRWcLf9/9wEAqMucfnn8+VasWKHU1FRNmDDBvO32229Xy5YtFRERob1792rmzJmKj4/Xl19+afM88+bN05w5c2ohYgCAPRTn5UrnlU6VVnDqdCXOlWfzXG7+7mXr12ug6VxRar7tsYyGkbBLkrGgWCq2PV6Unq+ioiIVpeXZ3Kc4I99mQg8AQH1Qp5L2d999V0OHDlVExN//h2nKlCnmf+7UqZPCw8M1YMAAHTx4UG3atLF6nlmzZumRRx4xf05PT1fz5s3tFzgAoEa5+PjINSRERSnWl0Z7tb+44ufy9pZrcLCKzp0rM1aYUSDPatavW+PZJlA5e89YHfNo7i+Dq8HqWH1j8HSVi4+birOtlwO4R/jK1dVVnm2ClLPXesmDR3N/GdwaxvcFAGiY6szy+CNHjmj9+vW6++67y92vZ8+ekqQDBw7Y3MfT01MBAQEWLwBA3eEWFqZG991ndcy7W1e5NWpUuXPdb/1cyZ9+q+JbPqlW/bo1nq0D5eLvUXbAIAVe21JuwQ2jEZ1LoKf8/7+9O4+Pqr73P/6eSTKTfbJvEELYURYVNSLKLote6oJaKW0R0VZEqlCtpb/i1t5iq63etoqttdjbSmvttVpBRcAAiggUpIhLhAgEyIKQZbJvc35/xIxOMpOEkGS21/PxyAPmbPOdOR7ie87385lpA9yus2TFyhwdJqnj9yt2RpZC42lEBwAIXH5zp33NmjVKSUnRVVdd1eF2+/btkySlp6f3wagAAN4QEhGh6MmTpBCzTj35lJpPnZIpLEwx/3WVku+4Q5YzmD3VcqzJkjlEZWvXKu3uRQqNtUiWWJmSs2VO7tfj4w9LjlTyraNVvi5f9YfKJUMKTYqQ7b8GyRznJpwGqBBLiCJGJspkMsn+VoEcVY1SiEmRY5MVM22Awr7oCt/yfo1S+brPvny/kr94v2zB834BAIKTyTAMn68Eczgcys7O1rx58/TII484l+fn52vt2rW68sorlZiYqP3792vZsmXq37+/tm7d2uXj2+122Ww2VVRUcNcdAPxIU329mouKZNTWymSxyhxnU1hiYrePZa443tJ4rnU6fA/eXXf7nGV1MhqaZTQbMlnNCksMzq8sbapvkmFvkNHokCnULFNEqELd3Fnn/QIABJKu5lC/uNO+adMmFRQU6JZbbnFZbrFYtGnTJj3xxBOqrq5WZmam5s6dqx//+MdeGikAoC+FWq0KHTiwx44lo7ZXGs95fM4gmQbfmVBrqJTc+f+S8H4BAIKRX4T2GTNmyN2EgMzMzDO6ow4AQIciElrusPdw4zkAAIDu8ovQDgBAn4jNaJkSX1vaEth78S47AABAVxDaAQDBy17YPqDHZhDWAQCAzyC0AwCCk71Q+vM1fdZ0DgAAoDv85nvaAQDoUbWl7ZvOAQAA+BhCOwAgOLU2nZNoOgcAAHwW0+MBAMGhbf06TecAAIAfILQDAAKfp/p1ms4BAAAfx/R4AEDgo34dAAD4KUI7ACDwUb8OAAD8FNPjAQCBj/p1AADgpwjtAIDA07bpnET9OgAA8EuEdgBAYPHUdA4AAMAPUdMOAAgsNJ0DAAABhNAOAAgsNJ0DAAABhOnxAIDAQtM5AAAQQAjtAAD/17bxHE3nAABAgCC0AwD8G43nAABAAKOmHQDg32g8BwAAAhihHQDg32g8BwAAAhjT4wEA/sVd/TqN5wAAQIAitAMA/Ien+nUazwEAgADF9HgAgP+gfh0AAAQZQjsAwH9Qvw4AAIIM0+MBAP6D+nUAABBkCO0AAN/VtumcRP06AAAIKoR2AIBv8tR0DgAAIIhQ0w4A8E00nQMAACC0AwB8FE3nAAAAmB4PAPBRNJ0DAAAgtAMAfARN5wAAANohtAMAvI+mcwAAAG5R0w4A8D6azgEAALhFaAcAeB9N5wAAANxiejwAwPtoOgcAAOAWoR0A4B1tG8/RdA4AAKAdQjsAoO/ReA4AAKBLqGkHAPQ9Gs8BAAB0CaEdAND3aDwHAADQJUyPBwD0Pnf16zSeAwAA6BShHQDQuzzVr9N4DgAAoFNMjwcA9C7q1wEAALqN0A4A6F3UrwMAAHQb0+MBAL2L+nUAAIBuI7QDAHpW26ZzEvXrAAAA3URoBwD0HE9N5wAAANAt1LQDAHoOTecAAAB6FKEdANBzaDoHAADQo5geDwDoOTSdAwAA6FGEdgBA99F0DgAAoFcR2gEA3UPTOQAAgF5HTTsAoHtoOgcAANDrCO0AgO6h6RwAAECvY3o8AKDr2taw03QOAACgVxHaAQBd46mGnbAOAADQa5geDwDoGmrYAQAA+hyhHQDQNdSwAwAA9DmmxwMAuoYadgAAgD5HaAcAuNe26ZxEDTsAAEAfI7QDANrz1HQOAAAAfYrQDgB9pKi+QZVNDjUbhiJDzMqKsLbbpqmpSVWnG9Tc5JA5xCRrVJhCzI2qLi9Tc3OTQsLCFJuQpIbGKjkclXIYzQoxRyoqJt3tsYzyBhmNhkwhJpkiQxUabenSWJurPlfIV5rOGTWlqqiNcxmXJaxGpurPJUeDFGKVEZuphkqpoa5JhsNQqCVEMckRqqk5JoejViaTWeaQKIWFJru8xojoMIW7GVdxbZ3sDkPNhhRpNikrMlwFpTWqbWiS2WxSZFioUmPC1NBwTM2OBplNYQoLi5fFEt/+BdmLpHq75GiWwsKlhEGq/vyE6usaZDabZQm3ymJLUkltk+oMh8JMJiWEhig6ws375XKsCCkhWwWna1Tb+OW4+sVHdOl97pKmJqn8iNRcL4VYpMhElZuiVFrVqIYmhyyhZvWLDVdZXaOq6pvV7HAoIixUAxIje24MAADAawjtANAHDlXX6aefFerNU3Y5JI2ICtfDQzI0JMKqjC/Cu/1UjU58Wq5drx5WVVm9LOEhunLxEOXvflP7Nr6mxrpaRdriNP76eUoaZlbeZ9+T5FBU1DANHfyAwq1DFBWTJElqLK1Vw2cVsm88quaKBpnCzIq4IEWxk/orNMFzoKyuPKWKohKZayqUljzceae9wRyp3D9/rMKDFbKEh+iGpQMU/tlzMu/+g9RQJUWnyDHxhzplnqh1zx6TYUgjL0vW+bObdfCzB1VZ+YEkkxISLld21o/01p/tKjpUodAws4ZfkqbzZ2bJlvTluA5V1+kn+YXaeNr1/RpqDdPEX7wtk0l6/IZBuigtT4cPP6b6+iKZzeFKS7tWA7O+q4iIzC9f1KlPpY0PSp++LhkONU97WCdTpmnTmmd08nC+ZDLpsiXf17HBo/SzIyUqrG9UhNmkb6TE684BqUqPsno8llLOUcOsR/W3j6L01DuFMpmkiUOS9KOrztHwtJiz/w+n7Ih05G0pd5VkPyGFRchx3rdUM3qxbvjTIZ2ubtTkYUn68VXn6OcbPtHmj0/KYUgj0mK08r/O0aCkKKXH9eAHCAAAoM+ZDMMwvD0Ib7Pb7bLZbKqoqFBsbKy3hwMgwHxWU68b9h3SifpGl+VmSS+fP0QXx0Wrqb5JebtKtOX5POf6C2am6uShf+nQv7e3O+alN92g8IHbVVq22Xm0C857UfEJ56mpvkl1+z5X+T8PtdvPMjBW8TcMU1ii+yD3eUG+/vLD78saGak5ty5QdLhJVXWGNv7tJU25+T699vQRXXplokZXPabQT//Vbv/6yx/U5k8m6finlfraPQn66NANMgzX1x0WlqDBGX/Ry4+ecC5LHxKnaTePkC0pUp/V1OmGfflu369/XTBUHx4o0br9RXpoxjEVHf1/7cYQF3exRo74hSIjM6XT+dL/fk2qON6yMjpVp+a+qj//v/vkaG6SJGUMP1f131ysH54ob3esCbYorR6aqZSY8JZj/WlOS3j+KpNZxTe+piv/UaXS6gZJUmKURS/ePl6DkqPdvs9d0lQv7fuLtG55u1WNAy7Xy0N+qntfO6HX77pctzy3W0UVdS7bmE3Si7eP17gsuvwDAOCLuppD+co3AOhluyuq2gVQSXJIeuRwsY7V1auyvF67Xj385UqTlJYd5jawS9K/X1mnpNgbXI722eFHVV15Uoa9UfaNR93u13DELkd1+7HIXihH0X6Zqk7KGhmp2kq7/v74b/THVb/W3x//jcqKTqg4f59Ss2M1aKjhNrBLknXXL3XBpRYNHx+vktO/bxfYJamxsVQ1je8odeCXv5yKDpWr1t6y7a6Kao/v16rPijTt/HTdPtGm00WPux1DefkuNTaebnlQsOPLwC6pYcrDeu+lfzgDuyRlf+16PXayyu2xtldUq6Sp+Ytjvds+sEuS4VDyzlVaNO7Lafmnqxu06eOTbo/ZZeXHWu6wuxFW8LYuSarXFeekaP/x8naBXZIchvTYm5/qRFnN2Y0DAAB4FaEdAHrZltJKj+v+XVGtRoehpnqHauwNzuXWiFBVni7xuF9Dba2a60NcllXY90pqkNHQLEeVm2D+hcbjbQLqF03nzL+7XEm5d2nOrQvc7leYt08pAyMVYnf/gYAkqb5S4SE1Ss4yyV612+NmVXXvKGmAa03/5wUt71OH75e9Wg2GSfERjWpoOOVxO3vlgZa/5L/lsrwhbqiO5X3sssyIselUY5M8OVD5RejNz/W4Tcjxnbog3bX+/d1Dp1RaXe9xn041VEnVn3tcbT39kaaOSNHbBz2/D3uPlqmh2dH9MQAAAK8jtANAL0uzhnlcl2RpaS0SEmaWyWxyLm9qcCg8uuOa6BCLa2i3WBJlSDKFmjr8190c02Y8taUtteuS9HmeosNN7XeSFGlLUG1Vs4zwuA7H5QgJV32NZAnzPC07LCRVddWuYTLS1hJ6O3y/wkJlkmQoTB29SKslueUvbRr0mZtqFGlzHX+o4ejwl2GyJcztsVxEJau8zvX1JMdYZQ09i1+zoeGSyfP+jshknaysV2psuMdtkqKtMsn9+QQAAP6B0A4Avez61ASPsWlhvyQNsITKEhGi7DGJzuXNTQ45HFHtAmar/uecq5qG912W9UtfqPCINJnDQxQ+MtHtfiZriMLSolwXRiS0fK2bJCUPV1Wd+1YnQ3Om68h/TquiIVGKTnG7jWPAZTqaL33yTo1SEm5xu40kxcdcr6MflDkfh4WHKCGjZVw3pMZ3+H5FNzv0+od1ik+4wu02ISHRiooa2vJg7E0u6yLfX62Lr7zSZdmpXds1K77Ne/KF6BCzhkWFuz3WV5Wd91098361y7Jv5AxQVAcfQHQq3CYNn+1+nTVWJdaB+t3WfF19nuev4vv2+Cz1j2v/LQUAAMB/ENoBoJfFhYboF8P7t/sHd2pCjK5OiVNoaKii48I1/rohzuAqSXs2nNbMxT+SNco1UNpSUjXx29eq+NT/OpclxE9VauqVCg0NVYgtXLbZ2QpNdf3KL1OYWYkLzlVIWJlUcqBlWrzU8v3r33pZWrxdTTe9oLwDeXLd0aRLb1yowoOGmhocevu1KlVd9XxLqPyq+IGyX/qo9mwpV2lRtepKz1Vy0rVtXrVJWf1/qMP/DlVTQ8ud6VCLWVcuHq2IL7q0J5hN+sWw9u/XtIQYzUmJ00U/y9Xzu04pNP4uRUYNc9nGbI7QmNFPy2r94kOL8Hjpv5748o71J+s1IDtD51x6mXOfTze9pu9FScMjXcNtpNms58/NVkJr7g6Pl/7r8XZ3vxuHztaHcVO1t6C89e3SfbNGKDnqLMNybLp0xU+k5BGuyy1R+vzq5/XAllLVNDi0t6BMP71mlMxtPumYOiJZV45OV2goXxQDAIA/o3u86B4PoPedqK1XtcPQ9vIq2ZuadFlcjJIsoe2+q73i8xrZT9Wp+HCFYhLClT4oVo7mCpUcPqTyokKlDhqi+H79FBbZqNOnd6ipqVIJCTkKC01q913tTadr1VRap4ZjlQqJs8qSGaOQ0FKZ117n/Co3fevlltD+FfbSQtXZq3X0wPsKs1iUee55CrXYZD9lOMeVMThWUSHFUvF/pNOfSRljpfjhqmpM0olPSlVf26R+w+MVlVivZp1Uadl2mc1WJcRfKqM5UeWFJuexUgfGKiLGqvCoL8NlcXWN7DJpe3m17E1NujwuRklhIaoqrdPWQ6cVHmbW5UOSlBpdocb6o6qoeF/hEf0VGzNGVmuiQkO/8oFCxYmW+vAjb0t1FVL2JNVY01RdWaNjB95XiMWiAaPHqTY2UUfrm/V+RbUywy0aGxupxDCTosLDOzxWbWSGDtZEavsX47p0cJKiLGb1T3B/9/6MlX4mlR2Vju+W4rJk9BunInOq9hyr1JHT1RqVYdPg5CjVNzu0I/+0KusadengJCVGWfmudgAAfFhXcyihXYR2AEGk5IC0esKXjxdvl1JHeW88AAAAQYqvfAMAtNemfl0RfIc3AACAL6PQDQCCSWv9em1pS2CP9dzEDAAAAN5HaAeAQGcvdA3prT8AAADweYR2AAhk9kLpz9d02HgOAAAAvouadgAIZLWlLYFdavmzttS74wEAAMAZIbQDQCCj8RwAAIBfY3o8AAQyGs8BAAD4NUI7AASStk3nJBrPAQAA+DFCOwAECprOAQAABBxq2gEgUNB0DgAAIOAQ2gEgUNB0DgAAIOAwPR4A/FXb+nWazgEAAAQcQjsA+CNP9es0nQMAAAgoTI8HAH9E/ToAAEBQILQDgD+ifh0AACAoMD0eAPwR9esAAABBgdAOAP6gbdM5ifp1AACAIEBoBwBf56npHAAAAAIeNe0A4OtoOgcAABC0CO0A4OtoOgcAABC0mB4PAL6OpnMAAABBi9AOAL6obeM5ms4BAAAEJUI7APgaGs8BAADgC9S0A4CvofEcAAAAvkBoBwBfQ+M5AAAAfIHp8QDga2g8BwAAgC8Q2gHA29o2nZNoPAcAAABJhHYA8C6azgEAAKAD1LQDgDfRdA4AAAAdILQDgDfRdA4AAAAdYHo8APSltvXrNJ0DAABABwjtANBXPNWv03QOAAAAHjA9HgD6CvXrAAAAOEOEdgDoK9SvAwAA4AwxPR4A+gr16wAAADhDhHYA6C1tm85J1K8DAADgjBDaAaA3eGo6BwAAAJwBatoBoDfQdA4AAAA9wKdD+4MPPiiTyeTyM2LECOf6uro6LVmyRImJiYqOjtbcuXNVUlLixREDwBdoOgcAAIAe4PPT488991xt2rTJ+Tg09MshL1u2TOvXr9eLL74om82mO++8U9ddd522b9/ujaECwJdoOgcAAIAe4POhPTQ0VGlpae2WV1RU6Nlnn9XatWs1depUSdKaNWs0cuRIvffee7rkkkv6eqgAgl3bxnM0nQMAAMBZ8unp8ZJ08OBBZWRkaNCgQZo/f74KCgokSXv27FFjY6OmT5/u3HbEiBEaMGCAduzY0eEx6+vrZbfbXX4A4Ky0Np5bPaHlT3uht0cEAACAAODToT0nJ0fPPfec3njjDa1evVqHDx/W5ZdfrsrKShUXF8tisSguLs5ln9TUVBUXF3d43FWrVslmszl/MjMze/FVAAgKNJ4DAABAL/Dp6fGzZ892/n3MmDHKyclRVlaW/v73vysiIqLbx12xYoWWL1/ufGy32wnuAM5Oa+O51q94o/EcAAAAeoBPh/a24uLiNGzYMB06dEhXXHGFGhoaVF5e7nK3vaSkxG0N/FdZrVZZrdZeHi2AgOaufp3GcwAAAOhhPj09vq2qqirl5+crPT1d48aNU1hYmDZv3uxcn5eXp4KCAo0fP96LowQQ8DzVr8dmSKmjCOwAAADoMT59p/2ee+7RnDlzlJWVpcLCQj3wwAMKCQnRvHnzZLPZtGjRIi1fvlwJCQmKjY3V0qVLNX78eDrHA+hd7urXCeoAAADoBT4d2o8fP6558+bp9OnTSk5O1mWXXab33ntPycnJkqTHH39cZrNZc+fOVX19vWbOnKmnnnrKy6MGEPCoXwcAAEAfMRmGYXh7EN5mt9tls9lUUVGh2NhYbw8HgD9oW9MOAAAAnIGu5lCfvtMOAD7BXUBvbT4HAAAA9CJCOwB0pLXpXOtU+G+9TFgHAABAn/Gr7vEA0OfcNZ0DAAAA+gihHQA60tp0TqLpHAAAAPoc0+MBoCOxGS1T4mk6BwAAAC8gtAPAV9F0DgAAAD6E0A4ArWg6BwAAAB9DTTsAtKLpHAAAAHwMoR0AWtF0DgAAAD6G6fEAglvbGnaazgEAAMCHENoBBC9PNeyEdQAAAPgIpscDQaiuqU72ervLssr6SlU3VLssK6stU31jvfNxY3OjyuvK1dzcfNZj6Oqx3I2rx1DDDgAAAB/HnXYgiByvPK7CqkL949N/qLqpWtMGTNOFqRfqYOlBvfzZywozh2n+iPlKjEjUpqObtPfkXqVEpujG4TcqPCRcf/3krzpedVznJp6rK7OvVEp4iqLDo89oDCXVJSqvL9c/Pv2Hjlcd16jEUZqdPbvdsY7Zj+mDUx/otcOvyRJi0bVDrlW2LVv9Y/r33BvSWsPeeqedGnYAAAD4GJNhGIa3B+FtdrtdNptNFRUVio2N9fZwgF5xvPK4/njgj3rx0xddlg+IGaAfXvxDLX1rqWxWm/77sv/WD9/+oSrqK1y2Wz5uufZ/vl+bCjZJkiJCI/TMFc9obMrYLo+htLZUu0t26wfbfiCH4XAub3usY5XH9P0t39fHpR+77D99wHQtv3C5MmMyz+i1d8jd97IDAAAAvayrOZTp8UCQOFV7ql1gl6SCygLlHsvVpMxJun7Y9Xpm/zPtArsk/c/e/9G1Q691Pq5tqtXKd1eqwF7Q5THYG+xauX2lS2BvPdb9796vAnuB6pvq9frh19sFdknaVLBJRyqOdPn52g+gUCo50PJnq9gMKXUUgR0AAAA+idAOBIlXP3vV47oNRzZoSuYUnZN4jvae3Ot2m2ajWQX2AqVHpTuXHa44rKrGqi6P4XjVcdU21bpd91nFZ6pqrFJxTbFeOfSKx2P84+A/VFlf2eXndGptOrd6QsufXw3uAAAAgI8itANBoq6pzuO6+uZ6hZnD1OzouClcQ3ODwsxhLss626ft/h1pdjTLMAw1ODxv19DcoGajG43waDoHAAAAP0RoB4LEzIEzPa67vN/l2lOyRydrTirblu1xuyHxQ3Si6oTzcVJEkmIsMV0ew8DYgQoxhbhd13qs+PB4Te4/2eMxZg2cpbjwuC4/p1Nr0zmJpnMAAADwG4R2IEhk27I1Nrl907iosChdP+x6rftsnV7Ie0F3jL3DbbD+2uCvaWfRTpe73D+46AdKi0rr8hgiwyJ1y6hb3K6776L7lBaVJpvVpm+M/IYSwtuH6iFxQ3R+yvldfj4XsRkt38O+ePuX38cOAAAA+Di6x4vu8QgexyuP682jb+r/Pv0/VTdW6/J+l+vmUTdr89HN+lve32QJseiOsXdocNxgrf7Pah04dUBJEUlaOGqhsmOz9dOdP9WJqhMaFj9Mt4+5XRlRGUqPSe/8ib/iROUJfXT6Iz174FkVVRd5PNbhisN6/qPn9daxt2QJsWjOoDn62pCvdb1zPF3hAQAA4MO6mkMJ7SK0I7g0NTXpRPUJGTIUa4lVQkSCKmorVNZQJpNMSolIUYQlQsXVxaprqlOIKUSZsS1B+XjlcTU5mmQNtbo0pOuOrhzL3bi6pLXpXOv3r3NnHQAAAD6mqzk0tA/HBMAHhIaGKsuW5bLMFmGTLcLmsszdtPf+Mf17bBxdOZa7cXWJu6ZzhHYAAAD4IWraAQQems4BAAAgQHCnHYD/a1u/3tp0jpp2AAAA+DlCOwD/5ql+vfUHAAAA8GNMjwfg39zVrwMAAAABgtAOwL9Rvw4AAIAAxvR4AP6N+nUAAAAEMEI7AP/jrvEcYR0AAAABiNAOwL94ajwHAAAABCBq2gH4FxrPAQAAIIgQ2gH4FxrPAQAAIIgwPR6Af6HxHAAAAIIIoR2Ab2vbdE6i8RwAAACCBqEdgO+i6RwAAACCHDXtAHwXTecAAAAQ5AjtAHwXTecAAAAQ5JgeD8B30XQOAAAAQY7QDsB30HQOAAAAcEFoB+AbaDoHAAAAtENNOwDfQNM5AAAAoB1COwDfQNM5AAAAoB2mxwPwjrb16zSdAwAAANohtAPoe57q12k6BwAAALhgejyAvkf9OgAAANAlhHYAfY/6dQAAAKBLmB4PoO9Rvw4AAAB0CaEdQN9w13iOsA4AAAB0iNAOoPd5ajwHAAAAoEPUtAPofTSeAwAAALqF0A6g99F4DgAAAOgWpscD6H00ngMAAAC6hdAOoOe1bTon0XgOAAAA6AZCO4CeRdM5AAAAoMdQ0w6gZ9F0DgAAAOgxhHYAPYumcwAAAECPYXo8gLPTtn6dpnMAAABAjyG0A+g+T/XrNJ0DAAAAegTT4wF0H/XrAAAAQK8itAPoPurXAQAAgF7F9HgA3Uf9OgAAANCrCO0Auq5t0zmJ+nUAAACgFxHaAXSNp6ZzAAAAAHoNNe0AuoamcwAAAECfI7QD6BqazgEAAAB9junxALqGpnMAAABAnyO0A/CsbeM5ms4BAAAAfYrQDsA9Gs8BAAAAXkdNOwD3aDwHAAAAeB2hHYB7NJ4DAAAAvI7p8QBauKtfp/EcAAAA4FWEdgCe69dpPAcAAAB4FdPjAVC/DgAAAPgoQjsA6tcBAAAAH8X0eADUrwMAAAA+itAOBKO2Teck6tcBAAAAH0RoB4KNp6ZzAAAAAHwONe1AsKHpHAAAAOA3CO1AsKHpHAAAAOA3mB4PBBuazgEAAAB+g9AOBDqazgEAAAB+i9AOBDKazgEAAAB+jdCOoHWi8oQqGypV1Vglm9WmWEusJKm0rlSNjkYlhicqKSJJ1lCry36ltaUqqy9TWV2ZIsMiFWeNU0a0axB2OBw6UX1CZXVlXx4rPEnR1ug+e32S3DedI7QDAAAAfoPQjqB0pOKIfvTOj/TBqQ+cy6ZkTtE9F96j2968TRUNFbKYLbrjvDs0d+hcxYXHSZIKqwr11L6n9Opnr8phOCRJQ+KG6NGJj2pI/BBJUn1TvT48/aF+sO0HKqkpkSRZzBbdNvo2XTv0WqVGpfbdC21tOtd6p52mcwAAAIBfMRmGYXh7EN5mt9tls9lUUVGh2NhYbw8Hvex45XHdnXu38sry2q2bnT1bNwy9Qbe8eYtz2a8m/UpXDLxCtY21emrfU3ruo+fa7ZcWlaY/zvijMmMzdaTiiG5cd6Nqm2rbbffI5Y/oqkFX9ejraadtDbu7mnYAAAAAXtXVHMpXviHolNWVuQ3skvTmkTedd9Vb/Wbfb3S69rRKakr0wqcvuN2vuLpYBZUFkqTcY7luA7sk/X7/71VYVdj9wXemtYZ99YSWP+2FLUE9dRSBHQAAAPBDhHYEneKaYo/rmo1m1TTVuCwrsBeo0dGouqY6j2FcaplyL0l5pe4/EJCko/ajanI0ndmAz4S7GnYAAAAAfovQjqCTFpnmcV2IKURRoVEuywbaBspitig8NFyRoZEe9822ZUuSRiSM8LjNQNtAhZnDznDEZ6C1hl2ihh0AAAAIAIR2BJ348HiNTBjpdt3s7NkqrXO9O730vKVKiEhQWmSabhpxk9v9MqIylBmbKUmanDlZEaERbrf77pjvKj06/SxG34nYjJavdVu8na93AwAAAAIAoR1Bp39Mfz066VGdl3yec5lJJl2RdYUWj12su7bcJUkKDwnXvRfeqwtTL2x5HBaum4bfpLlD5yrEFOLcd1j8MD01/SllxrSE9n5R/fS7K36n9Kgvw3l4SLjuOv8ujUsZ17Mvxl4olRxo+bMVNewAAABAwKB7vOgeH6xOVLV8T3t1Y7VsFptsFpsMk6HSulI1OZoUHx7f8j3tIa7f015eV67SulKV15crPDRc8dZ4t3fPj1ceV1l9mRqbG5UQnqDkyGRFhUW1267bWpvOtX6dG3fWAQAAAL/R1RzK97QjaPWL7ud2eUpkSof7xYXHtesw707/mP7qH9O/O0PrGndN5wjtAAAAQEBhejzgr2g6BwAAAAQ87rQD/qq16VxtaUtg5y47AAAAEHAI7YC/sBe2D+ixGYR1AAAAIIAR2gF/QNM5AAAAIChR0w74A3dN5wAAAAAEPEI74A9oOgcAAAAEJabHA/6ApnMAAABAUCK0A76IpnMAAAAARGgHfA9N5wAAAAB8gZp2wNfQdA4AAADAFwjtgK+h6RwAAACALzA9HvAFbWvYaToHAAAAQIR2wPs81bAT1gEAAICgx/R4wNuoYQcAAADggU+H9lWrVumiiy5STEyMUlJSdM011ygvL89lm8mTJ8tkMrn83H777V4aMdAN1LADAAAA8MCnp8dv3bpVS5Ys0UUXXaSmpib96Ec/0owZM/TRRx8pKirKud1tt92mhx9+2Pk4MjLSG8MFuocadgAAAAAe+HRof+ONN1weP/fcc0pJSdGePXs0ceJE5/LIyEilpaX19fCA7mnbdE6ihh0AAACAWz49Pb6tiooKSVJCguv04eeff15JSUkaNWqUVqxYoZqamg6PU19fL7vd7vID9InWpnOrJ7T8aS/09ogAAAAA+DCfvtP+VQ6HQ3fffbcmTJigUaNGOZd/4xvfUFZWljIyMrR//37dd999ysvL00svveTxWKtWrdJDDz3UF8MGXLlrOscddgAAAAAemAzDMLw9iK5YvHixXn/9db3zzjvq37+/x+3eeustTZs2TYcOHdLgwYPdblNfX6/6+nrnY7vdrszMTFVUVCg2NrbHxw44efp6NwAAAABBxW63y2azdZpD/eJO+5133ql169Zp27ZtHQZ2ScrJyZGkDkO71WqV1Wrt8XECnaLpHAAAAIAz4NOh3TAMLV26VP/85z+1ZcsWZWdnd7rPvn37JEnp6em9PDqgC2g6BwAAAOAs+HRoX7JkidauXatXXnlFMTExKi4uliTZbDZFREQoPz9fa9eu1ZVXXqnExETt379fy5Yt08SJEzVmzBgvjx5Bj6nwAAAAAM6ST3ePX716tSoqKjR58mSlp6c7f1544QVJksVi0aZNmzRjxgyNGDFC3//+9zV37ly9+uqrXh45IPdN5wAAAADgDPj0nfbOeuRlZmZq69atfTQa4AxFJLTcYW+90x6R0Pk+AAAAAPAVPh3aAb/Stn6dpnMAAAAAzhKhHegJnurXaToHAAAA4Cz4dE074DeoXwcAAADQCwjtQE9orV+XqF8HAAAA0GOYHg/0BOrXAQAAAPQCQjvQXe4azxHWAQAAAPQgQjvQHZ4azwEAAABAD6KmHegOGs8BAAAA6AOEdqA7aDwHAAAAoA8wPR7oDhrPAQAAAOgDhHagK9o2nZNoPAcAAACg1xHagc7QdA4AAACAl1DTDnSGpnMAAAAAvITQDnSGpnMAAAAAvITp8UBbbevXaToHAAAAwEsI7cBXeapfp+kcAAAAAC9gejzwVdSvAwAAAPAhhHbgq6hfBwAAAOBDmB4PfBX16wAAAAB8CKEdwa1t0zmJ+nUAAAAAPoPQjuDlqekcAAAAAPgIatoRvGg6BwAAAMDHEdoRvGg6BwAAAMDHMT0ewYumcwAAAAB8HKEdwaVt4zmazgEAAADwYYR2BA8azwEAAADwM9S0I3jQeA4AAACAnyG0I3jQeA4AAACAn2F6PAKXu/p1Gs8BAAAA8COEdgQmT/XrNJ4DAAAA4EeYHo/ARP06AAAAgABAaEdgon4dAAAAQABgejwCE/XrAAAAAAIAoR2BoW3TOYn6dQAAAAB+j9AO/+ep6RwAAAAA+Dlq2uH/aDoHAAAAIEAR2uH/aDoHAAAAIEAxPR7+j6ZzAAAAAAIUoR3+h6ZzAAAAAIIEoR3+haZzAAAAAIIINe3wLzSdAwAAABBECO3wLzSdAwAAABBEmB4P/0LTOQAAAABBhNAO39e28RxN5wAAAAAECUI7fBuN5wAAAAAEMWra4dtoPAcAAAAgiBHa4dtoPAcAAAAgiDE9Hr7FXf06jecAAAAABClCO3yHp/p1Gs8BAAAACFJMj4fvoH4dAAAAAFwQ2uE7qF8HAAAAABdMj4fvoH4dAAAAAFwQ2uE9bZvOSdSvAwAAAMBXENrhHZ6azgEAAAAAnKhph3fQdA4AAAAAOkVoh3fQdA4AAAAAOsX0eHgHTecAAAAAoFOEdvQNms4BAAAAwBkjtKP30XQOAAAAALqFmnb0PprOAQAAAEC3ENrR+2g6BwAAAADdwvR49I62New0nQMAAACAM0ZoR8/zVMNOWAcAAACAM8L0ePQ8atgBAAAAoEcQ2tHzqGEHAAAAgB7B9Hj0PGrYAQAAAKBHENpx9to2nZOoYQcAAACAHkBox9nx1HQOAAAAAHDWqGnH2aHpHAAAAAD0GkI7zg5N5wAAAACg1zA9HmeHpnMAAAAA0GsI7TgzNJ0DAAAAgD5DaEfX0XQOAAAAAPoUNe3oOprOAQAAAECfIrSj62g6BwAAAAB9iunx8Kxt/TpN5wAAAACgTxHa4Z6n+nWazgEAAABAn2F6PNyjfh0AAAAAvI7QDveoXwcAAAAAr2N6PNyjfh0AAAAAvI7Qji+5azxHWAcAAAAAryG0o4WnxnMAAAAAAK+hph0taDwHAAAAAD6H0I4WNJ4DAAAAAJ/D9Hi0oPEcAAAAAPgcQnuwatt0TqLxHAAAAAD4GEJ7MKLpHAAAAAD4BWragxFN5wAAAADALxDagxFN5wAAAADALzA9PhjRdA4AAAAA/AKhPRjQdA4AAAAA/BKhPdDRdA4AAAAA/BY17YGOpnMAAAAA4LcI7YGOpnMAAAAA4LeYHh9o2tav03QOAAAAAPwWoT2QeKpfp+kcAAAAAPglpscHEurXAQAAACCgENoDCfXrAAAAABBQmB4fSKhfBwAAAICAQmj3d+4azxHWAQAAACAgENr9mafGcwAAAACAgEBNuz+j8RwAAAAABDRCuz+j8RwAAAAABDSmx/szGs8BAAAAQEAjtPuTtk3nJBrPAQAAAEAAI7T7C5rOAQAAAEDQCZia9ieffFIDBw5UeHi4cnJytGvXLm8PqWfRdA4AAAAAgk5AhPYXXnhBy5cv1wMPPKC9e/dq7Nixmjlzpk6ePOntofUcms4BAAAAQNAxGYZheHsQZysnJ0cXXXSRfvvb30qSHA6HMjMztXTpUv3whz/sdH+73S6bzaaKigrFxsb29nC7z11NOwAAAADA73Q1h/p9TXtDQ4P27NmjFStWOJeZzWZNnz5dO3bscLtPfX296uvrnY/tdnuvj7NH0HQOAAAAAIKK30+PP3XqlJqbm5WamuqyPDU1VcXFxW73WbVqlWw2m/MnMzOzL4YKAAAAAMAZ8fvQ3h0rVqxQRUWF8+fYsWPeHhIAAAAAAO34/fT4pKQkhYSEqKSkxGV5SUmJ0tLS3O5jtVpltVr7YngAAAAAAHSb399pt1gsGjdunDZv3uxc5nA4tHnzZo0fP96LIwMAAAAA4Oz4/Z12SVq+fLkWLFigCy+8UBdffLGeeOIJVVdXa+HChd4eGgAAAAAA3RYQof3rX/+6Pv/8c91///0qLi7WeeedpzfeeKNdczoAAAAAAPxJQHxP+9nym+9pBwAAAAAEhK7mUL+vaQcAAAAAIFAR2gEAAAAA8FGEdgAAAAAAfBShHQAAAAAAH0VoBwAAAADARxHaAQAAAADwUYR2AAAAAAB8FKEdAAAAAAAfRWgHAAAAAMBHEdoBAAAAAPBRhHYAAAAAAHwUoR0AAAAAAB9FaAcAAAAAwEcR2gEAAAAA8FGEdgAAAAAAfBShHQAAAAAAH0VoBwAAAADARxHaAQAAAADwUYR2AAAAAAB8FKEdAAAAAAAfRWgHAAAAAMBHEdoBAAAAAPBRhHYAAAAAAHwUoR0AAAAAAB9FaAcAAAAAwEcR2gEAAAAA8FGEdgAAAAAAfBShHQAAAAAAH0VoBwAAAADARxHaAQAAAADwUaHeHoAvMAxDkmS32708EgAAAABAMGjNn6151BNCu6TKykpJUmZmppdHAgAAAAAIJpWVlbLZbB7Xm4zOYn0QcDgcKiwsVExMjEwmk7eHI6nlU5fMzEwdO3ZMsbGx3h4OehDnNnBxbgMT5zVwcW4DF+c2cHFuA1OwnlfDMFRZWamMjAyZzZ4r17nTLslsNqt///7eHoZbsbGxQfUfbjDh3AYuzm1g4rwGLs5t4OLcBi7ObWAKxvPa0R32VjSiAwAAAADARxHaAQAAAADwUYR2H2W1WvXAAw/IarV6eyjoYZzbwMW5DUyc18DFuQ1cnNvAxbkNTJzXjtGIDgAAAAAAH8WddgAAAAAAfBShHQAAAAAAH0VoBwAAAADARxHaAQAAAADwUYR2H/Xkk09q4MCBCg8PV05Ojnbt2uXtIeEMrFq1ShdddJFiYmKUkpKia665Rnl5eS7bTJ48WSaTyeXn9ttv99KI0VUPPvhgu/M2YsQI5/q6ujotWbJEiYmJio6O1ty5c1VSUuLFEaOrBg4c2O7cmkwmLVmyRBLXrD/Ztm2b5syZo4yMDJlMJr388ssu6w3D0P3336/09HRFRERo+vTpOnjwoMs2paWlmj9/vmJjYxUXF6dFixapqqqqD18F2urovDY2Nuq+++7T6NGjFRUVpYyMDH37299WYWGhyzHcXeePPPJIH78StNXZNXvzzTe3O2+zZs1y2YZr1jd1dm7d/d41mUx69NFHndtw3RLafdILL7yg5cuX64EHHtDevXs1duxYzZw5UydPnvT20NBFW7du1ZIlS/Tee+9p48aNamxs1IwZM1RdXe2y3W233aaioiLnzy9+8QsvjRhn4txzz3U5b++8845z3bJly/Tqq6/qxRdf1NatW1VYWKjrrrvOi6NFV+3evdvlvG7cuFGSdMMNNzi34Zr1D9XV1Ro7dqyefPJJt+t/8Ytf6Ne//rWefvpp7dy5U1FRUZo5c6bq6uqc28yfP18ffvihNm7cqHXr1mnbtm36zne+01cvAW50dF5ramq0d+9erVy5Unv37tVLL72kvLw8fe1rX2u37cMPP+xyHS9durQvho8OdHbNStKsWbNczttf//pXl/Vcs76ps3P71XNaVFSkP/7xjzKZTJo7d67LdkF/3RrwORdffLGxZMkS5+Pm5mYjIyPDWLVqlRdHhbNx8uRJQ5KxdetW57JJkyYZd911l/cGhW554IEHjLFjx7pdV15eboSFhRkvvviic9nHH39sSDJ27NjRRyNET7nrrruMwYMHGw6HwzAMrll/Jcn45z//6XzscDiMtLQ049FHH3UuKy8vN6xWq/HXv/7VMAzD+OijjwxJxu7du53bvP7664bJZDJOnDjRZ2OHZ23Pqzu7du0yJBlHjx51LsvKyjIef/zx3h0czoq7c7tgwQLj6quv9rgP16x/6Mp1e/XVVxtTp051WcZ1axjcafcxDQ0N2rNnj6ZPn+5cZjabNX36dO3YscOLI8PZqKiokCQlJCS4LH/++eeVlJSkUaNGacWKFaqpqfHG8HCGDh48qIyMDA0aNEjz589XQUGBJGnPnj1qbGx0uX5HjBihAQMGcP36mYaGBv3lL3/RLbfcIpPJ5FzONev/Dh8+rOLiYpfr1GazKScnx3md7tixQ3Fxcbrwwgud20yfPl1ms1k7d+7s8zGjeyoqKmQymRQXF+ey/JFHHlFiYqLOP/98Pfroo2pqavLOAHFGtmzZopSUFA0fPlyLFy/W6dOnneu4ZgNDSUmJ1q9fr0WLFrVbF+zXbai3BwBXp06dUnNzs1JTU12Wp6am6pNPPvHSqHA2HA6H7r77bk2YMEGjRo1yLv/GN76hrKwsZWRkaP/+/brvvvuUl5enl156yYujRWdycnL03HPPafjw4SoqKtJDDz2kyy+/XAcOHFBxcbEsFku7/0FMTU1VcXGxdwaMbnn55ZdVXl6um2++2bmMazYwtF6L7n7Ptq4rLi5WSkqKy/rQ0FAlJCRwLfuJuro63XfffZo3b55iY2Ody7/3ve/pggsuUEJCgt59912tWLFCRUVF+tWvfuXF0aIzs2bN0nXXXafs7Gzl5+frRz/6kWbPnq0dO3YoJCSEazZA/OlPf1JMTEy7skKuW0I70OuWLFmiAwcOuNQ9S3Kpsxo9erTS09M1bdo05efna/DgwX09THTR7NmznX8fM2aMcnJylJWVpb///e+KiIjw4sjQk5599lnNnj1bGRkZzmVcs4B/aGxs1I033ijDMLR69WqXdcuXL3f+fcyYMbJYLPrud7+rVatWyWq19vVQ0UU33XST8++jR4/WmDFjNHjwYG3ZskXTpk3z4sjQk/74xz9q/vz5Cg8Pd1nOdUsjOp+TlJSkkJCQdt2mS0pKlJaW5qVRobvuvPNOrVu3Trm5uerfv3+H2+bk5EiSDh061BdDQw+Ji4vTsGHDdOjQIaWlpamhoUHl5eUu23D9+pejR49q06ZNuvXWWzvcjmvWP7Veix39nk1LS2vX/LWpqUmlpaVcyz6uNbAfPXpUGzdudLnL7k5OTo6ampp05MiRvhkgesSgQYOUlJTk/PeXa9b/vf3228rLy+v0d68UnNctod3HWCwWjRs3Tps3b3Yuczgc2rx5s8aPH+/FkeFMGIahO++8U//85z/11ltvKTs7u9N99u3bJ0lKT0/v5dGhJ1VVVSk/P1/p6ekaN26cwsLCXK7fvLw8FRQUcP36kTVr1iglJUVXXXVVh9txzfqn7OxspaWluVyndrtdO3fudF6n48ePV3l5ufbs2ePc5q233pLD4XB+WAPf0xrYDx48qE2bNikxMbHTffbt2yez2dxuajV82/Hjx3X69Gnnv79cs/7v2Wef1bhx4zR27NhOtw3G65bp8T5o+fLlWrBggS688EJdfPHFeuKJJ1RdXa2FCxd6e2jooiVLlmjt2rV65ZVXFBMT46ynstlsioiIUH5+vtauXasrr7xSiYmJ2r9/v5YtW6aJEydqzJgxXh49OnLPPfdozpw5ysrKUmFhoR544AGFhIRo3rx5stlsWrRokZYvX66EhATFxsZq6dKlGj9+vC655BJvDx1d4HA4tGbNGi1YsEChoV/+iuSa9S9VVVUuMyAOHz6sffv2KSEhQQMGDNDdd9+tn/70pxo6dKiys7O1cuVKZWRk6JprrpEkjRw5UrNmzdJtt92mp59+Wo2Njbrzzjt10003uZRMoG91dF7T09N1/fXXa+/evVq3bp2am5udv3sTEhJksVi0Y8cO7dy5U1OmTFFMTIx27NihZcuW6Zvf/Kbi4+O99bKgjs9tQkKCHnroIc2dO1dpaWnKz8/XD37wAw0ZMkQzZ86UxDXryzr791hq+eD0xRdf1C9/+ct2+3PdfsHb7evh3m9+8xtjwIABhsViMS6++GLjvffe8/aQcAYkuf1Zs2aNYRiGUVBQYEycONFISEgwrFarMWTIEOPee+81KioqvDtwdOrrX/+6kZ6eblgsFqNfv37G17/+dePQoUPO9bW1tcYdd9xhxMfHG5GRkca1115rFBUVeXHEOBMbNmwwJBl5eXkuy7lm/Utubq7bf4MXLFhgGEbL176tXLnSSE1NNaxWqzFt2rR25/z06dPGvHnzjOjoaCM2NtZYuHChUVlZ6YVXg1YdndfDhw97/N2bm5trGIZh7Nmzx8jJyTFsNpsRHh5ujBw50vjZz35m1NXVefeFocNzW1NTY8yYMcNITk42wsLCjKysLOO2224ziouLXY7BNeubOvv32DAM43e/+50RERFhlJeXt9uf67aFyTAMo9c/GQAAAAAAAGeMmnYAAAAAAHwUoR0AAAAAAB9FaAcAAAAAwEcR2gEAAAAA8FGEdgAAAAAAfBShHQAAAAAAH0VoBwAAAADARxHaAQDoJSaTSS+//HKvPseWLVtkMplUXl7eo9v2poEDB+qJJ57o1ec4cuSITCaT9u3b16vPAwBAbyO0AwDQiaeffloxMTFqampyLquqqlJYWJgmT57ssm1rMM7Pz+/jUXbu0ksvVVFRkWw221kf64033pDJZFJxcbHL8vT0dA0cONBlWWuA3rx581k/ry/riw8jAADBh9AOAEAnpkyZoqqqKv373/92Lnv77beVlpamnTt3qq6uzrk8NzdXAwYM0ODBg70x1A5ZLBalpaXJZDKd9bEuu+wyhYaGasuWLc5lH3/8sWpra1VWVqYjR444l+fm5spqtWrChAln/bwAAAQbQjsAAJ0YPny40tPTXQLqli1bdPXVVys7O1vvvfeey/IpU6Y4H586dUrXXnutIiMjNXToUP3rX/9yOfaBAwc0e/ZsRUdHKzU1Vd/61rd06tQp53qHw6FVq1YpOztbERERGjt2rP7xj394HOvRo0c1Z84cxcfHKyoqSueee65ee+0159i+Oj3+ueeeU1xcnDZs2KCRI0cqOjpas2bNUlFRUafvSXR0tC666KJ278lll12mCRMmtFt+ySWXKDw83LmspqZGt9xyi2JiYjRgwAD9/ve/dzn+sWPHdOONNyouLk4JCQm6+uqrXT4IkKQ//OEPGjlypMLDwzVixAg99dRTHsdbVlam+fPnKzk5WRERERo6dKjWrFnjXP/BBx9o6tSpioiIUGJior7zne+oqqrKuX7y5Mm6++67XY55zTXX6Oabb3auP3r0qJYtWyaTydQjH4wAACAR2gEA6JIpU6YoNzfX+Tg3N1eTJ0/WpEmTnMtra2u1c+dOl9D+0EMP6cYbb9T+/ft15ZVXav78+SotLZUklZeXa+rUqTr//PP173//W2+88YZKSkp04403OvdftWqV/vd//1dPP/20PvzwQy1btkzf/OY3tXXrVrfjXLJkierr67Vt2zZ98MEH+vnPf67o6GiPr6umpkaPPfaY/vznP2vbtm0qKCjQPffc02PvidT+gwxJ+uUvf6kLL7xQ77//vu644w4tXrxYeXl5kqTGxkbNnDlTMTExevvtt7V9+3bnBwoNDQ2SpOeff17333+//vu//1sff/yxfvazn2nlypX605/+5HasK1eu1EcffaTXX39dH3/8sVavXq2kpCRJUnV1tWbOnKn4+Hjt3r1bL774ojZt2qQ777yzS++DJL300kvq37+/Hn74YRUVFXXpgw8AALrEAAAAnXrmmWeMqKgoo7Gx0bDb7UZoaKhx8uRJY+3atcbEiRMNwzCMzZs3G5KMo0ePGoZhGJKMH//4x85jVFVVGZKM119/3TAMw/jJT35izJgxw+V5jh07Zkgy8vLyjLq6OiMyMtJ49913XbZZtGiRMW/ePMMwDCM3N9eQZJSVlRmGYRijR482HnzwQbevoe22a9asMSQZhw4dcm7z5JNPGqmpqV16TzZu3GhIMgoLCw3DMIyUlBRj165dxrvvvmtkZWUZhmEY+fn5hiRj69atzv2ysrKMb37zm87HDofDSElJMVavXm0YhmH8+c9/NoYPH244HA7nNvX19UZERISxYcMGwzAMY/DgwcbatWtdxvOTn/zEGD9+vGEYhnH48GFDkvH+++8bhmEYc+bMMRYuXOj2dfz+97834uPjjaqqKuey9evXG2az2SguLjYMwzAmTZpk3HXXXS77XX311caCBQtcXtfjjz/e0VsGAMAZC/XWhwUAAPiTyZMnq7q6Wrt371ZZWZmGDRum5ORkTZo0SQsXLlRdXZ22bNmiQYMGacCAAc79xowZ4/x7VFSUYmNjdfLkSUnSf/7zH+Xm5rq9E56fn6/GxkbV1NToiiuucFnX0NCg888/3+04v/e972nx4sV68803NX36dM2dO9dlDG1FRka61N+np6c7x9eZSy+9VBaLRVu2bNHYsWNVW1urCy64QA6HQ59//rkOHz6sLVu2KCIiQpdcconLvl8dk8lkUlpamsv7cujQIcXExLjsU1dXp/z8fFVXVys/P1+LFi3Sbbfd5lzf1NTkscne4sWLNXfuXO3du1czZszQNddco0svvVRSSy3+2LFjFRUV5dx+woQJcjgcysvLU2pqapfeDwAAegOhHQCALhgyZIj69++v3NxclZWVadKkSZKkjIwMZWZm6t1331Vubq6mTp3qsl9YWJjLY5PJJIfDIamlA/2cOXP085//vN3zpaen68CBA5Kk9evXq1+/fi7rrVar23HeeuutmjlzptavX68333xTq1at0i9/+UstXbrU7fbuxmcYhqe3wUVkZKQuvvhi5ebmqrS0VJdddplCQkIUEhKiSy+9VLm5ucrNzdWECRNksVg6fd6vvi/jxo3T888/3+45k5OTnbXmzzzzjHJyclzWh4SEuB3r7NmzdfToUb322mvauHGjpk2bpiVLluixxx7r0ms1m83t3pfGxsYu7QsAwNkgtAMA0EVTpkzRli1bVFZWpnvvvde5fOLEiXr99de1a9cuLV68uMvHu+CCC/R///d/GjhwoEJD2/9KPuecc2S1WlVQUOD8kKArMjMzdfvtt+v222/XihUr9Mwzz3gM7WdrypQp+tvf/qaysjKXr7+bOHGitmzZoq1bt+r2228/o2NecMEFeuGFF5SSkqLY2Nh26202mzIyMvTZZ59p/vz5XT5ucnKyFixYoAULFujyyy/Xvffeq8cee0wjR47Uc889p+rqaufd9u3bt8tsNmv48OHOfb9ap97c3KwDBw641OpbLBY1Nzef0WsFAKAzNKIDAKCLpkyZonfeeUf79u1zCdGTJk3S7373OzU0NLRruNaRJUuWqLS0VPPmzdPu3buVn5+vDRs2aOHChWpublZMTIzuueceLVu2TH/605+Un5+vvXv36je/+Y3Hhmt33323NmzYoMOHD2vv3r3Kzc3VyJEjz/q1ezJlyhQdPHhQGzZsaPeevPzyyzp27NgZvSeSNH/+fCUlJenqq6/W22+/7Zxm/73vfU/Hjx+X1NLgb9WqVfr1r3+tTz/9VB988IHWrFmjX/3qV26Pef/99+uVV17RoUOH9OGHH2rdunXO92X+/PkKDw/XggULdODAAeXm5mrp0qX61re+5ZwaP3XqVK1fv17r16/XJ598osWLFzu78LcaOHCgtm3bphMnTrh8AwAAAGeD0A4AQBdNmTJFtbW1GjJkiEud86RJk1RZWen8ariuysjI0Pbt29Xc3KwZM2Zo9OjRuvvuuxUXFyezueVX9E9+8hOtXLlSq1at0siRIzVr1iytX79e2dnZbo/Z3NysJUuWOLcdNmxYh1+FdrbGjx8vq9UqwzA0btw45/KcnBw1NjY6vxruTERGRmrbtm0aMGCArrvuOo0cOVKLFi1SXV2d8877rbfeqj/84Q9as2aNRo8erUmTJum5557z+L5YLBatWLFCY8aM0cSJExUSEqK//e1vzufbsGGDSktLddFFF+n666/XtGnT9Nvf/ta5/y233KIFCxbo29/+tiZNmqRBgwa1+zDi4Ycf1pEjRzR48GAlJyef0WsGAMATk9HVwjUAAAAAANCnuNMOAAAAAICPIrQDAAC3oqOjPf68/fbb3h4eAABBgenxAADArUOHDnlc169fP0VERPThaAAACE6EdgAAAAAAfBTT4wEAAAAA8FGEdgAAAAAAfBShHQAAAAAAH0VoBwAAAADARxHaAQAAAADwUYR2AAAAAAB8FKEdAAAAAAAfRWgHAAAAAMBH/X/IpkEOEu9H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6" name="AutoShape 8" descr="data:image/png;base64,iVBORw0KGgoAAAANSUhEUgAAA+0AAAPbCAYAAAApZGqjAAAAOXRFWHRTb2Z0d2FyZQBNYXRwbG90bGliIHZlcnNpb24zLjcuMSwgaHR0cHM6Ly9tYXRwbG90bGliLm9yZy/bCgiHAAAACXBIWXMAAA9hAAAPYQGoP6dpAADDE0lEQVR4nOzdd3iUZdbH8d+k90pJgkCABATpoogoRUCKIogiKiIIgqIoFhRZG4gKorKivuCuJYBrb8iiUhVQQKQYEI2REmpCS0jvybx/zGZkkpmQNplJ8v1c11zjPPdTzjPOlpP7PucxGI1GowAAAAAAgNNxcXQAAAAAAADAOpJ2AAAAAACcFEk7AAAAAABOiqQdAAAAAAAnRdIOAAAAAICTImkHAAAAAMBJkbQDAAAAAOCkSNoBAAAAAHBSbo4OwBkUFxcrMTFR/v7+MhgMjg4HAAAAAFDPGY1GZWRkKCIiQi4utufTSdolJSYmqnnz5o4OAwAAAADQwBw7dkwXXXSRzXGSdkn+/v6STF9WQECAg6MBAAAAANR36enpat68uTkftYWkXTIviQ8ICCBpBwAAAADUmguVaNOIDgAAAAAAJ0XSDgAAAACAkyJpBwAAAADASVHTXkFFRUUqKChwdBio59zd3eXq6uroMAAAAAA4CZL2CsjMzNTx48dlNBodHQrqOYPBoIsuukh+fn6ODgUAAACAEyBpv4CioiIdP35cPj4+aty48QU7+wFVZTQadebMGR0/flzR0dHMuAMAAAAgab+QgoICGY1GNW7cWN7e3o4OB/Vc48aNdfjwYRUUFJC0AwAAAKARXUUxw47awO8MAAAAwPlI2gEAAAAAcFIk7QAAAAAAOCmSdlTI0qVLFRQUZP48e/Zsde3a1WHxAAAAAEBDQNJeS9Ky83XwdKZ+PXpOB89kKi07367XmzBhggwGgwwGgzw8PBQVFaXnnntOhYWFNXL+GTNmaMOGDZU6xmAwaMWKFTVyfQAAAABoCOgeXwsSU3M084u9+nH/WfO2PtGNNP+mzooIsl9H+iFDhigmJkZ5eXn69ttvdf/998vd3V2zZs2q9rn9/Pzs8izx/Px8eXh41Ph5AQAAAKAuYqbdztKy88sk7JK0ef9ZPfHFXrvOuHt6eiosLEwtW7bU1KlTNXDgQK1cuVLnzp3TnXfeqeDgYPn4+Gjo0KHav3+/xbFLly5VixYt5OPjoxtvvFHJyckW46WXx+/YsUODBg1So0aNFBgYqL59+2r37t3m8cjISEnSjTfeKIPBYP5ccp533nlHrVq1kpeXl5YvX67Q0FDl5eVZXHPkyJEaN25czX1BAAAAAODkSNrt7GxmfpmEvcTm/Wd1NtO+y+TP5+3trfz8fE2YMEE7d+7UypUrtW3bNhmNRg0bNkwFBQWSpO3bt2vSpEmaNm2aYmNj1b9/fz3//PPlnjsjI0Pjx4/XTz/9pJ9//lnR0dEaNmyYMjIyJJmSekmKiYlRUlKS+bMkHThwQF988YW+/PJLxcbGavTo0SoqKtLKlSvN+5w+fVrffPONJk6cWNNfCwAAAAA4LZbH21l6bkG54xkXGK8JRqNRGzZs0Jo1azR06FCtWLFCW7Zs0ZVXXilJ+uCDD9S8eXOtWLFCo0eP1qJFizRkyBA9/vjjkqS2bdtq69atWr16tc1rXHPNNRaf//3vfysoKEibNm3S9ddfr8aNG0uSgoKCFBYWZrFvfn6+li9fbt5Hkm6//XbFxMRo9OjRkqT//Oc/atGihfr161ft7wMAAAAA6gpm2u0swMu93HH/C4xXx6pVq+Tn5ycvLy8NHTpUY8aM0YQJE+Tm5qaePXua9wsNDVW7du0UFxcnSYqLi7MYl6RevXqVe61Tp05p8uTJio6OVmBgoAICApSZmamjR49eMM6WLVtaJOySNHnyZK1du1YnTpyQZFquX9JcDwAAAAAaCpJ2O2vk56E+0Y2sjvWJbqRGfvZruta/f3/FxsZq//79ysnJ0bJly+yW9I4fP16xsbFatGiRtm7dqtjYWIWGhio//8LL/319fcts69atm7p06aLly5dr165d+v333zVhwgQ7RA4AAAAAzouk3c4CfTw0/6bOZRL3PtGN9NJNnRXoY7+k3dfXV1FRUWrRooXc3EyVEO3bt1dhYaG2b99u3i85OVnx8fHq0KGDeZ/zxyXp559/LvdaW7Zs0YMPPqhhw4bpkksukaenp86etazld3d3V1FRUYXjv/vuu7V06VLFxMRo4MCBat68eYWPBQAAAID6gJr2WhAR5K03buums5n5ysgtkL+Xuxr5edg1YbclOjpaI0aM0OTJk/Wvf/1L/v7+euKJJ9SsWTONGDFCkvTggw+qd+/eeuWVVzRixAitWbOm3Hr2kvO+//776tGjh9LT0/XYY4/J29vycXaRkZHasGGDevfuLU9PTwUHB5d7zttvv10zZszQ22+/reXLl1fvxgEAAACgDmKmvZYE+nioTRM/dW0RrDZN/BySsJeIiYnRpZdequuvv169evWS0WjUt99+K3d3U339FVdcobfffluLFi1Sly5dtHbtWj311FPlnvPdd9/VuXPn1L17d40bN04PPvigmjRpYrHPq6++qnXr1ql58+bq1q3bBeMMDAzUTTfdJD8/P40cObLK9wsAAAAAdZXBaDQaHR2Eo6WnpyswMFBpaWkKCAiwGMvNzVVCQoL5GeKoXQMGDNAll1yi119/3dGh1Ap+bwAAAEDDUF4eej6Wx8MpnTt3Ths3btTGjRu1ePFiR4cDAAAAAA5B0g6n1K1bN507d04vvfSS2rVr5+hwAAAAAMAhSNrhlA4fPuzoEAAAAADA4WhEBwAAAACAkyJpBwAAAADASZG0AwAAAADgpEjaAQAAAABwUiTtAAAAAAA4KZJ2VMqECRM0cuRIR4dhk8Fg0IoVKySZOtAbDAbFxsY6NCYAAAAAqCqS9nru2LFjmjhxoiIiIuTh4aGWLVtq+vTpSk5OLve4+pDwNm/eXElJSerYsaOjQwEAAACAKiFpry0556Szf0nHd0pn95s+29mhQ4fUo0cP7d+/Xx999JEOHDigt956Sxs2bFCvXr2UkpJi9bj8/Hy7x1YbXF1dFRYWJjc3N0eHAgAAAABVQtJeG9JOSJ9NlN68THpngPRmD+nzSabtdnT//ffLw8NDa9euVd++fdWiRQsNHTpU69ev14kTJ/Tkk09KkiIjIzV37lzdeeedCggI0JQpU9SqVStJUrdu3WQwGNSvXz+Lc7/yyisKDw9XaGio7r//fhUUFJjHzp07pzvvvFPBwcHy8fHR0KFDtX//fvP40qVLFRQUpBUrVig6OlpeXl4aPHiwjh07ZnGNr7/+Wt27d5eXl5dat26tOXPmqLCw0Dy+f/9+9enTR15eXurQoYPWrVtncby11QK///67rr/+egUEBMjf319XX321Dh48KEnauHGjLr/8cvn6+iooKEi9e/fWkSNHqv4vAAAAAACqiaTd3nLOSV9Pkw59b7n94AZp5QN2m3FPSUnRmjVrdN9998nb29tiLCwsTGPHjtUnn3wio9EoyZSEd+nSRb/++quefvpp/fLLL5Kk9evXKykpSV9++aX5+B9++EEHDx7UDz/8oGXLlmnp0qVaunSpeXzChAnauXOnVq5cqW3btsloNGrYsGEWiX12drZeeOEFLV++XFu2bFFqaqpuvfVW8/iPP/6oO++8U9OnT9cff/yhf/3rX1q6dKleeOEFSVJxcbFGjRolDw8Pbd++XW+99ZZmzpxZ7ndy4sQJ9enTR56envr++++1a9cuTZw4UYWFhSosLNTIkSPVt29f7d27V9u2bdOUKVNkMBiq9i8AAADAyRXm5Skl6YSS9sfr1KEDOncqydEhoR4pzMtTSuLfv6/Uk/y+qop1w/aWdaZswl7i4AbTuHdwjV92//79MhqNat++vdXx9u3b69y5czpz5owk6ZprrtGjjz5qHnd1dZUkhYaGKiwszOLY4OBgvfnmm3J1ddXFF1+s6667Ths2bNDkyZO1f/9+rVy5Ulu2bNGVV14pSfrggw/UvHlzrVixQqNHj5YkFRQU6M0331TPnj0lScuWLVP79u31yy+/6PLLL9ecOXP0xBNPaPz48ZKk1q1ba+7cuXr88cf17LPPav369frzzz+1Zs0aRURESJJefPFFDR061OZ38n//938KDAzUxx9/LHd3d0lS27ZtJZn+yJGWlqbrr79ebdq0MX9HAAAA9VH62dM68ecf2rj8HWWnpUqSQppdpMH3PqSQFi3k5eXj2ABRp6WdOaXE+Dj9sOxt5aSnSZJCmjXXkKkPKeii5vL25vdVGcy021tuevXGq6lkJv1CevToUeFzXnLJJeakXpLCw8N1+vRpSVJcXJzc3NzMybhkSvzbtWunuLg48zY3Nzdddtll5s8XX3yxgoKCzPvs2bNHzz33nPz8/MyvyZMnKykpSdnZ2YqLi1Pz5s3NCbsk9erVq9y4Y2NjdfXVV5sT9vOFhIRowoQJGjx4sIYPH65FixYpKYm/BgIAgPop7dRJffvGK+aEXZJSThzX588/pewLNCwGLqTk91WSsEtSyolj+uz5p5RzznpfLdhG0m5vXgHVG6+iqKgoGQwGi0T5fHFxcQoODlbjxo0lSb6+vhU+d+mk12AwqLi4uOrBWpGZmak5c+YoNjbW/Prtt9+0f/9+eXl5VemcpcsESouJidG2bdt05ZVX6pNPPlHbtm31888/V+laAAAAzir97Glt/fwjq2MFebmK3/ZTLUeE+iTtzClt/fxDq2MFuTn66+cttRxR3UfSbm++jaU2A6yPtRlgGreD0NBQDRo0SIsXL1ZOTo7F2MmTJ/XBBx9ozJgxNmu2PTw8JElFRUWVum779u1VWFio7du3m7clJycrPj5eHTp0MG8rLCzUzp07zZ/j4+OVmppqXpLevXt3xcfHKyoqqszLxcVF7du317Fjxyxmwy+UYHfu3Fk//vijRW19ad26ddOsWbO0detWdezYUR9+aP2/cAAAAOqqwvwCnT162Ob4yYN/KS87u/YCQr1SVFBY/u/rQLzyS+UnKB9Ju715B0s3vFE2cW8zwLTdDvXsJd58803l5eVp8ODB2rx5s44dO6bVq1dr0KBBatasmbmpmzVNmjSRt7e3Vq9erVOnTiktLc3mvueLjo7WiBEjNHnyZP3000/as2eP7rjjDjVr1kwjRoww7+fu7q4HHnhA27dv165duzRhwgRdccUVuvzyyyVJzzzzjJYvX645c+bo999/V1xcnD7++GM99dRTkqSBAweqbdu2Gj9+vPbs2aMff/zR3A3flmnTpik9PV233nqrdu7cqf379+v9999XfHy8EhISNGvWLG3btk1HjhzR2rVrtX//furaAQBAvePi6qKAxk1sjgeFhcvN07MWI0J94uLqooBG5fy+wiPkcYEVsLBE0l4bAptJN78rTdsh3b3B9H7zu6btdhQdHa2dO3eqdevWuuWWW9SmTRtNmTJF/fv317Zt2xQSEmLzWDc3N73++uv617/+pYiICIuE+0JiYmJ06aWX6vrrr1evXr1kNBr17bffWiyr9/Hx0cyZM3X77berd+/e8vPz0yeffGIeHzx4sFatWqW1a9fqsssu0xVXXKF//vOfatmypSTJxcVFX331lXJycnT55Zfr7rvvLvePEJJp9cH333+vzMxM9e3bV5deeqnefvttubu7y8fHR3/++aduuukmtW3bVlOmTNH999+ve+65p8L3DQAAUBcENQ3X5SNutjpmcHHRJf0GWfQvAirD9PsabXXM4OKiS/rYWIUMmwzGinYqq8fS09MVGBiotLQ0BQRY1pjn5uYqISFBrVq1qnItNSwtXbpUDz30kFJTUx0ditPh9wYAAGpD6ulT+m3Dau1Y+YWM/+tN5O7lrSFTp6tZ2w7yLWdyB7iQtFMntWf9au1c9aX59+Xh7a3BUx9WRFQ7+YWG2u/i6YlSTorkHSIFRFx4fwcqLw89H498AwAAABqYoCZN1eXaYepw9TU6l3RCbh4eCmjcVF7+AfLx93d0eKjjApuGqevg63VJ3wHn/b6ayMs/0L6/r/RE6f2R0pl4qXE7adwKp0/cK4KkHQAAAGiAAkJNDZFDL2ru4EhQHwU0aiSpln9fOSmmhF0yveek1IuknZp21LoJEyawNB4AAABAzfIOMc2wS6Z37/pR5sFMOwAAAACg7guIMC2JryM17RVF0g4AAAAAqJtKN54redUjJO0AAAAAgLqnnjaeK42adgAAAABA3WOt8Vw9RNIOAAAAAKh76mnjudJYHg8AAAAAqHvqaeO50phpR4UYDAatWLGi0sf169dPDz30ULWuvXTpUgUFBVXrHBUxe/Zsde3a1e7XAQAAAFAF6YnSqX2m9xIBEVLTjvU2YZdI2uu9Y8eOaeLEiYqIiJCHh4datmyp6dOnKzk5uUavs3HjRhkMBp6/DgAAAKDmlTSdW9Lb9H5+4l7PkbTXkrS8NCWkJWjvmb1KSEtQWl6a3a956NAh9ejRQ/v379dHH32kAwcO6K233tKGDRvUq1cvpaTUz0YNAAAAAOqZBtJ0zhqS9lpwMuukHt/8uG5YcYPGfjtWN6y4QTM3z9TJrJN2ve79998vDw8PrV27Vn379lWLFi00dOhQrV+/XidOnNCTTz4pSYqMjNTcuXN12223ydfXV82aNdP//d//lTnf2bNndeONN8rHx0fR0dFauXKlJOnw4cPq37+/JCk4OFgGg0ETJkwwH1dcXKzHH39cISEhCgsL0+zZsy3Ou3DhQnXq1Em+vr5q3ry57rvvPmVmZtq8r5Jl7O+9955atGghPz8/3XfffSoqKtKCBQsUFhamJk2a6IUXXrA47ujRoxoxYoT8/PwUEBCgW265RadOnbJ5neLiYj333HO66KKL5Onpqa5du2r16tUW+2zdulVdu3aVl5eXevTooRUrVshgMCg2NlZGo1FRUVF65ZVXLI6JjY2VwWDQgQMHbF4bAAAAwHkaSNM5a0ja7SwtL03Pbn1WWxO3WmzfkrhFs7fOttuMe0pKitasWaP77rtP3t7eFmNhYWEaO3asPvnkExmNRknSyy+/rC5duujXX3/VE088oenTp2vdunUWx82ZM0e33HKL9u7dq2HDhmns2LFKSUlR8+bN9cUXX0iS4uPjlZSUpEWLFpmPW7ZsmXx9fbV9+3YtWLBAzz33nMW5XVxc9Prrr+v333/XsmXL9P333+vxxx8v9/4OHjyo7777TqtXr9ZHH32kd999V9ddd52OHz+uTZs26aWXXtJTTz2l7du3SzIl4CNGjFBKSoo2bdqkdevW6dChQxozZozNayxatEivvvqqXnnlFe3du1eDBw/WDTfcoP3790uS0tPTNXz4cHXq1Em7d+/W3LlzNXPmTPPxBoNBEydOVExMjMV5Y2Ji1KdPH0VFRZV7jwAAAECDVbp+vaTp3NQt9fZ57DYZYUxLSzNKMqalpZUZy8nJMf7xxx/GnJycKp37UOohY8elHW2+DqUeqm74Vv38889GScavvvrK6vjChQuNkoynTp0ytmzZ0jhkyBCL8TFjxhiHDh1q/izJ+NRTT5k/Z2ZmGiUZv/vuO6PRaDT+8MMPRknGc+fOWZynb9++xquuuspi22WXXWacOXOmzdg/++wzY2hoqPlzTEyMMTAw0Pz52WefNfr4+BjT09PN2wYPHmyMjIw0FhUVmbe1a9fOOG/ePKPRaDSuXbvW6Orqajx69Kh5/PfffzdKMv7yyy/m83bp0sU8HhERYXzhhRfKxH7fffcZjUajccmSJcbQ0FCL38bbb79tlGT89ddfjUaj0XjixAmjq6urcfv27Uaj0WjMz883NmrUyLh06VKr917d3xsAAABQ56WdMBrfvMxofDbA9J52wtER2UV5eej5mGm3s4z8jGqNV5fxfzPpF9KrV68yn+Pi4iy2de7c2fzPvr6+CggI0OnTpy947vOPk6Tw8HCL49avX68BAwaoWbNm8vf317hx45ScnKzs7Gyb54yMjJS/v7/5c9OmTdWhQwe5uLhYbCu5TlxcnJo3b67mzZubxzt06KCgoKAy9ymZZtETExPVu3dvi+29e/c27x8fH6/OnTvLy8vLPH755Zdb7B8REaHrrrtO7733niTpv//9r/Ly8jR69Gib9wYAAAA0aA24ft0ahybtmzdv1vDhwxUREWH1kWIGg8Hq6+WXXzbvExkZWWZ8/vz5tXwntvl7+FdrvKqioqJkMBisJqSSKYkNDg5W48aNK3xOd3d3i88Gg0HFxcXVOu7w4cO6/vrr1blzZ33xxRfatWuXuZ4+Pz+/Uuesanz2dvfdd+vjjz9WTk6OYmJiNGbMGPn4+Dg6LAAAAMA5NeD6dWscmrRnZWWpS5cuVpueSVJSUpLF67333pPBYNBNN91ksd9zzz1nsd8DDzxQG+FXSIhXiHpH9LY61juit0K87PMDDA0N1aBBg7R48WLl5ORYjJ08eVIffPCBxowZI4PBIEn6+eefLfb5+eef1b59+wpfz8PDQ5JUVFRUqTh37dql4uJivfrqq7riiivUtm1bJSbW/OMb2rdvr2PHjunYsWPmbX/88YdSU1PVoUOHMvsHBAQoIiJCW7Zssdi+ZcsW8/7t2rXTb7/9pry8PPP4jh07ypxr2LBh8vX11ZIlS7R69WpNnDixpm4LAAAAqH8acv26FQ5N2ocOHarnn39eN954o9XxsLAwi9fXX3+t/v37q3Xr1hb7+fv7W+zn6+tbG+FXSKBnoGZfObtM4t47ordmXzlbgZ6Bdrv2m2++qby8PA0ePFibN2/WsWPHtHr1ag0aNEjNmjWz6K6+ZcsWLViwQH/99Zf+7//+T5999pmmT59e4Wu1bNlSBoNBq1at0pkzZ8rt/n6+qKgoFRQU6I033tChQ4f0/vvv66233qr0vV7IwIED1alTJ40dO1a7d+/WL7/8ojvvvFN9+/ZVjx49rB7z2GOP6aWXXtInn3yi+Ph4PfHEE4qNjTV/L7fffruKi4s1ZcoUxcXFac2aNeZO8SV/DJEkV1dXTZgwQbNmzVJ0dHSZUgQAAACgQSvddE4yJepNOzb4hF2qQ93jT506pW+++UaTJk0qMzZ//nyFhoaqW7duevnll1VYWFjuufLy8pSenm7xsqcw3zC91OclrRy5Uh8M+0ArR67US31eUphvmF2vGx0drZ07d6p169a65ZZb1KZNG02ZMkX9+/fXtm3bFBLy9yz/o48+qp07d6pbt256/vnntXDhQg0ePLjC12rWrJnmzJmjJ554Qk2bNtW0adMqdFyXLl20cOFCvfTSS+rYsaM++OADzZs3r9L3eiEGg0Fff/21goOD1adPHw0cOFCtW7fWJ598YvOYBx98UI888ogeffRRderUSatXr9bKlSsVHR0tyTQb/9///lexsbHq2rWrnnzyST3zzDOSZFHnLkmTJk1Sfn6+7rrrrhq/NwAAAKDOSk+U3h8pLeltek+v+VW3dZ3BWNFOZXZmMBj01VdfaeTIkVbHFyxYoPnz5ysxMdEiIVq4cKG6d++ukJAQbd26VbNmzdJdd92lhQsX2rzW7NmzNWfOnDLb09LSFBAQYLEtNzdXCQkJatWqVZlErL6IjIzUQw89pIceesjRodR5H3zwge666y6lpaVZPGrvxx9/1IABA3Ts2DE1bdrU5vEN4fcGAAAAmJ3aZ0rYS0zdYpphbwDS09MVGBhoNQ89n1stxlQt7733nsaOHVsmkXnkkUfM/9y5c2d5eHjonnvu0bx58+Tp6Wn1XLNmzbI4Lj093aKrOFBRy5cvV+vWrdWsWTPt2bNHM2fO1C233GJO2PPy8nTmzBnNnj1bo0ePLjdhBwAAABqckqZzZ+JpOmdDnUjaf/zxR8XHx5e7lLlEz549VVhYqMOHD6tdu3ZW9/H09LSZ0AOVcfLkST3zzDM6efKkwsPDNXr0aIteAR999JEmTZqkrl27avny5Q6MFAAAAHBCJU3nclJMCTs17GXUiaT93Xff1aWXXqouXbpccN/Y2Fi5uLioSZMmtRBZ/XD48GFHh1BnPf7443r88cdtjk+YMEETJkyovYAAAAAAZ5eeaJmkl7xglUOT9szMTB04cMD8OSEhQbGxsQoJCVGLFi0kmZauf/bZZ3r11VfLHL9t2zZt375d/fv3l7+/v7Zt26aHH35Yd9xxh4KDg2vtPgAAAAAAFVDSeK5kOTyPdLsghybtO3fuVP/+/c2fS+rMx48fr6VLl0qSPv74YxmNRt12221ljvf09NTHH3+s2bNnKy8vT61atdLDDz9sUa8OAAAAAHASOSmmhF0yveekkLRfgEOT9n79+ulCzeunTJmiKVOmWB3r3r27fv75Z3uEBgAAAACoaTSeq7Q6UdMOAAAAAKiDrNWv03iuUkjaAQAAAAA1z1b9Oo3nKsXF0QEAAAAAAOoha/XrqDSSdgAAAABAzSupX5eoX68GkvZ67tixY5o4caIiIiLk4eGhli1bavr06UpOTjbv069fPxkMBvOradOmGj16tI4cOWJxrvz8fL388svq3r27fH19FRgYqC5duuipp55SYmKi5s6dq/DwcKWkWP4Fbc+ePfL09NSqVaskSQaDQV5eXmXOP3LkSJ5pDgAAANQXJfXrU7fwaLdqIGmvJYVpaco7dEg5e/Yo71CCCtPS7H7NQ4cOqUePHtq/f78++ugjHThwQG+99ZY2bNigXr16WSTXkydPVlJSkhITE/X111/r2LFjuuOOO8zjeXl5GjRokF588UVNmDBBmzdv1m+//abXX39dZ8+e1RtvvKFZs2apefPmuv/++83HFRQUaPz48brjjjt0/fXXm7cbDAY988wzdv8OAAAAANSS9ETp1D7Te4mACKlpRxL2aqARXS0oSDqpxKeeUvaWLeZtPlddpYi5c+UeHma3695///3y8PDQ2rVr5e3tLUlq0aKFunXrpjZt2ujJJ5/UkiVLTPH4+CgszBRLeHi4pk2bpnvuucd8rn/+85/66aeftHPnTnXr1s28vUWLFurbt6+MRqMMBoOWL1+ubt266fPPP9fNN9+sF154QampqfrnP/9pEdu0adO0cOFCPfbYY+rYsaPdvgMAAAAAtcBW0zlUGzPtdlaYllYmYZek7J9+UuLTT9ttxj0lJUVr1qzRfffdZ07YS4SFhWns2LH65JNPZDQarR776aefqmfPnuZtH330kQYNGmSRsJ/PYDBIki6++GLNmzdPU6dO1Zo1azRv3jzFxMQoICDAYv/evXvr+uuv1xNPPFHdWwUAAADgaDSdsxuSdjsrSk4uk7CXyP7pJxWdV1tek/bv3y+j0aj27dtbHW/fvr3OnTunM2fOSJIWL14sPz8/+fr6KjQ0VPHx8XrvvffM+//1119q166dxTluvPFG+fn5yc/PT1deeaV5+/Tp09WxY0cNGzZMU6dOVf/+/a3GMG/ePK1evVo//vhjdW8XAAAAgCPRdM5uSNrtrDgj4wLjmXa9vrWZdGvGjh2r2NhY7dmzRz/99JOioqJ07bXXKqOc+BcvXqzY2FhNnDhR2dnZ5u0Gg0FPPvmkiouL9dRTT9k8vkOHDrrzzjuZbQcAAADqOprO2Q1Ju525+PtfYNzPLteNioqSwWBQXFyc1fG4uDgFBwercePGkqTAwEBFRUUpKipKvXv31rvvvqv9+/frk08+kSRFR0crPj7e4hzh4eGKiopSSEjZv6K5ublZvNsyZ84c7d69WytWrKjsLQIAAABwFJrO1RqSdjtzDQ2Vz1VXWR3zueoquYaG2uW6oaGhGjRokBYvXqycnByLsZMnT+qDDz7QmDFjzLXopbm6ukqS+djbbrtN69at06+//lqjcTZv3lzTpk3TP/7xDxUVFdXouQEAAADYQUnTuSW9Te/nJ+6ocSTtduYWGKiIuXPLJO4+V12liOfnyi0w0G7XfvPNN5WXl6fBgwdr8+bNOnbsmFavXq1BgwapWbNmeuGFF8z7Zmdn6+TJkzp58qT27NmjqVOnysvLS9dee60k6eGHH1avXr00YMAALVq0SLt371ZCQoLWrFmj7777zpzkV8WsWbOUmJio9evXV/ueAQAAANgZTedqFY98qwXu4WFq9uorKkpOVnFGplz8/eQaGmrXhF0yLWnfuXOnnn32Wd1yyy1KSUlRWFiYRo4cqWeffdZiWfvbb7+tt99+W5IUHByszp0769tvvzU3n/Py8tKGDRv02muvKSYmRrNmzVJxcbFatWqloUOH6uGHH65ynCEhIZo5c6b+8Y9/VO+GAQAAANhfSdO5kse70XTOrgzGinYqq8fS09MVGBiotLS0Mo8my83NVUJCglq1aiUvLy8HRYiGgt8bAAAA6oT0RNMMu3cINexVVF4eej5m2gEAAAAA5SudpJe8YHck7QAAAAAA20oaz5Ush+eRbrWKRnQAAAAAANtoPOdQJO0AAAAAANtKGs9JNJ5zAJbHAwAAAAD+Zq1+fdwKGs85CEk7AAAAAMDEVv06jecchuXxAAAAAAAT6tedDkk7AAAAAMCE+nWnw/J4AAAAAIAJ9etOh6QdlTZhwgSlpqZqxYoVjg4FAAAAQHWUbjonUb/uZFgeX0/169dPDz30UJntS5cuVVBQUK3HAwAAAMDJlDSdW9Lb9J6e6OiIYAUz7bUkN6tAORn5ys8plIe3m7z9PeTl6+7osCzk5+fLw8PD0WEAAAAAqA3Wms4xw+50mGmvBZkpuVr7zu/6cPZ2ff7SLn04e7vWvvO7MlNyHRrXhAkTNHLkSL3wwguKiIhQu3amhhO//fabrrnmGnl7eys0NFRTpkxRZmamzfPk5eXpwQcfVJMmTeTl5aWrrrpKO3bssNhn5cqVio6OlpeXl/r3769ly5bJYDAoNTVVWVlZCggI0Oeff25xzIoVK+Tr66uMjIyav3kAAACgoaPpXJ1A0m5nuVkF+v79P3UszvJRCcfiUvT9+38qN6vAQZGZbNiwQfHx8Vq3bp1WrVqlrKwsDR48WMHBwdqxY4c+++wzrV+/XtOmTbN5jscff1xffPGFli1bpt27dysqKkqDBw9WSorpnhMSEnTzzTdr5MiR2rNnj+655x49+eST5uN9fX116623KiYmxuK8MTExuvnmm+Xv72+fmwcAAAAaspKmc1O3/P08djgdlsfbWU5GfpmEvcSxuBTlZOQ7dJm8r6+v3nnnHfOy+Lffflu5ublavny5fH19JUlvvvmmhg8frpdeeklNmza1OD4rK0tLlizR0qVLNXToUPM51q1bp3fffVePPfaY/vWvf6ldu3Z6+eWXJUnt2rXTvn379MILL5jPc/fdd+vKK69UUlKSwsPDdfr0aX377bdav359bXwNAAAAQP1H07k6iZl2O8vPKazWuL116tTJoo49Li5OXbp0MSfsktS7d28VFxcrPj6+zPEHDx5UQUGBevfubd7m7u6uyy+/XHFxcZKk+Ph4XXbZZRbHXX755WU+X3LJJVq2bJkk6T//+Y9atmypPn36VP8mAQAAgIaOpnN1Fkm7nXl4l7+Y4ULjVRUQEKC0tLQy21NTUxUYGGj+fH5y7mh33323li5dKsm0NP6uu+6SwWBwbFAAAABAfWCt6RzqBJJ2O/P291Dz9tYbOjRvHyJvf/t0a2/Xrp12795dZvvu3bvVtm1bm8e1b99ee/bsUVZWlnnbli1b5OLiYm5Ud742bdrIw8NDW7ZsMW8rKCjQjh071KFDB3MsO3futDiudKM6Sbrjjjt05MgRvf766/rjjz80fvz4C98oAAAAgAuj6VydRdJuZ16+7rpm3MVlEvfm7UN0zZ0X262eferUqfrrr7/04IMPau/evYqPj9fChQv10Ucf6dFHH7V53NixY+Xl5aXx48dr3759+uGHH/TAAw9o3LhxZerZJdNM/dSpU/XYY49p9erV+uOPPzR58mRlZ2dr0qRJkqR77rlHf/75p2bOnKm//vpLn376qXlG/fyZ9ODgYI0aNUqPPfaYrr32Wl100UU1+6UAAAAADUl6onRqn+mdpnN1Fo3oaoFfiJeuvfuSWn1Oe+vWrbV582Y9+eSTGjhwoPLz83XxxRfrs88+05AhQ2we5+PjozVr1mj69Om67LLL5OPjo5tuukkLFy60ecz8+fNVXFyscePGKSMjQz169NCaNWsUHBwsSWrVqpU+//xzPfroo1q0aJF69eqlJ598UlOnTpWnp6fFuSZNmqQPP/xQEydOrJkvAgAAAGiISmrYz8SbZtZLEnWS9TrHYDQajY4OwtHS09MVGBiotLQ0BQQEWIzl5uYqISFBrVq1kpeXl4MirH9eeOEFvfXWWzp27JjF9vfff18PP/ywEhMTLRrkNRT83gAAAFAjTu0zNZ0rMXWL1LSj4+JBGeXloedjph21YvHixbrssssUGhqqLVu26OWXX7Z49nt2draSkpI0f/583XPPPQ0yYQcAAABqTEkNe8lMOzXsdRZJO2rF/v379fzzzyslJUUtWrTQo48+qlmzZpnHFyxYoBdeeEF9+vSx2A4AAACgCkpq2Es/lx11DsvjxfJ4OA9+bwAAAKiS9EQS9DqG5fEAAAAA0BDYajqHeoFHvgEAAABAXZaTYkrYJdN7Topj40GNImkHAAAAgLqspOmcRNO5eojl8QAAAABQl9F0rl4jaQcAAACAusRa07mACJL1eoqkHQAAAADqCprONTjUtDdAS5cuVVBQkF2vsXHjRhkMBqWmptr1OgAAAECDQtO5BoekvZ6aMGGCDAaDDAaDPDw8FBUVpeeee06FhYU1fq1+/frpoYcesth25ZVXKikpSYGBgTV+PQAAAKDBoulcg8Py+FqSm5mh7LQ05WVnydPXVz4BgfLy87frNYcMGaKYmBjl5eXp22+/1f333y93d3eFh4fb9bqS5OHhobCwMLtfBwAAAKjXStev03SuwWGmvRZkJJ/RqkULFPPIvfrwqUcV8/C9+ub1l5WRfMau1/X09FRYWJhatmypqVOnauDAgVq5cmWZ/Q4ePKgRI0aoadOm8vPz02WXXab169db7LN48WJFR0fLy8tLTZs21c033yzJNKO/adMmLVq0yDyzf/jwYavL47ds2aJ+/frJx8dHwcHBGjx4sM6dO2fX7wAAAACos0rq15f0Nr2nJ5q2B0RITTuSsDcQJO12lpuZoTVvva4je3+12H54z26t/dcbys3MqLVYvL29lZ+fX2Z7Zmamhg0bpg0bNujXX3/VkCFDNHz4cB09elSStHPnTj344IN67rnnFB8fr9WrV6tPnz6SpEWLFqlXr16aPHmykpKSlJSUpObNm5e5RmxsrAYMGKAOHTpo27Zt+umnnzR8+HAVFRXZ96YBAACAuor6dYjl8XaXnZZWJmEvcXjPbmWnpdl9mbzRaNSGDRu0Zs0aPfDAA2XGu3Tpoi5dupg/z507V1999ZVWrlypadOm6ejRo/L19dX1118vf39/tWzZUt26dZMkBQYGysPDQz4+PuUuh1+wYIF69OihxYsXm7ddcsklNXiXAAAAQD1TUr9e0ime+vUGiaTdzvKys8ofzyl/vDpWrVolPz8/FRQUqLi4WLfffrtmz56tzz77zGK/zMxMzZ49W998842SkpJUWFionJwc80z7oEGD1LJlS7Vu3VpDhgzRkCFDdOONN8rHx6fCscTGxmr06NE1en8AAABAvUb9OsTyeLvz9PEtf9y7/PHq6N+/v2JjY7V//37l5ORo2bJl8vUte70ZM2boq6++0osvvqgff/xRsbGx6tSpk3kpvb+/v3bv3q2PPvpI4eHheuaZZ9SlS5dKPc7N29u7pm4LAAAAqL/SE6VT+6hfhxlJu535BAYqskt3q2ORXbrLx46PRPP19VVUVJRatGghNzfbiyq2bNmiCRMm6MYbb1SnTp0UFhamw4cPW+zj5uamgQMHasGCBdq7d68OHz6s77//XpKpU/yFatM7d+6sDRs2VPueAAAAgHrLVuM5NGgk7Xbm5eeva+95oEziHtmlu6695wG717NXRHR0tL788kvFxsZqz549uv3221VcXGweX7VqlV5//XXFxsbqyJEjWr58uYqLi9Wunen5kJGRkdq+fbsOHz6ss2fPWhxbYtasWdqxY4fuu+8+7d27V3/++aeWLFmis2fP1tp9AgAAAE6NxnOwgpr2WuAf2ljXPfiY6TntOVny9PaVT6D9n9NeUQsXLtTEiRN15ZVXqlGjRpo5c6bS09PN40FBQfryyy81e/Zs5ebmKjo6Wh999JG5kdyMGTM0fvx4dejQQTk5OUpISChzjbZt22rt2rX6xz/+ocsvv1ze3t7q2bOnbrvttlq7TwAAAMCp0XgOVhiMRqPR0UE4Wnp6ugIDA5WWlqaAgACLsdzcXCUkJKhVq1by8vJyUIRoKPi9AQAANHDpiTSeayDKy0PPx0w7AAAAADiCtQQ9IIJkHRZI2gEAAACgtpU0nStZCj9uBck6rKIRHQAAAADUNprOoYJI2gEAAACgtpU0nZNoOodysTweAAAAAOytdP16QIRpSTxN53ABJO0AAAAAYE+26tdpOocKYHk8AAAAANgT9euoBpJ2AAAAALAn6tdRDSyPBwAAAAB7on4d1cBMO2rdxo0bZTAYlJqa6uhQAAAAgJqXniid2md6LxEQITXtSMKOSiNpr4eGDx+uIUOGWB378ccfZTAYtHfv3lqOCgAAAGgASprOLeltej8/cQeqgKS9lhRlF6jgdLbyjqar4Ey2irIL7HatSZMmad26dTp+/HiZsZiYGPXo0UOdO3e22/VrQ35+vqNDAAAAAMqi6RxqGEl7LShMzVPKR3/q1MJdOrN4j069ukspH/2pwtQ8u1zv+uuvV+PGjbV06VKL7ZmZmfrss880cuRI3XbbbWrWrJl8fHzUqVMnffTRRxb7fv755+rUqZO8vb0VGhqqgQMHKisryzz+3nvv6ZJLLpGnp6fCw8M1bdo0SdLhw4dlMBgUGxtr3jc1NVUGg0EbN260Gm9ycvIF4+nXr5+mTZumhx56SI0aNdLgwYOr/gUBAAAA9kLTOdQwknY7K8ou0Lkv/lLe/lSL7Xn7U3Xui7/sMuPu5uamO++8U0uXLpXRaDRv/+yzz1RUVKQ77rhDl156qb755hvt27dPU6ZM0bhx4/TLL79IkpKSknTbbbdp4sSJiouL08aNGzVq1CjzuZYsWaL7779fU6ZM0W+//aaVK1cqKiqqyvHm5uaWG0+JZcuWycPDQ1u2bNFbb71V5esBAAAAdlPSdG7qlr+fxw5UA93j7aw4s6BMwl4ib3+qijML5OrjXuPXnThxol5++WVt2rRJ/fr1k2RaGn/TTTepZcuWmjFjhnnfBx54QGvWrNGnn36qyy+/XElJSSosLNSoUaPUsmVLSVKnTp3M+z///PN69NFHNX36dPO2yy67rMqxNmvWrNx4SkRHR2vBggVVvg4AAABgF+mJlp3hS15ADWCm3c6KcwurNV5VF198sa688kq99957kqQDBw7oxx9/1KRJk1RUVKS5c+eqU6dOCgkJkZ+fn9asWaOjR49Kkrp06aIBAwaoU6dOGj16tN5++22dO3dOknT69GklJiZqwIABNRbrheIpcemll9bYNQEAAIAaQeM52BlJu525eJW/mOFC49UxadIkffHFF8rIyFBMTIzatGmjvn376uWXX9aiRYs0c+ZM/fDDD4qNjdXgwYPNzd1cXV21bt06fffdd+rQoYPeeOMNtWvXTgkJCfL29i7/flxMP6nzl+UXFJRfAnCheEr4+vpW5WsAAAAA7IfGc7AzknY7c/Fzl2d0kNUxz+ggufjV/NL4ErfccotcXFz04Ycfavny5Zo4caIMBoO2bNmiESNG6I477lCXLl3UunVr/fXXXxbHGgwG9e7dW3PmzNGvv/4qDw8PffXVV/L391dkZKQ2bNhg9ZqNGzeWZKqLL3F+UzprKhIPAAAA4JRoPAc7o6bdzlx93BV8U9syzeg8o4MUfFNbu9Szl/Dz89OYMWM0a9Yspaena8KECZJMteGff/65tm7dquDgYC1cuFCnTp1Shw4dJEnbt2/Xhg0bdO2116pJkybavn27zpw5o/bt20uSZs+erXvvvVdNmjTR0KFDlZGRoS1btuiBBx6Qt7e3rrjiCs2fP1+tWrXS6dOn9dRTT5Ub54XiAQAAAJxWSeO582vagRpE0l4L3II8FXLbxSrOLFBxbqFcvNzk4udu14S9xKRJk/Tuu+9q2LBhiogw/RfIU089pUOHDmnw4MHy8fHRlClTNHLkSKWlpUmSAgICtHnzZr322mtKT09Xy5Yt9eqrr2ro0KGSpPHjxys3N1f//Oc/NWPGDDVq1Eg333yz+ZrvvfeeJk2apEsvvVTt2rXTggULdO2119qM8ULxAAAAAE6jdNM5icZzsCuD8fzi4wYqPT1dgYGBSktLU0BAgMVYbm6uEhIS1KpVK3l5eTkoQjQU/N4AAACcWEnTuTPxpqXwPNIN1VBeHno+atoBAAAAoCJoOgcHIGkHAAAAgIqg6RwcgJp2AAAAALCmdP06TefgACTtAAAAAFCarfp1ms6hlrE8HgAAAABKo34dToKkHQAAAABKo34dToLl8QAAAABQGvXrcBIk7QAAAABQuumcRP06nAJJOwAAAICGzVbTOcAJUNMOpxcZGanXXnvN0WEAAACgvqLpHJwYSXs9d/LkSU2fPl1RUVHy8vJS06ZN1bt3by1ZskTZ2dmODg8AAABwPJrOwYmxPL6W5OTkKCsrS7m5ufLy8pKvr6+8vb3tes1Dhw6pd+/eCgoK0osvvqhOnTrJ09NTv/32m/7973+rWbNmuuGGG+wagy1Go1FFRUVyc+MnCAAAAAej6RycGDPttSAtLU2fffaZ3nzzTb3zzjt688039fnnnystLc2u173vvvvk5uamnTt36pZbblH79u3VunVrjRgxQt98842GDx8uSUpNTdXdd9+txo0bKyAgQNdcc4327NljPs/s2bPVtWtXvf/++4qMjFRgYKBuvfVWZWRkmPcpLi7WvHnz1KpVK3l7e6tLly76/PPPzeMbN26UwWDQd999p0svvVSenp766aefdPDgQY0YMUJNmzaVn5+fLrvsMq1fv96u3wsAAACg9ETp1D7Tu2RK1Jt2JGGH0yFpt7OcnBx9/fXXOnTokMX2gwcPauXKlcrJybHLdZOTk7V27Vrdf//98vX1tbqPwWCQJI0ePVqnT5/Wd999p127dql79+4aMGCAUlL+ruU5ePCgVqxYoVWrVmnVqlXatGmT5s+fbx6fN2+eli9frrfeeku///67Hn74Yd1xxx3atGmTxTWfeOIJzZ8/X3FxcercubMyMzM1bNgwbdiwQb/++quGDBmi4cOH6+jRo3b4VgAAAAD93XhuSW/Te0niDjgh1ibbWVZWVpmEvcTBgweVlZVll2XyBw4ckNFoVLt27Sy2N2rUSLm5uZKk+++/X8OHD9cvv/yi06dPy9PTU5L0yiuvaMWKFfr88881ZcoUSaaZ9KVLl8rf31+SNG7cOG3YsEEvvPCC8vLy9OKLL2r9+vXq1auXJKl169b66aef9K9//Ut9+/Y1X/+5557ToEGDzJ9DQkLUpUsX8+e5c+fqq6++0sqVKzVt2rQa/14AAAAAq43nmGGHkyJpt7OSBLmq4zXtl19+UXFxscaOHau8vDzt2bNHmZmZCg0NtdgvJydHBw8eNH+OjIw0J+ySFB4ertOnT0sy/YEgOzvbIhmXpPz8fHXr1s1iW48ePSw+Z2Zmavbs2frmm2+UlJSkwsJC5eTkMNMOAAAA+ylpPFfyiDcaz8GJkbTbmZeXV7XGqyoqKkoGg0Hx8fEW21u3bi1J5tn9zMxMhYeHa+PGjWXOERQUZP5nd3d3izGDwaDi4mLzOSTpm2++UbNmzSz2K5m9L1F6qf6MGTO0bt06vfLKK4qKipK3t7duvvlm5efnV/BOAQAAgAtIT7RsMkfjOdQhJO125uvrqzZt2ljMWpdo06aNzXrz6goNDdWgQYP05ptv6oEHHrB5ne7du+vkyZNyc3NTZGRkla7VoUMHeXp66ujRoxZL4Stiy5YtmjBhgm688UZJpj8AHD58uEpxAAAAAGWU1K+XzKqPW/F34k6yjjqARnR25u3trRtuuEFt2rSx2N6mTRvdcMMNdn3s2+LFi1VYWKgePXrok08+UVxcnOLj4/Wf//xHf/75p1xdXTVw4ED16tVLI0eO1Nq1a3X48GFt3bpVTz75pHbu3Fmh6/j7+2vGjBl6+OGHtWzZMh08eFC7d+/WG2+8oWXLlpV7bHR0tL788kvFxsZqz549uv32280z+AAAAEC1WatfB+oQZtprQWBgoG6++eZaf057mzZt9Ouvv+rFF1/UrFmzdPz4cXl6eqpDhw6aMWOG7rvvPhkMBn377bd68sknddddd+nMmTMKCwtTnz591LRp0wpfa+7cuWrcuLHmzZunQ4cOKSgoSN27d9c//vGPco9buHChJk6cqCuvvFKNGjXSzJkzlZ6eXt1bBwAAAEyoX0cdZzAajUZHB+Fo6enpCgwMVFpamgICAizGcnNzlZCQoFatWtmt/hwowe8NAADADkrXtANOoLw89HzMtAMAAACoP6wl6NSvow4jaQcAAABQP9hqOgfUYTSiAwAAAFA/0HQO9RBJOwAAAID6oaTpnETTOdQbLI8HAAAAUD8ERJiWxNN0DvUISTsAAACAuommc2gASNoBAAAA1D00nUMD4dCa9s2bN2v48OGKiIiQwWDQihUrLMYnTJggg8Fg8RoyZIjFPikpKRo7dqwCAgIUFBSkSZMmKTMzsxbvAgBQ006l5+jgmUx9+1uSPt15THFJ6Tp2LtvRYQEAnAlN59BAOHSmPSsrS126dNHEiRM1atQoq/sMGTJEMTEx5s+enp4W42PHjlVSUpLWrVungoIC3XXXXZoyZYo+/PBDu8YOALCPpNQc7Tp6To9+ukd5hcXm7Td1b6aHBrZV8xAfB0YHAHAaJU3nSmbaaTqHesqhSfvQoUM1dOjQcvfx9PRUWFiY1bG4uDitXr1aO3bsUI8ePSRJb7zxhoYNG6ZXXnlFEREsjwGAuiY9t0DTP45VUbHRYvsXu0+o80VBGn9lpGMCAwA4XukadprOoQFw+ke+bdy4UU2aNFG7du00depUJScnm8e2bdumoKAgc8IuSQMHDpSLi4u2b99u85x5eXlKT0+3eNU31koLzi8viIyMlMFg0M8//2xx3EMPPaR+/fpZ7GPrNWHChFq+KwANwdexiWUS9hLv/pSgw2ezajkiAIBTKKlhX9Lb9J6eaErUm3YkYUe95tSN6IYMGaJRo0apVatWOnjwoP7xj39o6NCh2rZtm1xdXXXy5Ek1adLE4hg3NzeFhITo5MmTNs87b948zZkzx97hWygoSFN+/lkVFmbIzS1AHh6hcncPtOs1S5cWSJblBV5eXpo5c6Y2bdpk9fgdO3aoqKhIkrR161bddNNNio+PV0BAgCTJ29vbTpEDaMiOpdiuXT+Vniuj0XpCDwCo56zVsJOsowFw6qT91ltvNf9zp06d1LlzZ7Vp00YbN27UgAEDqnzeWbNm6ZFHHjF/Tk9PV/PmzasVa3lyc5MU9+cspaT8aN4WEnK12l88T15e4Xa7bnmlBZI0ZcoUvfXWW/r22281bNiwMuONGzc2/3NIiKlGqEmTJgoKCqrxWAGgRM9Wofrv3iSrY5dEBMrN1ekXiQEA7IEadjRQder/+bRu3VqNGjXSgQMHJElhYWE6ffq0xT6FhYVKSUkpN1n19PRUQECAxcteCgrSyiTskpSS8qPi/pylgoI0u137Qlq1aqV7771Xs2bNUnFx8YUPAIBacGVUqEJ9PayOzbiWRnQA0GCV1LBP3cLj3dCg1Kmk/fjx40pOTlZ4uGl2ulevXkpNTdWuXbvM+3z//fcqLi5Wz549HRWmhfz8s2US9hIpKT8qP/+s3a69atUq+fn5WbxefPFFi32eeuopJSQk6IMPPrBbHABQGa0b++mDu3uqR8tg87aIQC8tHttdLUIpywGABiM9UTq1z/Reghp2NEAOXR6fmZlpnjWXpISEBMXGxiokJEQhISGaM2eObrrpJoWFhengwYN6/PHHFRUVpcGDB0uS2rdvryFDhmjy5Ml66623VFBQoGnTpunWW291ms7xhYUZ1Rqvjv79+2vJkiUW20qWuZdo3LixZsyYoWeeeUZjxoyxWywAUBkXhwfon7d2VVZeoQoKi+Xv5a7IRr6ODgsAUFtKms6VLIVnZh0NmEOT9p07d6p///7mzyV15uPHj9eSJUu0d+9eLVu2TKmpqYqIiNC1116ruXPnWjRT++CDDzRt2jQNGDBALi4uuummm/T666/X+r3Y4ubmX63x6vD19VVUVNQF93vkkUe0ePFiLV682G6xAEBlNQ9mGTwANFg0nQPMHJq09+vXr9wuwGvWrLngOUJCQvThhx/WZFg1ysOjkUJCrra6RD4k5Gp5eDRyQFSW/Pz89PTTT2v27Nm64YYbHB0OAAAAGjqazgFmdaqmvS5ydw9U+4vnKSTkaovtJd3j7fnYt7y8PJ08edLidfas9Rr6KVOmKDAw0Kn/AAIAAIAGgqZzgJlTP/KtvvDyClfHSxad95x2f3l4NLL7c9pXr15tbtpXol27dvrzzz/L7Ovu7q65c+fq9ttvt2tMAAAAQBnpiaYl8N4hfyfoAREk64Akg7G89ekNRHp6ugIDA5WWllbm8W+5ublKSEhQq1at5OXl5aAI0VDwewMAAA0OTefQQJWXh56P5fEAAAAAHMda0zkAZiTtAAAAABynpOmcRNM5wApq2gEAAADUntL16yVN50rXtAOQRNIOAAAAoLbYql+n6RxgE8vjAQAAANQO6teBSiNpBwAAAFA7qF8HKo3l8QAAAABqB/XrQKWRtAMAAACwH2uN50jWgQojaQcAAABgH7YazwGoMGraUSFLly5VUFCQ+fPs2bPVtWtXu12vX79+euihh+x2fgAAANQCGs8B1UbSXk9NmDBBBoNBBoNBHh4eioqK0nPPPafCwsIaOf+MGTO0YcOGSh1jMBi0YsWKCu375Zdfau7cuVWIDAAAAE6DxnNAtbE8vpakFhTqbH6h0guLFODuqkbubgpyt+/XP2TIEMXExCgvL0/ffvut7r//frm7u2vWrFnVPrefn5/8/PxqIEpL+fn58vDwUEgI/4UOAABQ59F4Dqg2ZtprwYncfN37x2Fd9cufGrZ7v67a/qfu/eOwTuTm2/W6np6eCgsLU8uWLTV16lQNHDhQK1euVF5enmbMmKFmzZrJ19dXPXv21MaNGy2OXbp0qVq0aCEfHx/deOONSk5OthgvvTx+x44dGjRokBo1aqTAwED17dtXu3fvNo9HRkZKkm688UYZDAbz55LzvPPOO2rVqpW8vLwklV0en5eXp5kzZ6p58+by9PRUVFSU3n33XUnSuXPnNHbsWDVu3Fje3t6Kjo5WTExMzXyJAAAAqLj0ROnUPtN7iYAIqWlHEnagikja7Sy1oFCPxh/VxpRMi+0bUzL1aPxRpRbUzHL1ivD29lZ+fr6mTZumbdu26eOPP9bevXs1evRoDRkyRPv375ckbd++XZMmTdK0adMUGxur/v376/nnny/33BkZGRo/frx++ukn/fzzz4qOjtawYcOUkZEhyZTUS1JMTIySkpLMnyXpwIED+uKLL/Tll18qNjbW6vnvvPNOffTRR3r99dcVFxenf/3rX+aZ/qefflp//PGHvvvuO8XFxWnJkiVq1KhRdb8uAAAAVEZJ07klvU3v5yfuAKqM5fF2dja/sEzCXmJjSqbO5hfafZm80WjUhg0btGbNGt12222KiYnR0aNHFRFh+mvnjBkztHr1asXExOjFF1/UokWLNGTIED3++OOSpLZt22rr1q1avXq1zWtcc801Fp///e9/KygoSJs2bdL111+vxo0bS5KCgoIUFhZmsW9+fr6WL19u3qe0v/76S59++qnWrVungQMHSpJat25tHj969Ki6deumHj16SPp7Vh8AAAC1yFrTOWbXgWpjpt3O0guLqjVeHatWrZKfn5+8vLw0dOhQjRkzRjfffLOKiorUtm1bc126n5+fNm3apIMHD0qS4uLi1LNnT4tz9erVq9xrnTp1SpMnT1Z0dLQCAwMVEBCgzMxMHT169IJxtmzZ0mbCLkmxsbFydXVV3759rY5PnTpVH3/8sbp27arHH39cW7duveA1AQAAUMNoOgfYBTPtdhbg5lqt8ero37+/lixZIg8PD0VERMjNzU2ffPKJXF1dtWvXLrm6Wl67Oo3lxo8fr+TkZC1atEgtW7aUp6enevXqpfz8C9ft+/r6ljvu7e1d7vjQoUN15MgRffvtt1q3bp0GDBig+++/X6+88kql7gEAAADVQNM5wC5I2u2skYeb+oX4WV0i3y/ET4087PevwNfXV1FRURbbunXrpqKiIp0+fVpXX3211ePat2+v7du3W2z7+eefy73Wli1btHjxYg0bNkySdOzYMZ09e9ZiH3d3dxUVVX5lQadOnVRcXKxNmzaZl8eX1rhxY40fP17jx4/X1Vdfrccee4ykHQAAwJ7SE8sm6AERJOtADWN5vJ0Fubvp1XYt1C/Echa7X4ifFrZrYfd69tLatm2rsWPH6s4779SXX36phIQE/fLLL5o3b56++eYbSdKDDz6o1atX65VXXtH+/fv15ptvllvPLknR0dF6//33FRcXp+3bt2vs2LFlZsgjIyO1YcMGnTx5UufOnatwzJGRkRo/frwmTpyoFStWKCEhQRs3btSnn34qSXrmmWf09ddf68CBA/r999+1atUqtW/fvpLfDAAAACqMpnNArSFprwXNvDz0VodI/XT5xfq2e7R+uvxivdUhUhFeHg6JJyYmRnfeeaceffRRtWvXTiNHjtSOHTvUokULSdIVV1yht99+W4sWLVKXLl20du1aPfXUU+We891339W5c+fUvXt3jRs3Tg8++KCaNGlisc+rr76qdevWqXnz5urWrVulYl6yZIluvvlm3Xfffbr44os1efJkZWVlSZI8PDw0a9Ysde7cWX369JGrq6s+/vjjSp0fAAAAlWCt6RwAuzAYjUajo4NwtPT0dAUGBiotLU0BAQEWY7m5uUpISLB4hjhgL/zeAABAnVAy034m3tR0btwKlsUDlVReHno+atoBAAAAlK90/TpN54BaQ9IOAAAAwDZbs+o0nQNqBTXtAAAAAGyjfh1wKJJ2AAAAALZ5h5hm2CXTu3eIY+MBGhiWx1cQ/fpQG/idAQAAp0P9OuBQJO0X4OrqKknKz88v89xxoKbl5+dL+vt3BwAA4BDWGs+RrAMOQdJ+AW5ubvLx8dGZM2fk7u4uFxcqCmAfxcXFOnPmjHx8fOTmxn80AQCAg/A4N8CpkBlcgMFgUHh4uBISEnTkyBFHh4N6zsXFRS1atJDBYHB0KAAAoKGy1niOpB1wGJL2CvDw8FB0dLR56TJgLx4eHqzmAAAAjlXSeK5kpp3Gc4BDkbRXkIuLi7y8vBwdBgAAAGBfNJ4DnApJOwAAANCQlW46J9F4DnAiJO0AAABAQ0XTOcDpUTwLAAAANFTWms4BcCok7QAAAEBDVdJ0TqLpHOCkWB4PAAAANBSl69dpOgc4PZJ2AAAAoCGwVb9O0znAqbE8HgAAAGgIqF8H6iSSdgAAAKAhoH4dqJNYHg8AAAA0BNSvA3USSTsAAABQH5VuOidRvw7UQSTtAAAAQH1jq+kcgDqHmnYAAACgvqHpHFBvkLQDAAAA9Q1N54B6g+XxAAAAQH1D0zmg3iBpBwAAAOqD0o3naDoH1Ask7QAAAEBdR+M5oN6iph0AAACo62g8B9RbJO0AAABAXUfjOaDeYnk8AAAAUNdYq1+n8RxQL5G0AwAAAHWJrfp1Gs8B9RLL4wEAAIC6hPp1oEEhaQcAAADqEurXgQaF5fEAAABAXUL9OtCgkLQDAAAAzqx00zmJ+nWgASFpBwAAAJyVraZzABoMatoBAAAAZ0XTOaDBI2kHAAAAnBVN54AGj+XxAAAAgLOi6RzQ4JG0AwAAAM6CpnMASiFpBwAAAJwBTecAWEFNOwAAAOAMaDoHwAqSdgAAAMAZ0HQOgBUsjwcAAAAcpXQNO03nAJRC0g4AAAA4gq0adpJ1AOdheTwAAADgCNSwA6gAknYAAADAEahhB1ABLI8HAAAAHIEadgAVQNIOAAAA1IbSTeckatgBXBBJOwAAAGBvtprOAcAFUNMOAAAA2BtN5wBUEUk7AAAAYG80nQNQRSyPBwAAAOyNpnMAqoikHQAAAKhpNJ0DUENI2gEAAICaRNM5ADWImnYAAACgJtF0DkANImkHAAAAahJN5wDUIJbHAwAAADWJpnMAahBJOwAAAFAdNJ0DYEck7QAAAEBV0XQOgJ1R0w4AAABUFU3nANgZSTsAAABQVTSdA2BnLI8HAAAAKqN0DTtN5wDYEUk7AAAAUFG2athJ1gHYCcvjAQAAgIqihh1ALSNpBwAAACqKGnYAtYzl8QAAAEBFUcMOoJaRtAMAAAC2lG46J1HDDqBWkbQDAAAA1thqOgcAtYiadgAAAMAams4BcAIk7QAAAIA1NJ0D4ARYHg8AAABYQ9M5AE6ApB0AAACQaDoHwCmRtAMAAAA0nQPgpKhpBwAAAGg6B8BJkbQDAAAANJ0D4KRYHg8AAICGp3T9Ok3nADgpknYAAAA0LLbq12k6B8AJsTweAAAADQv16wDqEJJ2AAAANCzUrwOoQ1geDwAAgIaF+nUAdQhJOwAAAOo/a43nSNYB1AEk7QAAAKjfbDWeA4A6gJp2AAAA1G80ngNQhzk0ad+8ebOGDx+uiIgIGQwGrVixwjxWUFCgmTNnqlOnTvL19VVERITuvPNOJSYmWpwjMjJSBoPB4jV//vxavhMAAAA4LRrPAajDHLo8PisrS126dNHEiRM1atQoi7Hs7Gzt3r1bTz/9tLp06aJz585p+vTpuuGGG7Rz506LfZ977jlNnjzZ/Nnf379W4gcAAEAdQOM5AHWYQ5P2oUOHaujQoVbHAgMDtW7dOottb775pi6//HIdPXpULVq0MG/39/dXWFiYXWMFAABAHVG66ZxE4zkAdVadqmlPS0uTwWBQUFCQxfb58+crNDRU3bp108svv6zCwsJyz5OXl6f09HSLFwAAAOqBkqZzS3qb3tMTL3QEADi1OtM9Pjc3VzNnztRtt92mgIAA8/YHH3xQ3bt3V0hIiLZu3apZs2YpKSlJCxcutHmuefPmac6cObURNgAAAGqTtaZzzLADqMMMRqPR6OggJMlgMOirr77SyJEjy4wVFBTopptu0vHjx7Vx40aLpL209957T/fcc48yMzPl6elpdZ+8vDzl5eWZP6enp6t58+ZKS0sr99wAAABwcjzeDUAdkZ6ersDAwAvmoU4/015QUKBbbrlFR44c0ffff3/BpLpnz54qLCzU4cOH1a5dO6v7eHp62kzoAQAAUIeUrl+n6RyAesapk/aShH3//v364YcfFBoaesFjYmNj5eLioiZNmtRChAAAAHAYW7PqNJ0DUI84NGnPzMzUgQMHzJ8TEhIUGxurkJAQhYeH6+abb9bu3bu1atUqFRUV6eTJk5KkkJAQeXh4aNu2bdq+fbv69+8vf39/bdu2TQ8//LDuuOMOBQcHO+q2AAAAUBuoXwfQADi0pn3jxo3q379/me3jx4/X7Nmz1apVK6vH/fDDD+rXr592796t++67T3/++afy8vLUqlUrjRs3To888killr9XtJYAAAAAToT6dQB1WEXzUKdpROdIJO0AAAB1lLVnsgNAHVBvGtEBAAAAkqwn6NSvA6jnSNoBAADg/FgKD6CBcnF0AAAAAMAFWWs6BwANAEk7AAAAnJ93iGmGXTK9e4c4Nh4AqCUsjwcAAIDzC4gwLYmn6RyABoakHQAAAM6pdOM5ms4BaIBI2gEAAOB8aDwHAJKoaQcAAIAzovEcAEgiaQcAAIAzovEcAEhieTwAAACcgbX6dRrPAQBJOwAAABzMVv06jecAgOXxAACg9hUVFZXZVlxc7IBIao61e6pt1r5DZ4jrgmzUr9v9N2Hn89fkd1/6XFbPXdX7qUacVb7HuvSf97rwnyHUa8y0AwCAWnP8bJriT2Zq5W+n5OVm0B09W8jP20Ob9ydre0KymgV5a1T3ixTk5a7wYG9Hh3tBqadOKis1Rb9v3KD8nGxF97xSTSLbKDi89maHc06fltLSlLZqlQoPH5Hnpd3l37evis+dU+oXX6o4M1MBg6+VV/sO8mjZotbiqpSS+vX/zbQXuPlr9/btOnLkiIKCgtS5c2d5e3srMDCw+tdKT5RyUqW9n0rnEqTmPaXoQVJgpOTuXu3TZ6ckyS3jhFxi/yOXggzlth8lhXWWV2jzSp/raHK2TmXk6vNdx5WdV6ihncLVOcJPWWcT9dtvv8nd3V2XXnqpwrwL5HZgrXRkqxTUQuo8RvIOlQLDy79A8iHp9O/S719J7j5Sl9ukwGZScGS5h6WeOqmscynat2m9CnJzFd3zSjWNbKOgsAtcz87ffY06d1jKOCnFfiDlZ0kdRkhhnaSQ1o6ODA2QwWg0Gh0dhKOlp6crMDBQaWlpCggIcHQ4AADUSyeSMzTt41j9eixdkhTi66HXxnTVw5/EKjkr37yfwSAtHN1FV7ZppKaBXo4K94JST53U7u++1q/f/ddie+OWrXTDo/9QUNMLJDA1IC85Wbm/xipx+nTzbGDoPVNUlJ6u1I8+ttjXs107XfTGG/JoUfnksVb8r6Y9z9VP//7ov0pOTjYPGQwGjRo1SpGRkfL396/6NTLPSMd+lj4bLxWfN3vqHSzd+bUU3qUaN2BK2F1/fkOev/yfxfaisM4quuVDeYRU/Ls/mpytd386pGXbjlhs7xDur+evvUj//fR9+fj4aPKNfRX05a1S9t/flwwu0qi3pcirJP8w6xc4d1j67C4pcbfl9m53Slc/KoVEWj0s7dRJ7fxmhWLXrLLY3iSytYY/Msv27z7zjHR0m/T5BCvf/UopvLP14xzh3GFp65vSjrctt4d1lm5ZLoW0ckhYqH8qmoeyPB4AANhdYWGhVu1JNCfsknR7zxZ684cDFgm7JBmN0swvflNmXmFth1kpWannyiTsknTmSIL2rl+j/Nxcu8dQnJGhpMcfNyfsBh8feV3SsUzCLkl58fE699lnKsrKsntcF5SeKJ3aZ3ovERChVM9m+mDl9xYJuyQZjUZ9/fXXysur5neamyp9dY9l0ihJOeeklQ9K545YPayi3DJPlEnYJcn15F4V7/6P8nNzKnyuUxm5ZRJ2SfojKUPrD2UpslVrXdWjowI3PWWZsEuSsVj6+j4pN73M8ZKkwjzTbHfphF2Sfl0upR21GVfmueQyCbsknT58SL/9sE75OTbusbzv/r/V/+5rVHpi2YRdkk7ulX79QMqv+L9HoCaQtAMAALtLSsnUR7sSLbZ1ahaoXxKsP3s7v6hYfyTaSDicxB+bNtgc+33TemWdS7Y5XlPyjx6VMTvb/Nm35+XK3LTJ5v5pX32lwtNn7B5XuUqazi3pbXo/L3HPy8vX0aPWE8bCwkKdOnWqetdOPmha6mxNUqyUV73fnMuv79sc84qNUVHm6Qqf6/Ndx22OfRZ7SpEXd1Kb8CAZjm23vlNhnnT6D+tjacekX/9j++K735cK860O7du43uZhv29cr6xU6/+ZVvIBqSDb+ljir9X+7mtMUZEpMbcl9j9S+onaiwcQSTsAAKgFxUYpO79UI63i8iv0Mpx8pj0/x0YCIqkgN1e1UYBYnG0Zg8HDQ0ZbM52SjDnZkhxcGWmj6Zx04cZzeXnWE8kKK7jAKoOigiqfuqioSC75GeVcO1uGCp6rsLBYWeX8/nPyi+Tq6iZD6Vnr0mzFYzSW/13kZ0pFeWU2FxcW2p5JV8nv3sbvy9YfS0pU47uvUQaj6f5tKchWhf9FAjWEpB0AANhdgI+HrmkbarHtXFa+Liqn2Vy3FkF2jqp6onv2tjkW2eVSeXjbv5GeV1SUqQnA/+T8tk8+V/S0ub/vVVfLxdfX7nGVq6TpnGR69w4xD3l4uCsoKMjmoRER1Wzw16SDxfdlwT9M8qp6byNXV1cVdBhlc7ygzbUq9vCr0Lnc3Fw0tKONWnRJfaNDdPrEYaXkFJkaz9kS0d36du8gqc1A28d1GCF5lu0d4OLmprZXlPO773qpPH18rA82veQC330NNBmsCS5uUocbbI+3GSh5VKOvAlAFJO0AAMDugv19NLlPawV4/f3gmvd/PqKHB7a1+v/jR3VrJn9P537ITZPI1mrcsmxDKndPL/W6+Vb5BYdYOaqG+fgq8PbbzB8LExNl8PCQ58UXl9nV4OOjRvdNlXuTJvaPqzwBEabnsE/d8vfz2P8nNLSRBg8eLIOVH0XXrl3l6elZvWt7+Eo9Jlofu/Z5Uxfz6gjrouKmnaxft+9M+QSElh2z4ZKIQLUPL5sc+ni4alLPCMX9tkc/7IhTZt851pPhrmOtJt6SJN/G0lUPS55W/kjRuJ100eU242raqo31372Xt3qNGiPfIBu/ew8/6dK7rI9d+4IU2NLmNWtdeFfTHxlK8/CT+jwq+Tet9ZDQsNE9XnSPBwCgNmRnZyspvUBv/nBA6/48K083F80a0lYtG/vr5TXx+u14mpoGeGrSVa3Ut11jtQhx8IxwBaSeStJv36/Vvh/WqSAvT626dNcVN90q/9DG8vKr2KxqdeWcOKHsn39W6jvvquDkSXl376awf/xDaatWKfWzz2XMyZbvVVer0f33ya1JE7mVM5NtF//rCi/vEIsE3Za0tFSdO3dOP/ywUYmJifL391evXr0UFdVGwTXxh5BzR6SETdLW16W0E1JYR6n/k1JwKym4+oljfsoxGXctl+eepVJ+tgqiBkt9Z6o4sIU8vSq3+uJIcpY+3nFMn+88ruz8QvW/uImmX9NGh/ft1M4dv8jNzU3DBvZV+5BiuWyYLSXtkQLCpV7TpDYDyr+fghxTl/TNr0j710hunlKX26Ued13wsWapJ5P02/drtG/jetPvvuul6nXTrfJt3ETe3jZm2iUr332n8757J3scYUqCtGuptOdDKT9bir5W6vOYFNBc8mamHTWjonkoSbtI2gEAqE0paZnKzCuSZFSIn6f8fLx1/FyW8guNcjFIkY1qJ9mtKfm5ucpMMTWd8/D2rp0Zdiuyjx2VoahYcneXd7NmKsrK+l/TOaNcfH0dM8Ne0nTuf89fLz2zXp5z586pqKhIBoNpBr7GJR8ydVl3c5eCanaWNz83R0WZZ2SQUcUefpWaYS8tKzdfpzPyZZTk6+mmpgFeysjIUH6+qb7f19dXXl5epoS4qMA06x7apuIXyDj1d+27b1PJq2IJ6fm/e09vH/kGB1f8mnb87mtUboaUddrUA8DTnxl21DiS9kogaQcAALCDU/tMXeJLTN0iNe3ouHgAwInwnHYAAAA4VjlN5wAAFePcHV4AAABQd5U0natETTsAwBJJOwAAAGpO6cZzJS8AQJWQtAMAAKBmVKPxHADAOmraAQAAUDNyUkwJu2R6z0lxbDwAUA+QtAMAAKBm0HgOAGocy+MBAABQNdbq12k8BwA1iqQdAAAAlWerfp3GcwBQo1geDwAAgMqjfh0AagVJOwAAACqP+nUAqBUsjwcAAEDlUb8OALWCpB0AAAAXVrrpnET9OgDUApJ2AAAAlM9W0zkAgN1R0w4AAIDy0XQOAByGpB0AAADlo+kcADgMy+MBAABQPprOAYDDkLQDAADAEk3nAMBpkLQDAADgbzSdAwCnQk07AAAA/kbTOQBwKiTtAAAA+BtN5wDAqbA8HgAAoKErXcNO0zkAcBok7QAAAA2ZrRp2knUAcAosjwcAAGjIqGEHAKdG0g4AANCQUcMOAE6N5fEAAAANGTXsAODUSNoBAAAaktJN5yRq2AHAiZG0AwAANBS2ms4BAJwWNe0AAAANBU3nAKDOIWkHAABoKGg6BwB1DsvjAQAAGgqazgFAnUPSDgAAUF/RdA4A6jySdgAAgPqIpnMAUC9Q0w4AAFAf0XQOAOoFknYAAID6iKZzAFAvsDweAACgPihdv07TOQCoF0jaAQAA6jpb9es0nQOAOo/l8QAAAHUd9esAUG+RtAMAANR11K8DQL3F8ngAAIC6jvp1AKi3SNoBAADqImuN50jWAaDeIWkHAACoa2w1ngMA1DvUtAMAANQ1NJ4DgAaDpB0AAKCuofEcADQYLI8HAACoa2g8BwANBkk7AACAsyvddE6i8RwANBAk7QAAAM6MpnMA0KBR0w4AAODMaDoHAA0aSTsAAIAzo+kcADRoLI8HAABwJqXr12k6BwANGkk7AACAs7BVv07TOQBosFgeDwAA4CyoXwcAlELSDgAA4CyoXwcAlMLyeAAAAGdB/ToAoBSSdgAAAEcp3XROon4dAGCBpB0AAMARbDWdAwDgPNS0AwAAOAJN5wAAFUDSDgAA4Ag0nQMAVADL4wEAAByBpnMAgAogaQcAAKgtpRvP0XQOAHABJO0AAAC1gcZzAIAqoKYdAACgNtB4DgBQBSTtAAAAtYHGcwCAKmB5PAAAQG2g8RwAoApI2gEAAOyhdNM5icZzAIBKI2kHAACoaTSdAwDUEGraAQAAahpN5wAANYSkHQAAoKbRdA4AUENYHg8AAFBdpevXaToHAKghJO0AAADVYat+naZzAIAaUOXl8QUFBTp27Jji4+OVkkKdFgAAaKCoXwcA2FGlkvaMjAwtWbJEffv2VUBAgCIjI9W+fXs1btxYLVu21OTJk7Vjxw57xQoAAOB8qF8HANhRhZfHL1y4UC+88ILatGmj4cOH6x//+IciIiLk7e2tlJQU7du3Tz/++KOuvfZa9ezZU2+88Yaio6PtGTsAAIDjUb8OALAjg9FoNFZkx9tuu01PPfWULrnkknL3y8vLU0xMjDw8PDRx4sQaCdLe0tPTFRgYqLS0NAUEBDg6HAAA4MxKN50DAKAKKpqHVjhpr89I2gEAQIXYajoHAEAlVTQP5TntAAAAFUXTOQBALavSI9+ysrI0f/58bdiwQadPn1ZxcbHF+KFDh2okOAAAAKdS0nSuZKadpnMAADurUtJ+9913a9OmTRo3bpzCw8NlMBhqOi4AAADnQ9M5AEAtq1LS/t133+mbb75R7969azoeAAAA51K68VzJCwCAWlClpD04OFghISwHAwAA9RyN5wAADlalRnRz587VM888o+zs7JqOBwAAwHnQeA4A4GBVmml/9dVXdfDgQTVt2lSRkZFyd3e3GN+9e3eNBAcAAOBQNJ4DADhYlZL2kSNH1nAYAAAATsBa/TqN5wAADmQwGo1GRwfhaBV9qD0AAKjHqF8HANSiiuahVappBwAAqHeoXwcAOKEKJ+0hISE6e/aspL+7x9t6VdTmzZs1fPhwRUREyGAwaMWKFRbjRqNRzzzzjMLDw+Xt7a2BAwdq//79FvukpKRo7NixCggIUFBQkCZNmqTMzMwKxwAAACDp7/p1ifp1AIDTqHBN+z//+U/5+/tLkl577bUauXhWVpa6dOmiiRMnatSoUWXGFyxYoNdff13Lli1Tq1at9PTTT2vw4MH6448/5OXlJUkaO3askpKStG7dOhUUFOiuu+7SlClT9OGHH9ZIjAAAoIGgfh0A4IScpqbdYDDoq6++Mje5MxqNioiI0KOPPqoZM2ZIktLS0tS0aVMtXbpUt956q+Li4tShQwft2LFDPXr0kCStXr1aw4YN0/HjxxURUbH/saWmHQCABqh00zkAAGpRRfPQKnWPL3H69GmdPn1axcXFFts7d+5cndNKkhISEnTy5EkNHDjQvC0wMFA9e/bUtm3bdOutt2rbtm0KCgoyJ+ySNHDgQLm4uGj79u268cYbrZ47Ly9PeXl55s/p6enVjhcAANQhNJ0DANQRVUrad+3apfHjxysuLk6lJ+oNBoOKioqqHdjJkyclSU2bNrXY3rRpU/PYyZMn1aRJE4txNzc3hYSEmPexZt68eZozZ061YwQAAHWUtaZzJO0AACdUpe7xEydOVNu2bbV161YdOnRICQkJ5tehQ4dqOsYaN2vWLKWlpZlfx44dc3RIAACgNtF0DgBQR1Rppv3QoUP64osvFBUVVdPxmIWFhUmSTp06pfDwcPP2U6dOqWvXruZ9Tp8+bXFcYWGhUlJSzMdb4+npKU9Pz5oPGgAA1A00nQMA1BFVmmkfMGCA9uzZU9OxWGjVqpXCwsK0YcMG87b09HRt375dvXr1kiT16tVLqamp2rVrl3mf77//XsXFxerZs6dd4wMAAHVIeqJ0ap/pvURAhNS0Iwk7AMCpVWmm/Z133tH48eO1b98+dezYUe7u7hbjN9xwQ4XOk5mZqQMHDpg/JyQkKDY2ViEhIWrRooUeeughPf/884qOjjY/8i0iIsLcYb59+/YaMmSIJk+erLfeeksFBQWaNm2abr311gp3jgcAAPUcTecAAHVYlZL2bdu2acuWLfruu+/KjFWmEd3OnTvVv39/8+dHHnlEkjR+/HgtXbpUjz/+uLKysjRlyhSlpqbqqquu0urVq83PaJekDz74QNOmTdOAAQPk4uKim266Sa+//npVbgsAANRHNJ0DANRhVXpOe2RkpK6//no9/fTTZbq710U8px0AgHqMmXYAgBOy63Pak5OT9fDDD9eLhB0AANRD6YmWTeZoOgcAqKOqlLSPGjVKP/zwg9q0aVPT8QAAAFSPrZl1knUAQB1UpaS9bdu2mjVrln766Sd16tSpTCO6Bx98sEaCAwAAqDRq2AEA9UiVatpbtWpl+4QGgw4dOlStoGobNe0AANQj1LADAOoAu9a0JyQkVDkwAAAAu6KGHQBQj1QpaQcAAHAapZvOSdSwAwDqDZeK7jh//nzl5ORUaN/t27frm2++qXJQAAAAFVKyFH5Jb9N7eqKjIwIAoEZVOGn/448/1KJFC91333367rvvdObMGfNYYWGh9u7dq8WLF+vKK6/UmDFj5O/vb5eAAQAAzKw1nQMAoB6p8PL45cuXa8+ePXrzzTd1++23Kz09Xa6urvL09FR2drYkqVu3brr77rs1YcIEeXl52S1oAAAASaYl8Y3b/d10zjvE0REBAFCjqtQ9vri4WHv37tWRI0eUk5OjRo0aqWvXrmrUqJE9YrQ7uscDAFCHWatpBwDAyVU0D61S0l7fkLQDAFBHkKADAOoJuz7yDQAAoNbx/HUAQANU4UZ0AAAADkXTOQBAA0TSDgAA6oaSpnMSTecAAA0Gy+MBAIBzKl2/HhBhWhJPTTsAoAGpVtJ+4MABHTx4UH369JG3t7eMRqMMBkNNxQYAABoqW/XrJS8AABqIKi2PT05O1sCBA9W2bVsNGzZMSUlJkqRJkybp0UcfrdEAAQBAA0T9OgAAkqqYtD/88MNyc3PT0aNH5ePjY94+ZswYrV69usaCAwAADRT16wAASKri8vi1a9dqzZo1uuiiiyy2R0dH68iRIzUSGAAAaMCoXwcAQFIVk/asrCyLGfYSKSkp8vT0rHZQAACgAbLWeI5kHQDQwFVpefzVV1+t5cuXmz8bDAYVFxdrwYIF6t+/f40FBwAAGoiSxnNLepve0xMdHREAAE6hSjPtCxYs0IABA7Rz507l5+fr8ccf1++//66UlBRt2bKlpmMEAAD1nbXGc8yyAwBQtZn2jh076q+//tJVV12lESNGKCsrS6NGjdKvv/6qNm3a1HSMAACgvqPxHAAAVhmMRqPR0UE4Wnp6ugIDA5WWlqaAgABHhwMAQMNUuqYdAIB6rKJ5aJWWx0tSbm6u9u7dq9OnT6u4uNhi7IYbbqjqaQEAQENgLUGn8RwAAGVUKWlfvXq17rzzTp09e7bMmMFgUFFRUbUDAwAA9VRJ07kz8aal8ONWkKwDAGBDlWraH3jgAY0ePVpJSUkqLi62eJGwAwCAcllrOgcAAKyqUtJ+6tQpPfLII2ratGlNxwMAAOo7ms4BAFBhVVoef/PNN2vjxo10igcAAJUXEGFaEk/TOQAALqhK3eOzs7M1evRoNW7cWJ06dZK7u7vF+IMPPlhjAdYGuscDAGBHdIUHAKAMu3aP/+ijj7R27Vp5eXlp48aNMhgM5jGDwVDnknYAAGAnNJ0DAKBaqpS0P/nkk5ozZ46eeOIJubhUqSweAAA0BNaazpG0AwBQYVXKuPPz8zVmzBgSdgAAUD6azgEAUC1VyrrHjx+vTz75pKZjAQAAdV16onRqn+ld+rvp3NQtLI0HAKAKqrQ8vqioSAsWLNCaNWvUuXPnMo3oFi5cWCPBAQCAOsRW/XrJCwAAVFqVkvbffvtN3bp1kyTt27fPYuz8pnQAAKB8ycnJMhqN8vb2lq+vb4WPy8k5oeLiPLm5+cjTM6x6QaQek4ryJHdfKSDc6i4FBekqKDgryUUeHhfJzc1NSk+SCrIkV3cpqKXt+vWUBMlYLPk0lrwDpIIcKfOUJBcp8CLJxUXKz5LyMiRXT8kn2HSOjJNSQa7k5S/5hJq2ZZ4xncs7SHLztH4/1s5lZ6mns2U0Sl5+rvL2tREXGpTDZzNVbJRC/dwV6M1vAkDVVSlp/+GHH2o6DgAAGpSUlBT99ddf2rVrl/Lz8xUVFaUrrrhCgYGB8vDwsHlcTs5xZWb9qSNH/q3c3ET5+V2sVpHT5OHRVN7e1hNum84dlU7/Lv30TyntuBTWSeozQ/KPkAKbmXfLzk7QseP/0dmz6+Xi4qGI8NFqGjJQXuvmSUe2SP5h0pUPSGGdTTPsJTPtbt7Sz0ukXUtNiXSXW6XOY6RdMVLcKsnNQ+p6h9ThBumn16UDa03nGrFYOndI+um1v+Pq+7gpYV//rOlcF18n9bxXCo6USiYMCnKllIPSppel47+YztXnMemiyyTfRpX+d1QRaWeydXjvWf3xU5IK8orUsmOIOl/TXL4h7uX+e0T9dTQ5W2vjTurjX44pt6BI/ds10YTekWoe6MFvAkCVVOk57fUNz2kHANSm5ORkff311zp69KjFdm9vb02cOFGNGze2elxOTpKSkj5RwuE3So24qHOnJQoK6lumZM2mtOPSrmXS5gWW2w0u0pgPpDaDJHd3ZWUf0u7dtyk//6zFbv5+l6iz3+3y+vSevzde9YjUfZxUkG1K2Nc8Kf313f9CdJVu/0xaca+UedrymuFdpeGvSf/uJw172ZScW4trxP+Z/ghwcq9pm3ewNPl7KaS16fORrdKy4VJxoeWxV043/THCq2b/Nz7tdLY2LItT0sE0i+2ePm4a9dilCgmv+MoJ1A+Hk7M049M92nnknMX2IB93fX7vlYpq4uegyAA4o4rmoRVuRDdq1Cilp6eb/7m8FwAAsC05OblMwi5JOTk52rx5szIzM60eV1ycpcNHFlsbUfxfs1VQcKLiQeRnST+9Wna7sVj6doaUflQFBWk6fmxZmYRdkjIyf1eGj4t0y/um16i3pd3LTLPdTTtKZ/f/nbBLUrvrpLj/lk3YJSkpVko+ILXsLbW40nZc3z8vXT75720556TNr5qW22ecllY+UDZhl6Rtr0tZZy78nVTSuZPZZRJ2ScrLLtSu7w4rKz2vxq8J53bgVGaZhF2SUrMLtGTjASVn8JsAUHkVTtoDAwPN9eqBgYHlvgAAgG2l+8GcLz4+Xnl51v+PfVbWQRmNRVbH8vKSVFBQNoG06exfUrH1cyn9hJSbpvyCZJ05u97mKbw9Gks/PC99Ok768RVpyHzp+A7T4O9fWu4c2Vvav8Z2PPu+kC6dYErey4vLK8hyW9zXpuQ995zpWGuMRilxt+1rV9H+nadsjiXsPav8HCt/QEC9VVRUpJV7Em2Or/vjlNJyC2oxIgD1RYVr2mNiYvTcc89pxowZiomJsWdMAADUa66urlUac3Epf+m7waUSrWoucC65uEpykcFg+5zuhbJsPOfmZZoRlyTXUrW7xUXlX9PFXSoqlDwusKS8dMPbknt2sf29mcZrvpbYxc12811XVxcZRHPehsTV1VXurrb/nbu5upT5+QJARVTqOe1z5syxuWQPAABUTJcuXWyOderUST4+PlbHvL0j5eLiZXXM1ydKbq7+FQ8itI0pybamcTvJM0Benk0VFjbS5ilcvEJM+5YcU5gnRZieLqMut1nuvH+tdIntc6nrWGnrIlMX+vLiSjtmua3bOMm3seQdIjXrbiNQNynC9ndeVRdfYbvxX9ueTeUdUMH+Aqg3br70IptjN3aLUGOeLACgCiqVtNOzDgCA6gsMDFTnzp3LbA8ODlbPnj3l7e1t9ThXV3+1azdXKjWD6+LirYsvflE+Pi0qHoRngHT9a2Vnrt19pOFvSCGt5OrqrfCwUfL1jS5zeOOQa1Sc9Kt09QxTTfvVM0wN6Dz+12grsLnUaczfBxzaKLW4Qmp8cdlY2l0nefpJZ/6U9n0uXbfQelwDnpG2/+vvbSGtpcunmB455xMi3fCm6b5Ku26hKbGvYX7Bnmp7edMy2wMbe6tTv4vk6U3S3tA0C/bRiK4RZbZHhvpo3BWR8uM3AaAKKtU93sXFRadOnbLZ1bauons8AKC2paSkKDk52fzIt/bt26t169YKDQ0t97jc3ETl5yfrxIkPlZN7TAH+nRUePkqenk3k5lbJ/w1LO25q0LbjPSn1sBTRXep6u+lZ7eclv9nZh5Wevke+xf5yL5RcfZuq2NNPnjs+lI5uMz2L/bJJkl+YFNT87/OfO2JqSLfrPVPju46jpZa9pKPbpX2fmZ6z3n2CaQb9j6+lg99LQS2k3g9L+RnSjnfPi2uslJdpalKXn2l6dFyrPqbnvJcoLpbSjkq/fS4lbDad6/IpUnAr07Pe7SDtTLZST+fo980nVJBfpDZdm+ii9sEKamJ9tQTqvyPJWUo4m6UPtx9Vdn6RhnUKU682jdSqEU8TAGCponlopZP28xvS2ZKSklLxSJ0ASTsAwFFycnJUVFQkP7/KPQqqoCBLRUVZcncPkKurjeXkFZWXYUqEPYMlDxvnSk+U3h/59zPYx60wPfs8O1ly9y3/cWp56VJhgeR73h8kctJMdeie/7vv4mKpMMdUC+/6v9nIglzT7L2n/9/bCvNMHeLLq323di47y8suUGGBUb6BPIcbJqnZ+SooLFbjgGr+5xNAvVXRPLQSHWtM5syZQ4d4AABqiK2l8Bfi7u4rd/camrnz9De9ypOTYtl0LifFNMPub7uu++/zB0ilS3m9S/1/CReXsom4u5fpdT43T5U9WSnWzmVnnj7uF4oKDUyQD3/AAVAzKp2033rrrWrSpIk9YgEAAM7K+39N50pm2r1DHB0RAAANQqWS9gstiwcAAPVEeqJpNt07xDSjHhBhWhJ//jYAAGB3lUra6R4PAEADYK1+vSRxJ1kHAKBWVSppLy4utlccAADAWdiqXwcAALWuUs9pBwAADUBJ/bpE/ToAAA5W6UZ0AACgnqN+HQAAp0HSDgBAQ1e66ZxE/ToAAE6CpB0AgIbMVtM5AADgFCqctK9cubLCJ73hhhuqFAwAAKhlNJ0DAMCpVThpHzlypMVng8Fg8Qi485/hXlRUVP3IAACA/ZU0nSuZaafpHAAATqXC3eOLi4vNr7Vr16pr16767rvvlJqaqtTUVH377bfq3r27Vq9ebc94AQBATSppOjd1C0vjAQBwQlWqaX/ooYf01ltv6aqrrjJvGzx4sHx8fDRlyhTFxcXVWIAAAKCGlW48R9M5AACcVpWS9oMHDyooKKjM9sDAQB0+fLiaIQEAALuh8RwAAHVKhZfHn++yyy7TI488olOnTpm3nTp1So899pguv/zyGgsOAADUMGuN5wAAgNOqUtL+3nvvKSkpSS1atFBUVJSioqLUokULnThxQu+++25NxwgAAGpKSeM5icZzAADUAQbj+S3gK8FoNGrdunX6888/JUnt27fXwIEDLbrI1xXp6ekKDAxUWlqaAgICHB0OAAA1p3T9uq1tAACgVlU0D61y0l4iNzdXnp6edTJZL0HSDgCol6hfBwDAaVU0D63S8vji4mLNnTtXzZo1k5+fnxISEiRJTz/9NMvjAQBwFtSvAwBQ51UpaX/++ee1dOlSLViwQB4eHubtHTt21DvvvFNjwQEAgGqgfh0AgDqvSo98W758uf79739rwIABuvfee83bu3TpYq5xBwAADhYQYVoST/06AAB1VpWS9hMnTigqKqrM9uLiYhUUFFQ7KAAAUAXWGswFRJCsAwBQh1VpeXyHDh30448/ltn++eefq1u3btUOCgAAVFJJ07klvU3v6YmOjggAANSAKs20P/PMMxo/frxOnDih4uJiffnll4qPj9fy5cu1atWqmo4RAABciLWmc8ywAwBQ51Vppn3EiBH673//q/Xr18vX11fPPPOM4uLi9N///leDBg2q6RgBAMCF0HQOAIB6qUrPaT9+/Lguuugiq2M///yzrrjiimoHVpt4TjsAoF6wVtMOAACckl2f037ttdcqJaXss163bNmiIUOGVOWUAACgMtITpVP7LGvXAyKkph1J2AEAqEeqlLRfccUVuvbaa5WRkWHetnnzZg0bNkzPPvtsjQUHAACsoOkcAAANRpWS9nfeeUctWrTQ8OHDlZeXpx9++EHXXXednnvuOT388MM1HSMAADiftaZzAACgXqpS0u7i4qKPP/5Y7u7uuuaaa3TDDTdo3rx5mj59ek3HBwAASqPpHAAADUaFG9Ht3bu3zLaMjAzddtttuu666zR16lTz9s6dO9dchLWARnQAAKdXuskcTecAAKjTKpqHVjhpd3FxkcFg0Pm7n/+55J8NBoOKioqqGX7tImkHADi1khr2M/GmmfVxK0jUAQCo4yqah7pV9IQJCQk1EhgAAKgkazXsJO0AADQIFU7aW7Zsac84AACALSU17CUz7dSwAwDQYFQ4aS/t4MGDeu211xQXFydJ6tChg6ZPn642bdrUWHAAAECmWfVxK6hhBwCgAapS9/g1a9aoQ4cO+uWXX9S5c2d17txZ27dv1yWXXKJ169bVdIwAADQs6YnSqX2Wz18PiJCadiRhBwCggalwI7rzdevWTYMHD9b8+fMttj/xxBNau3atdu/eXWMB1gYa0QEAnAZN5wAAaBAqmodWaaY9Li5OkyZNKrN94sSJ+uOPP6pySgAAIFlvOgcAABqsKiXtjRs3VmxsbJntsbGxatKkSXVjAgCg4SppOifRdA4AAFStEd3kyZM1ZcoUHTp0SFdeeaUkacuWLXrppZf0yCOP1GiAAAA0KDSdAwAA56lSTbvRaNRrr72mV199VYmJpiY5EREReuyxx/Tggw/KYDDUeKD2RE07AMBh0hNJ0AEAaIAqmodWKWk/X0ZGhiTJ39+/OqdxKJJ2AIBD0HQOAIAGq6J5aJWf0y5JZ86cUXy8qVnOxRdfrEaNGlXndAAANCzWms6RtAMAgPNUqRFdVlaWJk6cqPDwcPXp00d9+vRReHi4Jk2apOzs7JqOEQCA+ommcwAA4AKqlLQ/8sgj2rRpk/773/8qNTVVqamp+vrrr7Vp0yY9+uijNR0jAAD1U0nTualbWBoPAACsqlJNe6NGjfT555+rX79+Ftt/+OEH3XLLLTpz5kxNxVcrqGkHANQKms4BAID/sWtNe3Z2tpo2bVpme5MmTVgeDwCANTSdAwAAVVCl5fG9evXSs88+q9zcXPO2nJwczZkzR7169aqx4AAAqDesNZ0DAAC4gCrNtC9atEiDBw/WRRddpC5dukiS9uzZIy8vL61Zs6ZGAwQAoF4oaTpXMtNO0zkAAFABVX5Oe3Z2tj744AP9+eefkqT27dtr7Nix8vb2rtEAawM17QAAuyhdw05NOwAA+J+K5qFVTtrrE5J2AECNo4YdAACUw66N6JKTkxUaGipJOnbsmN5++23l5ORo+PDh6tOnT9UiBgCgPrFWw07SDgAAKqlSjeh+++03RUZGqkmTJrr44osVGxuryy67TP/85z/173//W9dcc41WrFhhp1ABAKhDSmrYJWrYAQBAlVUqaX/88cfVqVMnbd68Wf369dP111+v6667TmlpaTp37pzuuecezZ8/316xAgBQdwREmJbET93C0ngAAFBllappb9Sokb7//nt17txZmZmZCggI0I4dO3TppZdKkv78809dccUVSk1NtVe8dkFNOwCg2mgyBwAAKsEuNe0pKSkKCwuTJPn5+cnX11fBwcHm8eDgYGVkZFQxZAAA6iiazgEAADup1PJ4STIYDOV+BgCgwbHWdA4AAKAGVLp7/IQJE+Tp6SlJys3N1b333itfX19JUl5eXs1GBwBAXVDSdK5kpp2mcwAAoIZUqqb9rrvuqtB+MTExVQ7IEahpBwBUGzXtAACgEiqah1Yqaa+vSNoBAJVCgg4AAKrJLo3oAABo8Gg6BwAAalGlG9HVtsjISBkMhjKv+++/X5LUr1+/MmP33nuvg6MGANSG/KNHlfXLL0qOWar01auVl5Cggio+xcTyXGtsn6uGms4VpOap4HS2MnecVMZPJ5R/PEMFyTlVOlddV5Cco9xDqcr48biyfzujgjPZKsgpsNyH7wsA0EA5/Uz7jh07VFRUZP68b98+DRo0SKNHjzZvmzx5sp577jnzZx8fn1qNEQBQ+/KPHtXx6Q8pLy7OvM3Fz0/N31oitWsnd3//ip/ryBEdf+hhK+d6S2rX1vJcNdB0rjA1V/kHUnXuywNS8d9Val4dQxU0rLXcQrwqfc66quBsjlI+iFNBUpZ5m8HTVY0mXKKCMB+5e7vb/r46hSpoaCu5hXg7InQAAGqF08+0N27cWGFhYebXqlWr1KZNG/Xt29e8j4+Pj8U+1KUDQP1WcPq0Ti/8p0WSLUnFmZk6NvU+FZ89WyPnSpw1S645p6VT+0zL4iXTUvhxK6SpW6q8NL44p1DnvthvkYBKUu6+ZOX8flaFhYWVPmddVJSWq7TVCRYJuyQZ84p0dvkfUqZptr0428b39Vuycv7g8XoAgPrN6ZP28+Xn5+s///mPJk6caPF8+A8++ECNGjVSx44dNWvWLGVnZ5d7nry8PKWnp1u8AAB1R3F6hjLWrbM+lpGh/EOHKn6ujAxlrF9vdSx85n1y+ew2aUlvUx37+Yl7045VrmXP/vW0ZKMNbObWRBlTC6wP1jPFuUXK/SPZ6pgxp1CFZ0zL3y/0fRWcLf9/9wEAqMucfnn8+VasWKHU1FRNmDDBvO32229Xy5YtFRERob1792rmzJmKj4/Xl19+afM88+bN05w5c2ohYgCAPRTn5UrnlU6VVnDqdCXOlWfzXG7+7mXr12ug6VxRar7tsYyGkbBLkrGgWCq2PV6Unq+ioiIVpeXZ3Kc4I99mQg8AQH1Qp5L2d999V0OHDlVExN//h2nKlCnmf+7UqZPCw8M1YMAAHTx4UG3atLF6nlmzZumRRx4xf05PT1fz5s3tFzgAoEa5+PjINSRERSnWl0Z7tb+44ufy9pZrcLCKzp0rM1aYUSDPatavW+PZJlA5e89YHfNo7i+Dq8HqWH1j8HSVi4+birOtlwO4R/jK1dVVnm2ClLPXesmDR3N/GdwaxvcFAGiY6szy+CNHjmj9+vW6++67y92vZ8+ekqQDBw7Y3MfT01MBAQEWLwBA3eEWFqZG991ndcy7W1e5NWpUuXPdb/1cyZ9+q+JbPqlW/bo1nq0D5eLvUXbAIAVe21JuwQ2jEZ1LoKf8/7+9O4+Pqr73P/6eSTKTfbJvEELYURYVNSLKLote6oJaKW0R0VZEqlCtpb/i1t5iq63etoqttdjbSmvttVpBRcAAiggUpIhLhAgEyIKQZbJvc35/xIxOMpOEkGS21/PxyAPmbPOdOR7ie87385lpA9yus2TFyhwdJqnj9yt2RpZC42lEBwAIXH5zp33NmjVKSUnRVVdd1eF2+/btkySlp6f3wagAAN4QEhGh6MmTpBCzTj35lJpPnZIpLEwx/3WVku+4Q5YzmD3VcqzJkjlEZWvXKu3uRQqNtUiWWJmSs2VO7tfj4w9LjlTyraNVvi5f9YfKJUMKTYqQ7b8GyRznJpwGqBBLiCJGJspkMsn+VoEcVY1SiEmRY5MVM22Awr7oCt/yfo1S+brPvny/kr94v2zB834BAIKTyTAMn68Eczgcys7O1rx58/TII484l+fn52vt2rW68sorlZiYqP3792vZsmXq37+/tm7d2uXj2+122Ww2VVRUcNcdAPxIU329mouKZNTWymSxyhxnU1hiYrePZa443tJ4rnU6fA/eXXf7nGV1MhqaZTQbMlnNCksMzq8sbapvkmFvkNHokCnULFNEqELd3Fnn/QIABJKu5lC/uNO+adMmFRQU6JZbbnFZbrFYtGnTJj3xxBOqrq5WZmam5s6dqx//+MdeGikAoC+FWq0KHTiwx44lo7ZXGs95fM4gmQbfmVBrqJTc+f+S8H4BAIKRX4T2GTNmyN2EgMzMzDO6ow4AQIciElrusPdw4zkAAIDu8ovQDgBAn4jNaJkSX1vaEth78S47AABAVxDaAQDBy17YPqDHZhDWAQCAzyC0AwCCk71Q+vM1fdZ0DgAAoDv85nvaAQDoUbWl7ZvOAQAA+BhCOwAgOLU2nZNoOgcAAHwW0+MBAMGhbf06TecAAIAfILQDAAKfp/p1ms4BAAAfx/R4AEDgo34dAAD4KUI7ACDwUb8OAAD8FNPjAQCBj/p1AADgpwjtAIDA07bpnET9OgAA8EuEdgBAYPHUdA4AAMAPUdMOAAgsNJ0DAAABhNAOAAgsNJ0DAAABhOnxAIDAQtM5AAAQQAjtAAD/17bxHE3nAABAgCC0AwD8G43nAABAAKOmHQDg32g8BwAAAhihHQDg32g8BwAAAhjT4wEA/sVd/TqN5wAAQIAitAMA/Ien+nUazwEAgADF9HgAgP+gfh0AAAQZQjsAwH9Qvw4AAIIM0+MBAP6D+nUAABBkCO0AAN/VtumcRP06AAAIKoR2AIBv8tR0DgAAIIhQ0w4A8E00nQMAACC0AwB8FE3nAAAAmB4PAPBRNJ0DAAAgtAMAfARN5wAAANohtAMAvI+mcwAAAG5R0w4A8D6azgEAALhFaAcAeB9N5wAAANxiejwAwPtoOgcAAOAWoR0A4B1tG8/RdA4AAKAdQjsAoO/ReA4AAKBLqGkHAPQ9Gs8BAAB0CaEdAND3aDwHAADQJUyPBwD0Pnf16zSeAwAA6BShHQDQuzzVr9N4DgAAoFNMjwcA9C7q1wEAALqN0A4A6F3UrwMAAHQb0+MBAL2L+nUAAIBuI7QDAHpW26ZzEvXrAAAA3URoBwD0HE9N5wAAANAt1LQDAHoOTecAAAB6FKEdANBzaDoHAADQo5geDwDoOTSdAwAA6FGEdgBA99F0DgAAoFcR2gEA3UPTOQAAgF5HTTsAoHtoOgcAANDrCO0AgO6h6RwAAECvY3o8AKDr2taw03QOAACgVxHaAQBd46mGnbAOAADQa5geDwDoGmrYAQAA+hyhHQDQNdSwAwAA9DmmxwMAuoYadgAAgD5HaAcAuNe26ZxEDTsAAEAfI7QDANrz1HQOAAAAfYrQDgB9pKi+QZVNDjUbhiJDzMqKsLbbpqmpSVWnG9Tc5JA5xCRrVJhCzI2qLi9Tc3OTQsLCFJuQpIbGKjkclXIYzQoxRyoqJt3tsYzyBhmNhkwhJpkiQxUabenSWJurPlfIV5rOGTWlqqiNcxmXJaxGpurPJUeDFGKVEZuphkqpoa5JhsNQqCVEMckRqqk5JoejViaTWeaQKIWFJru8xojoMIW7GVdxbZ3sDkPNhhRpNikrMlwFpTWqbWiS2WxSZFioUmPC1NBwTM2OBplNYQoLi5fFEt/+BdmLpHq75GiWwsKlhEGq/vyE6usaZDabZQm3ymJLUkltk+oMh8JMJiWEhig6ws375XKsCCkhWwWna1Tb+OW4+sVHdOl97pKmJqn8iNRcL4VYpMhElZuiVFrVqIYmhyyhZvWLDVdZXaOq6pvV7HAoIixUAxIje24MAADAawjtANAHDlXX6aefFerNU3Y5JI2ICtfDQzI0JMKqjC/Cu/1UjU58Wq5drx5WVVm9LOEhunLxEOXvflP7Nr6mxrpaRdriNP76eUoaZlbeZ9+T5FBU1DANHfyAwq1DFBWTJElqLK1Vw2cVsm88quaKBpnCzIq4IEWxk/orNMFzoKyuPKWKohKZayqUljzceae9wRyp3D9/rMKDFbKEh+iGpQMU/tlzMu/+g9RQJUWnyDHxhzplnqh1zx6TYUgjL0vW+bObdfCzB1VZ+YEkkxISLld21o/01p/tKjpUodAws4ZfkqbzZ2bJlvTluA5V1+kn+YXaeNr1/RpqDdPEX7wtk0l6/IZBuigtT4cPP6b6+iKZzeFKS7tWA7O+q4iIzC9f1KlPpY0PSp++LhkONU97WCdTpmnTmmd08nC+ZDLpsiXf17HBo/SzIyUqrG9UhNmkb6TE684BqUqPsno8llLOUcOsR/W3j6L01DuFMpmkiUOS9KOrztHwtJiz/w+n7Ih05G0pd5VkPyGFRchx3rdUM3qxbvjTIZ2ubtTkYUn68VXn6OcbPtHmj0/KYUgj0mK08r/O0aCkKKXH9eAHCAAAoM+ZDMMwvD0Ib7Pb7bLZbKqoqFBsbKy3hwMgwHxWU68b9h3SifpGl+VmSS+fP0QXx0Wrqb5JebtKtOX5POf6C2am6uShf+nQv7e3O+alN92g8IHbVVq22Xm0C857UfEJ56mpvkl1+z5X+T8PtdvPMjBW8TcMU1ii+yD3eUG+/vLD78saGak5ty5QdLhJVXWGNv7tJU25+T699vQRXXplokZXPabQT//Vbv/6yx/U5k8m6finlfraPQn66NANMgzX1x0WlqDBGX/Ry4+ecC5LHxKnaTePkC0pUp/V1OmGfflu369/XTBUHx4o0br9RXpoxjEVHf1/7cYQF3exRo74hSIjM6XT+dL/fk2qON6yMjpVp+a+qj//v/vkaG6SJGUMP1f131ysH54ob3esCbYorR6aqZSY8JZj/WlOS3j+KpNZxTe+piv/UaXS6gZJUmKURS/ePl6DkqPdvs9d0lQv7fuLtG55u1WNAy7Xy0N+qntfO6HX77pctzy3W0UVdS7bmE3Si7eP17gsuvwDAOCLuppD+co3AOhluyuq2gVQSXJIeuRwsY7V1auyvF67Xj385UqTlJYd5jawS9K/X1mnpNgbXI722eFHVV15Uoa9UfaNR93u13DELkd1+7HIXihH0X6Zqk7KGhmp2kq7/v74b/THVb/W3x//jcqKTqg4f59Ss2M1aKjhNrBLknXXL3XBpRYNHx+vktO/bxfYJamxsVQ1je8odeCXv5yKDpWr1t6y7a6Kao/v16rPijTt/HTdPtGm00WPux1DefkuNTaebnlQsOPLwC6pYcrDeu+lfzgDuyRlf+16PXayyu2xtldUq6Sp+Ytjvds+sEuS4VDyzlVaNO7Lafmnqxu06eOTbo/ZZeXHWu6wuxFW8LYuSarXFeekaP/x8naBXZIchvTYm5/qRFnN2Y0DAAB4FaEdAHrZltJKj+v+XVGtRoehpnqHauwNzuXWiFBVni7xuF9Dba2a60NcllXY90pqkNHQLEeVm2D+hcbjbQLqF03nzL+7XEm5d2nOrQvc7leYt08pAyMVYnf/gYAkqb5S4SE1Ss4yyV612+NmVXXvKGmAa03/5wUt71OH75e9Wg2GSfERjWpoOOVxO3vlgZa/5L/lsrwhbqiO5X3sssyIselUY5M8OVD5RejNz/W4Tcjxnbog3bX+/d1Dp1RaXe9xn041VEnVn3tcbT39kaaOSNHbBz2/D3uPlqmh2dH9MQAAAK8jtANAL0uzhnlcl2RpaS0SEmaWyWxyLm9qcCg8uuOa6BCLa2i3WBJlSDKFmjr8190c02Y8taUtteuS9HmeosNN7XeSFGlLUG1Vs4zwuA7H5QgJV32NZAnzPC07LCRVddWuYTLS1hJ6O3y/wkJlkmQoTB29SKslueUvbRr0mZtqFGlzHX+o4ejwl2GyJcztsVxEJau8zvX1JMdYZQ09i1+zoeGSyfP+jshknaysV2psuMdtkqKtMsn9+QQAAP6B0A4Avez61ASPsWlhvyQNsITKEhGi7DGJzuXNTQ45HFHtAmar/uecq5qG912W9UtfqPCINJnDQxQ+MtHtfiZriMLSolwXRiS0fK2bJCUPV1Wd+1YnQ3Om68h/TquiIVGKTnG7jWPAZTqaL33yTo1SEm5xu40kxcdcr6MflDkfh4WHKCGjZVw3pMZ3+H5FNzv0+od1ik+4wu02ISHRiooa2vJg7E0u6yLfX62Lr7zSZdmpXds1K77Ne/KF6BCzhkWFuz3WV5Wd91098361y7Jv5AxQVAcfQHQq3CYNn+1+nTVWJdaB+t3WfF19nuev4vv2+Cz1j2v/LQUAAMB/ENoBoJfFhYboF8P7t/sHd2pCjK5OiVNoaKii48I1/rohzuAqSXs2nNbMxT+SNco1UNpSUjXx29eq+NT/OpclxE9VauqVCg0NVYgtXLbZ2QpNdf3KL1OYWYkLzlVIWJlUcqBlWrzU8v3r33pZWrxdTTe9oLwDeXLd0aRLb1yowoOGmhocevu1KlVd9XxLqPyq+IGyX/qo9mwpV2lRtepKz1Vy0rVtXrVJWf1/qMP/DlVTQ8ud6VCLWVcuHq2IL7q0J5hN+sWw9u/XtIQYzUmJ00U/y9Xzu04pNP4uRUYNc9nGbI7QmNFPy2r94kOL8Hjpv5748o71J+s1IDtD51x6mXOfTze9pu9FScMjXcNtpNms58/NVkJr7g6Pl/7r8XZ3vxuHztaHcVO1t6C89e3SfbNGKDnqLMNybLp0xU+k5BGuyy1R+vzq5/XAllLVNDi0t6BMP71mlMxtPumYOiJZV45OV2goXxQDAIA/o3u86B4PoPedqK1XtcPQ9vIq2ZuadFlcjJIsoe2+q73i8xrZT9Wp+HCFYhLClT4oVo7mCpUcPqTyokKlDhqi+H79FBbZqNOnd6ipqVIJCTkKC01q913tTadr1VRap4ZjlQqJs8qSGaOQ0FKZ117n/Co3fevlltD+FfbSQtXZq3X0wPsKs1iUee55CrXYZD9lOMeVMThWUSHFUvF/pNOfSRljpfjhqmpM0olPSlVf26R+w+MVlVivZp1Uadl2mc1WJcRfKqM5UeWFJuexUgfGKiLGqvCoL8NlcXWN7DJpe3m17E1NujwuRklhIaoqrdPWQ6cVHmbW5UOSlBpdocb6o6qoeF/hEf0VGzNGVmuiQkO/8oFCxYmW+vAjb0t1FVL2JNVY01RdWaNjB95XiMWiAaPHqTY2UUfrm/V+RbUywy0aGxupxDCTosLDOzxWbWSGDtZEavsX47p0cJKiLGb1T3B/9/6MlX4mlR2Vju+W4rJk9BunInOq9hyr1JHT1RqVYdPg5CjVNzu0I/+0KusadengJCVGWfmudgAAfFhXcyihXYR2AEGk5IC0esKXjxdvl1JHeW88AAAAQYqvfAMAtNemfl0RfIc3AACAL6PQDQCCSWv9em1pS2CP9dzEDAAAAN5HaAeAQGcvdA3prT8AAADweYR2AAhk9kLpz9d02HgOAAAAvouadgAIZLWlLYFdavmzttS74wEAAMAZIbQDQCCj8RwAAIBfY3o8AAQyGs8BAAD4NUI7AASStk3nJBrPAQAA+DFCOwAECprOAQAABBxq2gEgUNB0DgAAIOAQ2gEgUNB0DgAAIOAwPR4A/FXb+nWazgEAAAQcQjsA+CNP9es0nQMAAAgoTI8HAH9E/ToAAEBQILQDgD+ifh0AACAoMD0eAPwR9esAAABBgdAOAP6gbdM5ifp1AACAIEBoBwBf56npHAAAAAIeNe0A4OtoOgcAABC0CO0A4OtoOgcAABC0mB4PAL6OpnMAAABBi9AOAL6obeM5ms4BAAAEJUI7APgaGs8BAADgC9S0A4CvofEcAAAAvkBoBwBfQ+M5AAAAfIHp8QDga2g8BwAAgC8Q2gHA29o2nZNoPAcAAABJhHYA8C6azgEAAKAD1LQDgDfRdA4AAAAdILQDgDfRdA4AAAAdYHo8APSltvXrNJ0DAABABwjtANBXPNWv03QOAAAAHjA9HgD6CvXrAAAAOEOEdgDoK9SvAwAA4AwxPR4A+gr16wAAADhDhHYA6C1tm85J1K8DAADgjBDaAaA3eGo6BwAAAJwBatoBoDfQdA4AAAA9wKdD+4MPPiiTyeTyM2LECOf6uro6LVmyRImJiYqOjtbcuXNVUlLixREDwBdoOgcAAIAe4PPT488991xt2rTJ+Tg09MshL1u2TOvXr9eLL74om82mO++8U9ddd522b9/ujaECwJdoOgcAAIAe4POhPTQ0VGlpae2WV1RU6Nlnn9XatWs1depUSdKaNWs0cuRIvffee7rkkkv6eqgAgl3bxnM0nQMAAMBZ8unp8ZJ08OBBZWRkaNCgQZo/f74KCgokSXv27FFjY6OmT5/u3HbEiBEaMGCAduzY0eEx6+vrZbfbXX4A4Ky0Np5bPaHlT3uht0cEAACAAODToT0nJ0fPPfec3njjDa1evVqHDx/W5ZdfrsrKShUXF8tisSguLs5ln9TUVBUXF3d43FWrVslmszl/MjMze/FVAAgKNJ4DAABAL/Dp6fGzZ892/n3MmDHKyclRVlaW/v73vysiIqLbx12xYoWWL1/ufGy32wnuAM5Oa+O51q94o/EcAAAAeoBPh/a24uLiNGzYMB06dEhXXHGFGhoaVF5e7nK3vaSkxG0N/FdZrVZZrdZeHi2AgOaufp3GcwAAAOhhPj09vq2qqirl5+crPT1d48aNU1hYmDZv3uxcn5eXp4KCAo0fP96LowQQ8DzVr8dmSKmjCOwAAADoMT59p/2ee+7RnDlzlJWVpcLCQj3wwAMKCQnRvHnzZLPZtGjRIi1fvlwJCQmKjY3V0qVLNX78eDrHA+hd7urXCeoAAADoBT4d2o8fP6558+bp9OnTSk5O1mWXXab33ntPycnJkqTHH39cZrNZc+fOVX19vWbOnKmnnnrKy6MGEPCoXwcAAEAfMRmGYXh7EN5mt9tls9lUUVGh2NhYbw8HgD9oW9MOAAAAnIGu5lCfvtMOAD7BXUBvbT4HAAAA9CJCOwB0pLXpXOtU+G+9TFgHAABAn/Gr7vEA0OfcNZ0DAAAA+gihHQA60tp0TqLpHAAAAPoc0+MBoCOxGS1T4mk6BwAAAC8gtAPAV9F0DgAAAD6E0A4ArWg6BwAAAB9DTTsAtKLpHAAAAHwMoR0AWtF0DgAAAD6G6fEAglvbGnaazgEAAMCHENoBBC9PNeyEdQAAAPgIpscDQaiuqU72ervLssr6SlU3VLssK6stU31jvfNxY3OjyuvK1dzcfNZj6Oqx3I2rx1DDDgAAAB/HnXYgiByvPK7CqkL949N/qLqpWtMGTNOFqRfqYOlBvfzZywozh2n+iPlKjEjUpqObtPfkXqVEpujG4TcqPCRcf/3krzpedVznJp6rK7OvVEp4iqLDo89oDCXVJSqvL9c/Pv2Hjlcd16jEUZqdPbvdsY7Zj+mDUx/otcOvyRJi0bVDrlW2LVv9Y/r33BvSWsPeeqedGnYAAAD4GJNhGIa3B+FtdrtdNptNFRUVio2N9fZwgF5xvPK4/njgj3rx0xddlg+IGaAfXvxDLX1rqWxWm/77sv/WD9/+oSrqK1y2Wz5uufZ/vl+bCjZJkiJCI/TMFc9obMrYLo+htLZUu0t26wfbfiCH4XAub3usY5XH9P0t39fHpR+77D99wHQtv3C5MmMyz+i1d8jd97IDAAAAvayrOZTp8UCQOFV7ql1gl6SCygLlHsvVpMxJun7Y9Xpm/zPtArsk/c/e/9G1Q691Pq5tqtXKd1eqwF7Q5THYG+xauX2lS2BvPdb9796vAnuB6pvq9frh19sFdknaVLBJRyqOdPn52g+gUCo50PJnq9gMKXUUgR0AAAA+idAOBIlXP3vV47oNRzZoSuYUnZN4jvae3Ot2m2ajWQX2AqVHpTuXHa44rKrGqi6P4XjVcdU21bpd91nFZ6pqrFJxTbFeOfSKx2P84+A/VFlf2eXndGptOrd6QsufXw3uAAAAgI8itANBoq6pzuO6+uZ6hZnD1OzouClcQ3ODwsxhLss626ft/h1pdjTLMAw1ODxv19DcoGajG43waDoHAAAAP0RoB4LEzIEzPa67vN/l2lOyRydrTirblu1xuyHxQ3Si6oTzcVJEkmIsMV0ew8DYgQoxhbhd13qs+PB4Te4/2eMxZg2cpbjwuC4/p1Nr0zmJpnMAAADwG4R2IEhk27I1Nrl907iosChdP+x6rftsnV7Ie0F3jL3DbbD+2uCvaWfRTpe73D+46AdKi0rr8hgiwyJ1y6hb3K6776L7lBaVJpvVpm+M/IYSwtuH6iFxQ3R+yvldfj4XsRkt38O+ePuX38cOAAAA+Di6x4vu8QgexyuP682jb+r/Pv0/VTdW6/J+l+vmUTdr89HN+lve32QJseiOsXdocNxgrf7Pah04dUBJEUlaOGqhsmOz9dOdP9WJqhMaFj9Mt4+5XRlRGUqPSe/8ib/iROUJfXT6Iz174FkVVRd5PNbhisN6/qPn9daxt2QJsWjOoDn62pCvdb1zPF3hAQAA4MO6mkMJ7SK0I7g0NTXpRPUJGTIUa4lVQkSCKmorVNZQJpNMSolIUYQlQsXVxaprqlOIKUSZsS1B+XjlcTU5mmQNtbo0pOuOrhzL3bi6pLXpXOv3r3NnHQAAAD6mqzk0tA/HBMAHhIaGKsuW5bLMFmGTLcLmsszdtPf+Mf17bBxdOZa7cXWJu6ZzhHYAAAD4IWraAQQems4BAAAgQHCnHYD/a1u/3tp0jpp2AAAA+DlCOwD/5ql+vfUHAAAA8GNMjwfg39zVrwMAAAABgtAOwL9Rvw4AAIAAxvR4AP6N+nUAAAAEMEI7AP/jrvEcYR0AAAABiNAOwL94ajwHAAAABCBq2gH4FxrPAQAAIIgQ2gH4FxrPAQAAIIgwPR6Af6HxHAAAAIIIoR2Ab2vbdE6i8RwAAACCBqEdgO+i6RwAAACCHDXtAHwXTecAAAAQ5AjtAHwXTecAAAAQ5JgeD8B30XQOAAAAQY7QDsB30HQOAAAAcEFoB+AbaDoHAAAAtENNOwDfQNM5AAAAoB1COwDfQNM5AAAAoB2mxwPwjrb16zSdAwAAANohtAPoe57q12k6BwAAALhgejyAvkf9OgAAANAlhHYAfY/6dQAAAKBLmB4PoO9Rvw4AAAB0CaEdQN9w13iOsA4AAAB0iNAOoPd5ajwHAAAAoEPUtAPofTSeAwAAALqF0A6g99F4DgAAAOgWpscD6H00ngMAAAC6hdAOoOe1bTon0XgOAAAA6AZCO4CeRdM5AAAAoMdQ0w6gZ9F0DgAAAOgxhHYAPYumcwAAAECPYXo8gLPTtn6dpnMAAABAjyG0A+g+T/XrNJ0DAAAAegTT4wF0H/XrAAAAQK8itAPoPurXAQAAgF7F9HgA3Uf9OgAAANCrCO0Auq5t0zmJ+nUAAACgFxHaAXSNp6ZzAAAAAHoNNe0AuoamcwAAAECfI7QD6BqazgEAAAB9junxALqGpnMAAABAnyO0A/CsbeM5ms4BAAAAfYrQDsA9Gs8BAAAAXkdNOwD3aDwHAAAAeB2hHYB7NJ4DAAAAvI7p8QBauKtfp/EcAAAA4FWEdgCe69dpPAcAAAB4FdPjAVC/DgAAAPgoQjsA6tcBAAAAH8X0eADUrwMAAAA+itAOBKO2Teck6tcBAAAAH0RoB4KNp6ZzAAAAAHwONe1AsKHpHAAAAOA3CO1AsKHpHAAAAOA3mB4PBBuazgEAAAB+g9AOBDqazgEAAAB+i9AOBDKazgEAAAB+jdCOoHWi8oQqGypV1Vglm9WmWEusJKm0rlSNjkYlhicqKSJJ1lCry36ltaUqqy9TWV2ZIsMiFWeNU0a0axB2OBw6UX1CZXVlXx4rPEnR1ug+e32S3DedI7QDAAAAfoPQjqB0pOKIfvTOj/TBqQ+cy6ZkTtE9F96j2968TRUNFbKYLbrjvDs0d+hcxYXHSZIKqwr11L6n9Opnr8phOCRJQ+KG6NGJj2pI/BBJUn1TvT48/aF+sO0HKqkpkSRZzBbdNvo2XTv0WqVGpfbdC21tOtd6p52mcwAAAIBfMRmGYXh7EN5mt9tls9lUUVGh2NhYbw8Hvex45XHdnXu38sry2q2bnT1bNwy9Qbe8eYtz2a8m/UpXDLxCtY21emrfU3ruo+fa7ZcWlaY/zvijMmMzdaTiiG5cd6Nqm2rbbffI5Y/oqkFX9ejraadtDbu7mnYAAAAAXtXVHMpXviHolNWVuQ3skvTmkTedd9Vb/Wbfb3S69rRKakr0wqcvuN2vuLpYBZUFkqTcY7luA7sk/X7/71VYVdj9wXemtYZ99YSWP+2FLUE9dRSBHQAAAPBDhHYEneKaYo/rmo1m1TTVuCwrsBeo0dGouqY6j2FcaplyL0l5pe4/EJCko/ajanI0ndmAz4S7GnYAAAAAfovQjqCTFpnmcV2IKURRoVEuywbaBspitig8NFyRoZEe9822ZUuSRiSM8LjNQNtAhZnDznDEZ6C1hl2ihh0AAAAIAIR2BJ348HiNTBjpdt3s7NkqrXO9O730vKVKiEhQWmSabhpxk9v9MqIylBmbKUmanDlZEaERbrf77pjvKj06/SxG34nYjJavdVu8na93AwAAAAIAoR1Bp39Mfz066VGdl3yec5lJJl2RdYUWj12su7bcJUkKDwnXvRfeqwtTL2x5HBaum4bfpLlD5yrEFOLcd1j8MD01/SllxrSE9n5R/fS7K36n9Kgvw3l4SLjuOv8ujUsZ17Mvxl4olRxo+bMVNewAAABAwKB7vOgeH6xOVLV8T3t1Y7VsFptsFpsMk6HSulI1OZoUHx7f8j3tIa7f015eV67SulKV15crPDRc8dZ4t3fPj1ceV1l9mRqbG5UQnqDkyGRFhUW1267bWpvOtX6dG3fWAQAAAL/R1RzK97QjaPWL7ud2eUpkSof7xYXHtesw707/mP7qH9O/O0PrGndN5wjtAAAAQEBhejzgr2g6BwAAAAQ87rQD/qq16VxtaUtg5y47AAAAEHAI7YC/sBe2D+ixGYR1AAAAIIAR2gF/QNM5AAAAIChR0w74A3dN5wAAAAAEPEI74A9oOgcAAAAEJabHA/6ApnMAAABAUCK0A76IpnMAAAAARGgHfA9N5wAAAAB8gZp2wNfQdA4AAADAFwjtgK+h6RwAAACALzA9HvAFbWvYaToHAAAAQIR2wPs81bAT1gEAAICgx/R4wNuoYQcAAADggU+H9lWrVumiiy5STEyMUlJSdM011ygvL89lm8mTJ8tkMrn83H777V4aMdAN1LADAAAA8MCnp8dv3bpVS5Ys0UUXXaSmpib96Ec/0owZM/TRRx8pKirKud1tt92mhx9+2Pk4MjLSG8MFuocadgAAAAAe+HRof+ONN1weP/fcc0pJSdGePXs0ceJE5/LIyEilpaX19fCA7mnbdE6ihh0AAACAWz49Pb6tiooKSVJCguv04eeff15JSUkaNWqUVqxYoZqamg6PU19fL7vd7vID9InWpnOrJ7T8aS/09ogAAAAA+DCfvtP+VQ6HQ3fffbcmTJigUaNGOZd/4xvfUFZWljIyMrR//37dd999ysvL00svveTxWKtWrdJDDz3UF8MGXLlrOscddgAAAAAemAzDMLw9iK5YvHixXn/9db3zzjvq37+/x+3eeustTZs2TYcOHdLgwYPdblNfX6/6+nrnY7vdrszMTFVUVCg2NrbHxw44efp6NwAAAABBxW63y2azdZpD/eJO+5133ql169Zp27ZtHQZ2ScrJyZGkDkO71WqV1Wrt8XECnaLpHAAAAIAz4NOh3TAMLV26VP/85z+1ZcsWZWdnd7rPvn37JEnp6em9PDqgC2g6BwAAAOAs+HRoX7JkidauXatXXnlFMTExKi4uliTZbDZFREQoPz9fa9eu1ZVXXqnExETt379fy5Yt08SJEzVmzBgvjx5Bj6nwAAAAAM6ST3ePX716tSoqKjR58mSlp6c7f1544QVJksVi0aZNmzRjxgyNGDFC3//+9zV37ly9+uqrXh45IPdN5wAAAADgDPj0nfbOeuRlZmZq69atfTQa4AxFJLTcYW+90x6R0Pk+AAAAAPAVPh3aAb/Stn6dpnMAAAAAzhKhHegJnurXaToHAAAA4Cz4dE074DeoXwcAAADQCwjtQE9orV+XqF8HAAAA0GOYHg/0BOrXAQAAAPQCQjvQXe4azxHWAQAAAPQgQjvQHZ4azwEAAABAD6KmHegOGs8BAAAA6AOEdqA7aDwHAAAAoA8wPR7oDhrPAQAAAOgDhHagK9o2nZNoPAcAAACg1xHagc7QdA4AAACAl1DTDnSGpnMAAAAAvITQDnSGpnMAAAAAvITp8UBbbevXaToHAAAAwEsI7cBXeapfp+kcAAAAAC9gejzwVdSvAwAAAPAhhHbgq6hfBwAAAOBDmB4PfBX16wAAAAB8CKEdwa1t0zmJ+nUAAAAAPoPQjuDlqekcAAAAAPgIatoRvGg6BwAAAMDHEdoRvGg6BwAAAMDHMT0ewYumcwAAAAB8HKEdwaVt4zmazgEAAADwYYR2BA8azwEAAADwM9S0I3jQeA4AAACAnyG0I3jQeA4AAACAn2F6PAKXu/p1Gs8BAAAA8COEdgQmT/XrNJ4DAAAA4EeYHo/ARP06AAAAgABAaEdgon4dAAAAQABgejwCE/XrAAAAAAIAoR2BoW3TOYn6dQAAAAB+j9AO/+ep6RwAAAAA+Dlq2uH/aDoHAAAAIEAR2uH/aDoHAAAAIEAxPR7+j6ZzAAAAAAIUoR3+h6ZzAAAAAIIEoR3+haZzAAAAAIIINe3wLzSdAwAAABBECO3wLzSdAwAAABBEmB4P/0LTOQAAAABBhNAO39e28RxN5wAAAAAECUI7fBuN5wAAAAAEMWra4dtoPAcAAAAgiBHa4dtoPAcAAAAgiDE9Hr7FXf06jecAAAAABClCO3yHp/p1Gs8BAAAACFJMj4fvoH4dAAAAAFwQ2uE7qF8HAAAAABdMj4fvoH4dAAAAAFwQ2uE9bZvOSdSvAwAAAMBXENrhHZ6azgEAAAAAnKhph3fQdA4AAAAAOkVoh3fQdA4AAAAAOsX0eHgHTecAAAAAoFOEdvQNms4BAAAAwBkjtKP30XQOAAAAALqFmnb0PprOAQAAAEC3ENrR+2g6BwAAAADdwvR49I62New0nQMAAACAM0ZoR8/zVMNOWAcAAACAM8L0ePQ8atgBAAAAoEcQ2tHzqGEHAAAAgB7B9Hj0PGrYAQAAAKBHENpx9to2nZOoYQcAAACAHkBox9nx1HQOAAAAAHDWqGnH2aHpHAAAAAD0GkI7zg5N5wAAAACg1zA9HmeHpnMAAAAA0GsI7TgzNJ0DAAAAgD5DaEfX0XQOAAAAAPoUNe3oOprOAQAAAECfIrSj62g6BwAAAAB9iunx8Kxt/TpN5wAAAACgTxHa4Z6n+nWazgEAAABAn2F6PNyjfh0AAAAAvI7QDveoXwcAAAAAr2N6PNyjfh0AAAAAvI7Qji+5azxHWAcAAAAAryG0o4WnxnMAAAAAAK+hph0taDwHAAAAAD6H0I4WNJ4DAAAAAJ/D9Hi0oPEcAAAAAPgcQnuwatt0TqLxHAAAAAD4GEJ7MKLpHAAAAAD4BWragxFN5wAAAADALxDagxFN5wAAAADALzA9PhjRdA4AAAAA/AKhPRjQdA4AAAAA/BKhPdDRdA4AAAAA/BY17YGOpnMAAAAA4LcI7YGOpnMAAAAA4LeYHh9o2tav03QOAAAAAPwWoT2QeKpfp+kcAAAAAPglpscHEurXAQAAACCgENoDCfXrAAAAABBQmB4fSKhfBwAAAICAQmj3d+4azxHWAQAAACAgENr9mafGcwAAAACAgEBNuz+j8RwAAAAABDRCuz+j8RwAAAAABDSmx/szGs8BAAAAQEAjtPuTtk3nJBrPAQAAAEAAI7T7C5rOAQAAAEDQCZia9ieffFIDBw5UeHi4cnJytGvXLm8PqWfRdA4AAAAAgk5AhPYXXnhBy5cv1wMPPKC9e/dq7Nixmjlzpk6ePOntofUcms4BAAAAQNAxGYZheHsQZysnJ0cXXXSRfvvb30qSHA6HMjMztXTpUv3whz/sdH+73S6bzaaKigrFxsb29nC7z11NOwAAAADA73Q1h/p9TXtDQ4P27NmjFStWOJeZzWZNnz5dO3bscLtPfX296uvrnY/tdnuvj7NH0HQOAAAAAIKK30+PP3XqlJqbm5WamuqyPDU1VcXFxW73WbVqlWw2m/MnMzOzL4YKAAAAAMAZ8fvQ3h0rVqxQRUWF8+fYsWPeHhIAAAAAAO34/fT4pKQkhYSEqKSkxGV5SUmJ0tLS3O5jtVpltVr7YngAAAAAAHSb399pt1gsGjdunDZv3uxc5nA4tHnzZo0fP96LIwMAAAAA4Oz4/Z12SVq+fLkWLFigCy+8UBdffLGeeOIJVVdXa+HChd4eGgAAAAAA3RYQof3rX/+6Pv/8c91///0qLi7WeeedpzfeeKNdczoAAAAAAPxJQHxP+9nym+9pBwAAAAAEhK7mUL+vaQcAAAAAIFAR2gEAAAAA8FGEdgAAAAAAfBShHQAAAAAAH0VoBwAAAADARxHaAQAAAADwUYR2AAAAAAB8FKEdAAAAAAAfRWgHAAAAAMBHEdoBAAAAAPBRhHYAAAAAAHwUoR0AAAAAAB9FaAcAAAAAwEcR2gEAAAAA8FGEdgAAAAAAfBShHQAAAAAAH0VoBwAAAADARxHaAQAAAADwUYR2AAAAAAB8FKEdAAAAAAAfRWgHAAAAAMBHEdoBAAAAAPBRhHYAAAAAAHwUoR0AAAAAAB9FaAcAAAAAwEcR2gEAAAAA8FGEdgAAAAAAfBShHQAAAAAAH0VoBwAAAADARxHaAQAAAADwUaHeHoAvMAxDkmS32708EgAAAABAMGjNn6151BNCu6TKykpJUmZmppdHAgAAAAAIJpWVlbLZbB7Xm4zOYn0QcDgcKiwsVExMjEwmk7eHI6nlU5fMzEwdO3ZMsbGx3h4OehDnNnBxbgMT5zVwcW4DF+c2cHFuA1OwnlfDMFRZWamMjAyZzZ4r17nTLslsNqt///7eHoZbsbGxQfUfbjDh3AYuzm1g4rwGLs5t4OLcBi7ObWAKxvPa0R32VjSiAwAAAADARxHaAQAAAADwUYR2H2W1WvXAAw/IarV6eyjoYZzbwMW5DUyc18DFuQ1cnNvAxbkNTJzXjtGIDgAAAAAAH8WddgAAAAAAfBShHQAAAAAAH0VoBwAAAADARxHaAQAAAADwUYR2H/Xkk09q4MCBCg8PV05Ojnbt2uXtIeEMrFq1ShdddJFiYmKUkpKia665Rnl5eS7bTJ48WSaTyeXn9ttv99KI0VUPPvhgu/M2YsQI5/q6ujotWbJEiYmJio6O1ty5c1VSUuLFEaOrBg4c2O7cmkwmLVmyRBLXrD/Ztm2b5syZo4yMDJlMJr388ssu6w3D0P3336/09HRFRERo+vTpOnjwoMs2paWlmj9/vmJjYxUXF6dFixapqqqqD18F2urovDY2Nuq+++7T6NGjFRUVpYyMDH37299WYWGhyzHcXeePPPJIH78StNXZNXvzzTe3O2+zZs1y2YZr1jd1dm7d/d41mUx69NFHndtw3RLafdILL7yg5cuX64EHHtDevXs1duxYzZw5UydPnvT20NBFW7du1ZIlS/Tee+9p48aNamxs1IwZM1RdXe2y3W233aaioiLnzy9+8QsvjRhn4txzz3U5b++8845z3bJly/Tqq6/qxRdf1NatW1VYWKjrrrvOi6NFV+3evdvlvG7cuFGSdMMNNzi34Zr1D9XV1Ro7dqyefPJJt+t/8Ytf6Ne//rWefvpp7dy5U1FRUZo5c6bq6uqc28yfP18ffvihNm7cqHXr1mnbtm36zne+01cvAW50dF5ramq0d+9erVy5Unv37tVLL72kvLw8fe1rX2u37cMPP+xyHS9durQvho8OdHbNStKsWbNczttf//pXl/Vcs76ps3P71XNaVFSkP/7xjzKZTJo7d67LdkF/3RrwORdffLGxZMkS5+Pm5mYjIyPDWLVqlRdHhbNx8uRJQ5KxdetW57JJkyYZd911l/cGhW554IEHjLFjx7pdV15eboSFhRkvvviic9nHH39sSDJ27NjRRyNET7nrrruMwYMHGw6HwzAMrll/Jcn45z//6XzscDiMtLQ049FHH3UuKy8vN6xWq/HXv/7VMAzD+OijjwxJxu7du53bvP7664bJZDJOnDjRZ2OHZ23Pqzu7du0yJBlHjx51LsvKyjIef/zx3h0czoq7c7tgwQLj6quv9rgP16x/6Mp1e/XVVxtTp051WcZ1axjcafcxDQ0N2rNnj6ZPn+5cZjabNX36dO3YscOLI8PZqKiokCQlJCS4LH/++eeVlJSkUaNGacWKFaqpqfHG8HCGDh48qIyMDA0aNEjz589XQUGBJGnPnj1qbGx0uX5HjBihAQMGcP36mYaGBv3lL3/RLbfcIpPJ5FzONev/Dh8+rOLiYpfr1GazKScnx3md7tixQ3Fxcbrwwgud20yfPl1ms1k7d+7s8zGjeyoqKmQymRQXF+ey/JFHHlFiYqLOP/98Pfroo2pqavLOAHFGtmzZopSUFA0fPlyLFy/W6dOnneu4ZgNDSUmJ1q9fr0WLFrVbF+zXbai3BwBXp06dUnNzs1JTU12Wp6am6pNPPvHSqHA2HA6H7r77bk2YMEGjRo1yLv/GN76hrKwsZWRkaP/+/brvvvuUl5enl156yYujRWdycnL03HPPafjw4SoqKtJDDz2kyy+/XAcOHFBxcbEsFku7/0FMTU1VcXGxdwaMbnn55ZdVXl6um2++2bmMazYwtF6L7n7Ptq4rLi5WSkqKy/rQ0FAlJCRwLfuJuro63XfffZo3b55iY2Ody7/3ve/pggsuUEJCgt59912tWLFCRUVF+tWvfuXF0aIzs2bN0nXXXafs7Gzl5+frRz/6kWbPnq0dO3YoJCSEazZA/OlPf1JMTEy7skKuW0I70OuWLFmiAwcOuNQ9S3Kpsxo9erTS09M1bdo05efna/DgwX09THTR7NmznX8fM2aMcnJylJWVpb///e+KiIjw4sjQk5599lnNnj1bGRkZzmVcs4B/aGxs1I033ijDMLR69WqXdcuXL3f+fcyYMbJYLPrud7+rVatWyWq19vVQ0UU33XST8++jR4/WmDFjNHjwYG3ZskXTpk3z4sjQk/74xz9q/vz5Cg8Pd1nOdUsjOp+TlJSkkJCQdt2mS0pKlJaW5qVRobvuvPNOrVu3Trm5uerfv3+H2+bk5EiSDh061BdDQw+Ji4vTsGHDdOjQIaWlpamhoUHl5eUu23D9+pejR49q06ZNuvXWWzvcjmvWP7Veix39nk1LS2vX/LWpqUmlpaVcyz6uNbAfPXpUGzdudLnL7k5OTo6ampp05MiRvhkgesSgQYOUlJTk/PeXa9b/vf3228rLy+v0d68UnNctod3HWCwWjRs3Tps3b3Yuczgc2rx5s8aPH+/FkeFMGIahO++8U//85z/11ltvKTs7u9N99u3bJ0lKT0/v5dGhJ1VVVSk/P1/p6ekaN26cwsLCXK7fvLw8FRQUcP36kTVr1iglJUVXXXVVh9txzfqn7OxspaWluVyndrtdO3fudF6n48ePV3l5ufbs2ePc5q233pLD4XB+WAPf0xrYDx48qE2bNikxMbHTffbt2yez2dxuajV82/Hjx3X69Gnnv79cs/7v2Wef1bhx4zR27NhOtw3G65bp8T5o+fLlWrBggS688EJdfPHFeuKJJ1RdXa2FCxd6e2jooiVLlmjt2rV65ZVXFBMT46ynstlsioiIUH5+vtauXasrr7xSiYmJ2r9/v5YtW6aJEydqzJgxXh49OnLPPfdozpw5ysrKUmFhoR544AGFhIRo3rx5stlsWrRokZYvX66EhATFxsZq6dKlGj9+vC655BJvDx1d4HA4tGbNGi1YsEChoV/+iuSa9S9VVVUuMyAOHz6sffv2KSEhQQMGDNDdd9+tn/70pxo6dKiys7O1cuVKZWRk6JprrpEkjRw5UrNmzdJtt92mp59+Wo2Njbrzzjt10003uZRMoG91dF7T09N1/fXXa+/evVq3bp2am5udv3sTEhJksVi0Y8cO7dy5U1OmTFFMTIx27NihZcuW6Zvf/Kbi4+O99bKgjs9tQkKCHnroIc2dO1dpaWnKz8/XD37wAw0ZMkQzZ86UxDXryzr791hq+eD0xRdf1C9/+ct2+3PdfsHb7evh3m9+8xtjwIABhsViMS6++GLjvffe8/aQcAYkuf1Zs2aNYRiGUVBQYEycONFISEgwrFarMWTIEOPee+81KioqvDtwdOrrX/+6kZ6eblgsFqNfv37G17/+dePQoUPO9bW1tcYdd9xhxMfHG5GRkca1115rFBUVeXHEOBMbNmwwJBl5eXkuy7lm/Utubq7bf4MXLFhgGEbL176tXLnSSE1NNaxWqzFt2rR25/z06dPGvHnzjOjoaCM2NtZYuHChUVlZ6YVXg1YdndfDhw97/N2bm5trGIZh7Nmzx8jJyTFsNpsRHh5ujBw50vjZz35m1NXVefeFocNzW1NTY8yYMcNITk42wsLCjKysLOO2224ziouLXY7BNeubOvv32DAM43e/+50RERFhlJeXt9uf67aFyTAMo9c/GQAAAAAAAGeMmnYAAAAAAHwUoR0AAAAAAB9FaAcAAAAAwEcR2gEAAAAA8FGEdgAAAAAAfBShHQAAAAAAH0VoBwAAAADARxHaAQDoJSaTSS+//HKvPseWLVtkMplUXl7eo9v2poEDB+qJJ57o1ec4cuSITCaT9u3b16vPAwBAbyO0AwDQiaeffloxMTFqampyLquqqlJYWJgmT57ssm1rMM7Pz+/jUXbu0ksvVVFRkWw221kf64033pDJZFJxcbHL8vT0dA0cONBlWWuA3rx581k/ry/riw8jAADBh9AOAEAnpkyZoqqqKv373/92Lnv77beVlpamnTt3qq6uzrk8NzdXAwYM0ODBg70x1A5ZLBalpaXJZDKd9bEuu+wyhYaGasuWLc5lH3/8sWpra1VWVqYjR444l+fm5spqtWrChAln/bwAAAQbQjsAAJ0YPny40tPTXQLqli1bdPXVVys7O1vvvfeey/IpU6Y4H586dUrXXnutIiMjNXToUP3rX/9yOfaBAwc0e/ZsRUdHKzU1Vd/61rd06tQp53qHw6FVq1YpOztbERERGjt2rP7xj394HOvRo0c1Z84cxcfHKyoqSueee65ee+0159i+Oj3+ueeeU1xcnDZs2KCRI0cqOjpas2bNUlFRUafvSXR0tC666KJ278lll12mCRMmtFt+ySWXKDw83LmspqZGt9xyi2JiYjRgwAD9/ve/dzn+sWPHdOONNyouLk4JCQm6+uqrXT4IkKQ//OEPGjlypMLDwzVixAg99dRTHsdbVlam+fPnKzk5WRERERo6dKjWrFnjXP/BBx9o6tSpioiIUGJior7zne+oqqrKuX7y5Mm6++67XY55zTXX6Oabb3auP3r0qJYtWyaTydQjH4wAACAR2gEA6JIpU6YoNzfX+Tg3N1eTJ0/WpEmTnMtra2u1c+dOl9D+0EMP6cYbb9T+/ft15ZVXav78+SotLZUklZeXa+rUqTr//PP173//W2+88YZKSkp04403OvdftWqV/vd//1dPP/20PvzwQy1btkzf/OY3tXXrVrfjXLJkierr67Vt2zZ98MEH+vnPf67o6GiPr6umpkaPPfaY/vznP2vbtm0qKCjQPffc02PvidT+gwxJ+uUvf6kLL7xQ77//vu644w4tXrxYeXl5kqTGxkbNnDlTMTExevvtt7V9+3bnBwoNDQ2SpOeff17333+//vu//1sff/yxfvazn2nlypX605/+5HasK1eu1EcffaTXX39dH3/8sVavXq2kpCRJUnV1tWbOnKn4+Hjt3r1bL774ojZt2qQ777yzS++DJL300kvq37+/Hn74YRUVFXXpgw8AALrEAAAAnXrmmWeMqKgoo7Gx0bDb7UZoaKhx8uRJY+3atcbEiRMNwzCMzZs3G5KMo0ePGoZhGJKMH//4x85jVFVVGZKM119/3TAMw/jJT35izJgxw+V5jh07Zkgy8vLyjLq6OiMyMtJ49913XbZZtGiRMW/ePMMwDCM3N9eQZJSVlRmGYRijR482HnzwQbevoe22a9asMSQZhw4dcm7z5JNPGqmpqV16TzZu3GhIMgoLCw3DMIyUlBRj165dxrvvvmtkZWUZhmEY+fn5hiRj69atzv2ysrKMb37zm87HDofDSElJMVavXm0YhmH8+c9/NoYPH244HA7nNvX19UZERISxYcMGwzAMY/DgwcbatWtdxvOTn/zEGD9+vGEYhnH48GFDkvH+++8bhmEYc+bMMRYuXOj2dfz+97834uPjjaqqKuey9evXG2az2SguLjYMwzAmTZpk3HXXXS77XX311caCBQtcXtfjjz/e0VsGAMAZC/XWhwUAAPiTyZMnq7q6Wrt371ZZWZmGDRum5ORkTZo0SQsXLlRdXZ22bNmiQYMGacCAAc79xowZ4/x7VFSUYmNjdfLkSUnSf/7zH+Xm5rq9E56fn6/GxkbV1NToiiuucFnX0NCg888/3+04v/e972nx4sV68803NX36dM2dO9dlDG1FRka61N+np6c7x9eZSy+9VBaLRVu2bNHYsWNVW1urCy64QA6HQ59//rkOHz6sLVu2KCIiQpdcconLvl8dk8lkUlpamsv7cujQIcXExLjsU1dXp/z8fFVXVys/P1+LFi3Sbbfd5lzf1NTkscne4sWLNXfuXO3du1czZszQNddco0svvVRSSy3+2LFjFRUV5dx+woQJcjgcysvLU2pqapfeDwAAegOhHQCALhgyZIj69++v3NxclZWVadKkSZKkjIwMZWZm6t1331Vubq6mTp3qsl9YWJjLY5PJJIfDIamlA/2cOXP085//vN3zpaen68CBA5Kk9evXq1+/fi7rrVar23HeeuutmjlzptavX68333xTq1at0i9/+UstXbrU7fbuxmcYhqe3wUVkZKQuvvhi5ebmqrS0VJdddplCQkIUEhKiSy+9VLm5ucrNzdWECRNksVg6fd6vvi/jxo3T888/3+45k5OTnbXmzzzzjHJyclzWh4SEuB3r7NmzdfToUb322mvauHGjpk2bpiVLluixxx7r0ms1m83t3pfGxsYu7QsAwNkgtAMA0EVTpkzRli1bVFZWpnvvvde5fOLEiXr99de1a9cuLV68uMvHu+CCC/R///d/GjhwoEJD2/9KPuecc2S1WlVQUOD8kKArMjMzdfvtt+v222/XihUr9Mwzz3gM7WdrypQp+tvf/qaysjKXr7+bOHGitmzZoq1bt+r2228/o2NecMEFeuGFF5SSkqLY2Nh26202mzIyMvTZZ59p/vz5XT5ucnKyFixYoAULFujyyy/Xvffeq8cee0wjR47Uc889p+rqaufd9u3bt8tsNmv48OHOfb9ap97c3KwDBw641OpbLBY1Nzef0WsFAKAzNKIDAKCLpkyZonfeeUf79u1zCdGTJk3S7373OzU0NLRruNaRJUuWqLS0VPPmzdPu3buVn5+vDRs2aOHChWpublZMTIzuueceLVu2TH/605+Un5+vvXv36je/+Y3Hhmt33323NmzYoMOHD2vv3r3Kzc3VyJEjz/q1ezJlyhQdPHhQGzZsaPeevPzyyzp27NgZvSeSNH/+fCUlJenqq6/W22+/7Zxm/73vfU/Hjx+X1NLgb9WqVfr1r3+tTz/9VB988IHWrFmjX/3qV26Pef/99+uVV17RoUOH9OGHH2rdunXO92X+/PkKDw/XggULdODAAeXm5mrp0qX61re+5ZwaP3XqVK1fv17r16/XJ598osWLFzu78LcaOHCgtm3bphMnTrh8AwAAAGeD0A4AQBdNmTJFtbW1GjJkiEud86RJk1RZWen8ariuysjI0Pbt29Xc3KwZM2Zo9OjRuvvuuxUXFyezueVX9E9+8hOtXLlSq1at0siRIzVr1iytX79e2dnZbo/Z3NysJUuWOLcdNmxYh1+FdrbGjx8vq9UqwzA0btw45/KcnBw1NjY6vxruTERGRmrbtm0aMGCArrvuOo0cOVKLFi1SXV2d8877rbfeqj/84Q9as2aNRo8erUmTJum5557z+L5YLBatWLFCY8aM0cSJExUSEqK//e1vzufbsGGDSktLddFFF+n666/XtGnT9Nvf/ta5/y233KIFCxbo29/+tiZNmqRBgwa1+zDi4Ycf1pEjRzR48GAlJyef0WsGAMATk9HVwjUAAAAAANCnuNMOAAAAAICPIrQDAAC3oqOjPf68/fbb3h4eAABBgenxAADArUOHDnlc169fP0VERPThaAAACE6EdgAAAAAAfBTT4wEAAAAA8FGEdgAAAAAAfBShHQAAAAAAH0VoBwAAAADARxHaAQAAAADwUYR2AAAAAAB8FKEdAAAAAAAfRWgHAAAAAMBH/X/IpkEOEu9H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E5755-3106-13DD-48B5-430EEB02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61" y="2622928"/>
            <a:ext cx="2437855" cy="3704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C73D0E-F754-192E-FE96-6E9F5E753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24" y="951598"/>
            <a:ext cx="2532675" cy="886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D6F63C-0EB1-3959-5EDB-BE21D350D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775" y="981982"/>
            <a:ext cx="5924987" cy="2558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10EF3-5372-F274-5FC3-E4B1C8F4A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775" y="4031648"/>
            <a:ext cx="6077442" cy="26728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5D8C08-8F8F-9E83-3F05-79062740B5BA}"/>
              </a:ext>
            </a:extLst>
          </p:cNvPr>
          <p:cNvSpPr txBox="1"/>
          <p:nvPr/>
        </p:nvSpPr>
        <p:spPr>
          <a:xfrm>
            <a:off x="4392456" y="581400"/>
            <a:ext cx="30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Top 5 CPT Procedure in Qty: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4DA7D-7E3D-7E2E-A632-47B95293FAF1}"/>
              </a:ext>
            </a:extLst>
          </p:cNvPr>
          <p:cNvSpPr txBox="1"/>
          <p:nvPr/>
        </p:nvSpPr>
        <p:spPr>
          <a:xfrm>
            <a:off x="4392456" y="3662316"/>
            <a:ext cx="36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Bottom 5 CPT Procedure in Qty: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91D5E-4250-6B7D-F5A9-BCD5D21482FB}"/>
              </a:ext>
            </a:extLst>
          </p:cNvPr>
          <p:cNvSpPr txBox="1"/>
          <p:nvPr/>
        </p:nvSpPr>
        <p:spPr>
          <a:xfrm>
            <a:off x="586861" y="572317"/>
            <a:ext cx="250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Total CPT Procedures: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C308E8-F0BE-E22B-5580-920E54E73E9A}"/>
              </a:ext>
            </a:extLst>
          </p:cNvPr>
          <p:cNvSpPr txBox="1"/>
          <p:nvPr/>
        </p:nvSpPr>
        <p:spPr>
          <a:xfrm>
            <a:off x="108724" y="2295407"/>
            <a:ext cx="382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Service – CPT Procedure Mapping</a:t>
            </a:r>
          </a:p>
        </p:txBody>
      </p:sp>
    </p:spTree>
    <p:extLst>
      <p:ext uri="{BB962C8B-B14F-4D97-AF65-F5344CB8AC3E}">
        <p14:creationId xmlns:p14="http://schemas.microsoft.com/office/powerpoint/2010/main" val="262642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4" y="130949"/>
            <a:ext cx="11974551" cy="359705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Planned Vs Actual Usage – CPT Procedure Wise</a:t>
            </a:r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0" name="AutoShape 2" descr="data:image/png;base64,iVBORw0KGgoAAAANSUhEUgAAA+0AAAPbCAYAAAApZGqjAAAAOXRFWHRTb2Z0d2FyZQBNYXRwbG90bGliIHZlcnNpb24zLjcuMSwgaHR0cHM6Ly9tYXRwbG90bGliLm9yZy/bCgiHAAAACXBIWXMAAA9hAAAPYQGoP6dpAADDE0lEQVR4nOzdd3iUZdbH8d+k90pJgkCABATpoogoRUCKIogiKiIIgqIoFhRZG4gKorKivuCuJYBrb8iiUhVQQKQYEI2REmpCS0jvybx/zGZkkpmQNplJ8v1c11zjPPdTzjPOlpP7PucxGI1GowAAAAAAgNNxcXQAAAAAAADAOpJ2AAAAAACcFEk7AAAAAABOiqQdAAAAAAAnRdIOAAAAAICTImkHAAAAAMBJkbQDAAAAAOCkSNoBAAAAAHBSbo4OwBkUFxcrMTFR/v7+MhgMjg4HAAAAAFDPGY1GZWRkKCIiQi4utufTSdolJSYmqnnz5o4OAwAAAADQwBw7dkwXXXSRzXGSdkn+/v6STF9WQECAg6MBAAAAANR36enpat68uTkftYWkXTIviQ8ICCBpBwAAAADUmguVaNOIDgAAAAAAJ0XSDgAAAACAkyJpBwAAAADASVHTXkFFRUUqKChwdBio59zd3eXq6uroMAAAAAA4CZL2CsjMzNTx48dlNBodHQrqOYPBoIsuukh+fn6ODgUAAACAEyBpv4CioiIdP35cPj4+aty48QU7+wFVZTQadebMGR0/flzR0dHMuAMAAAAgab+QgoICGY1GNW7cWN7e3o4OB/Vc48aNdfjwYRUUFJC0AwAAAKARXUUxw47awO8MAAAAwPlI2gEAAAAAcFIk7QAAAAAAOCmSdlTI0qVLFRQUZP48e/Zsde3a1WHxAAAAAEBDQNJeS9Ky83XwdKZ+PXpOB89kKi07367XmzBhggwGgwwGgzw8PBQVFaXnnntOhYWFNXL+GTNmaMOGDZU6xmAwaMWKFTVyfQAAAABoCOgeXwsSU3M084u9+nH/WfO2PtGNNP+mzooIsl9H+iFDhigmJkZ5eXn69ttvdf/998vd3V2zZs2q9rn9/Pzs8izx/Px8eXh41Ph5AQAAAKAuYqbdztKy88sk7JK0ef9ZPfHFXrvOuHt6eiosLEwtW7bU1KlTNXDgQK1cuVLnzp3TnXfeqeDgYPn4+Gjo0KHav3+/xbFLly5VixYt5OPjoxtvvFHJyckW46WXx+/YsUODBg1So0aNFBgYqL59+2r37t3m8cjISEnSjTfeKIPBYP5ccp533nlHrVq1kpeXl5YvX67Q0FDl5eVZXHPkyJEaN25czX1BAAAAAODkSNrt7GxmfpmEvcTm/Wd1NtO+y+TP5+3trfz8fE2YMEE7d+7UypUrtW3bNhmNRg0bNkwFBQWSpO3bt2vSpEmaNm2aYmNj1b9/fz3//PPlnjsjI0Pjx4/XTz/9pJ9//lnR0dEaNmyYMjIyJJmSekmKiYlRUlKS+bMkHThwQF988YW+/PJLxcbGavTo0SoqKtLKlSvN+5w+fVrffPONJk6cWNNfCwAAAAA4LZbH21l6bkG54xkXGK8JRqNRGzZs0Jo1azR06FCtWLFCW7Zs0ZVXXilJ+uCDD9S8eXOtWLFCo0eP1qJFizRkyBA9/vjjkqS2bdtq69atWr16tc1rXHPNNRaf//3vfysoKEibNm3S9ddfr8aNG0uSgoKCFBYWZrFvfn6+li9fbt5Hkm6//XbFxMRo9OjRkqT//Oc/atGihfr161ft7wMAAAAA6gpm2u0swMu93HH/C4xXx6pVq+Tn5ycvLy8NHTpUY8aM0YQJE+Tm5qaePXua9wsNDVW7du0UFxcnSYqLi7MYl6RevXqVe61Tp05p8uTJio6OVmBgoAICApSZmamjR49eMM6WLVtaJOySNHnyZK1du1YnTpyQZFquX9JcDwAAAAAaCpJ2O2vk56E+0Y2sjvWJbqRGfvZruta/f3/FxsZq//79ysnJ0bJly+yW9I4fP16xsbFatGiRtm7dqtjYWIWGhio//8LL/319fcts69atm7p06aLly5dr165d+v333zVhwgQ7RA4AAAAAzouk3c4CfTw0/6bOZRL3PtGN9NJNnRXoY7+k3dfXV1FRUWrRooXc3EyVEO3bt1dhYaG2b99u3i85OVnx8fHq0KGDeZ/zxyXp559/LvdaW7Zs0YMPPqhhw4bpkksukaenp86etazld3d3V1FRUYXjv/vuu7V06VLFxMRo4MCBat68eYWPBQAAAID6gJr2WhAR5K03buums5n5ysgtkL+Xuxr5edg1YbclOjpaI0aM0OTJk/Wvf/1L/v7+euKJJ9SsWTONGDFCkvTggw+qd+/eeuWVVzRixAitWbOm3Hr2kvO+//776tGjh9LT0/XYY4/J29vycXaRkZHasGGDevfuLU9PTwUHB5d7zttvv10zZszQ22+/reXLl1fvxgEAAACgDmKmvZYE+nioTRM/dW0RrDZN/BySsJeIiYnRpZdequuvv169evWS0WjUt99+K3d3U339FVdcobfffluLFi1Sly5dtHbtWj311FPlnvPdd9/VuXPn1L17d40bN04PPvigmjRpYrHPq6++qnXr1ql58+bq1q3bBeMMDAzUTTfdJD8/P40cObLK9wsAAAAAdZXBaDQaHR2Eo6WnpyswMFBpaWkKCAiwGMvNzVVCQoL5GeKoXQMGDNAll1yi119/3dGh1Ap+bwAAAEDDUF4eej6Wx8MpnTt3Ths3btTGjRu1ePFiR4cDAAAAAA5B0g6n1K1bN507d04vvfSS2rVr5+hwAAAAAMAhSNrhlA4fPuzoEAAAAADA4WhEBwAAAACAkyJpBwAAAADASZG0AwAAAADgpEjaAQAAAABwUiTtAAAAAAA4KZJ2VMqECRM0cuRIR4dhk8Fg0IoVKySZOtAbDAbFxsY6NCYAAAAAqCqS9nru2LFjmjhxoiIiIuTh4aGWLVtq+vTpSk5OLve4+pDwNm/eXElJSerYsaOjQwEAAACAKiFpry0556Szf0nHd0pn95s+29mhQ4fUo0cP7d+/Xx999JEOHDigt956Sxs2bFCvXr2UkpJi9bj8/Hy7x1YbXF1dFRYWJjc3N0eHAgAAAABVQtJeG9JOSJ9NlN68THpngPRmD+nzSabtdnT//ffLw8NDa9euVd++fdWiRQsNHTpU69ev14kTJ/Tkk09KkiIjIzV37lzdeeedCggI0JQpU9SqVStJUrdu3WQwGNSvXz+Lc7/yyisKDw9XaGio7r//fhUUFJjHzp07pzvvvFPBwcHy8fHR0KFDtX//fvP40qVLFRQUpBUrVig6OlpeXl4aPHiwjh07ZnGNr7/+Wt27d5eXl5dat26tOXPmqLCw0Dy+f/9+9enTR15eXurQoYPWrVtncby11QK///67rr/+egUEBMjf319XX321Dh48KEnauHGjLr/8cvn6+iooKEi9e/fWkSNHqv4vAAAAAACqiaTd3nLOSV9Pkw59b7n94AZp5QN2m3FPSUnRmjVrdN9998nb29tiLCwsTGPHjtUnn3wio9EoyZSEd+nSRb/++quefvpp/fLLL5Kk9evXKykpSV9++aX5+B9++EEHDx7UDz/8oGXLlmnp0qVaunSpeXzChAnauXOnVq5cqW3btsloNGrYsGEWiX12drZeeOEFLV++XFu2bFFqaqpuvfVW8/iPP/6oO++8U9OnT9cff/yhf/3rX1q6dKleeOEFSVJxcbFGjRolDw8Pbd++XW+99ZZmzpxZ7ndy4sQJ9enTR56envr++++1a9cuTZw4UYWFhSosLNTIkSPVt29f7d27V9u2bdOUKVNkMBiq9i8AAADAyRXm5Skl6YSS9sfr1KEDOncqydEhoR4pzMtTSuLfv6/Uk/y+qop1w/aWdaZswl7i4AbTuHdwjV92//79MhqNat++vdXx9u3b69y5czpz5owk6ZprrtGjjz5qHnd1dZUkhYaGKiwszOLY4OBgvfnmm3J1ddXFF1+s6667Ths2bNDkyZO1f/9+rVy5Ulu2bNGVV14pSfrggw/UvHlzrVixQqNHj5YkFRQU6M0331TPnj0lScuWLVP79u31yy+/6PLLL9ecOXP0xBNPaPz48ZKk1q1ba+7cuXr88cf17LPPav369frzzz+1Zs0aRURESJJefPFFDR061OZ38n//938KDAzUxx9/LHd3d0lS27ZtJZn+yJGWlqbrr79ebdq0MX9HAAAA9VH62dM68ecf2rj8HWWnpUqSQppdpMH3PqSQFi3k5eXj2ABRp6WdOaXE+Dj9sOxt5aSnSZJCmjXXkKkPKeii5vL25vdVGcy021tuevXGq6lkJv1CevToUeFzXnLJJeakXpLCw8N1+vRpSVJcXJzc3NzMybhkSvzbtWunuLg48zY3Nzdddtll5s8XX3yxgoKCzPvs2bNHzz33nPz8/MyvyZMnKykpSdnZ2YqLi1Pz5s3NCbsk9erVq9y4Y2NjdfXVV5sT9vOFhIRowoQJGjx4sIYPH65FixYpKYm/BgIAgPop7dRJffvGK+aEXZJSThzX588/pewLNCwGLqTk91WSsEtSyolj+uz5p5RzznpfLdhG0m5vXgHVG6+iqKgoGQwGi0T5fHFxcQoODlbjxo0lSb6+vhU+d+mk12AwqLi4uOrBWpGZmak5c+YoNjbW/Prtt9+0f/9+eXl5VemcpcsESouJidG2bdt05ZVX6pNPPlHbtm31888/V+laAAAAzir97Glt/fwjq2MFebmK3/ZTLUeE+iTtzClt/fxDq2MFuTn66+cttRxR3UfSbm++jaU2A6yPtRlgGreD0NBQDRo0SIsXL1ZOTo7F2MmTJ/XBBx9ozJgxNmu2PTw8JElFRUWVum779u1VWFio7du3m7clJycrPj5eHTp0MG8rLCzUzp07zZ/j4+OVmppqXpLevXt3xcfHKyoqqszLxcVF7du317Fjxyxmwy+UYHfu3Fk//vijRW19ad26ddOsWbO0detWdezYUR9+aP2/cAAAAOqqwvwCnT162Ob4yYN/KS87u/YCQr1SVFBY/u/rQLzyS+UnKB9Ju715B0s3vFE2cW8zwLTdDvXsJd58803l5eVp8ODB2rx5s44dO6bVq1dr0KBBatasmbmpmzVNmjSRt7e3Vq9erVOnTiktLc3mvueLjo7WiBEjNHnyZP3000/as2eP7rjjDjVr1kwjRoww7+fu7q4HHnhA27dv165duzRhwgRdccUVuvzyyyVJzzzzjJYvX645c+bo999/V1xcnD7++GM99dRTkqSBAweqbdu2Gj9+vPbs2aMff/zR3A3flmnTpik9PV233nqrdu7cqf379+v9999XfHy8EhISNGvWLG3btk1HjhzR2rVrtX//furaAQBAvePi6qKAxk1sjgeFhcvN07MWI0J94uLqooBG5fy+wiPkcYEVsLBE0l4bAptJN78rTdsh3b3B9H7zu6btdhQdHa2dO3eqdevWuuWWW9SmTRtNmTJF/fv317Zt2xQSEmLzWDc3N73++uv617/+pYiICIuE+0JiYmJ06aWX6vrrr1evXr1kNBr17bffWiyr9/Hx0cyZM3X77berd+/e8vPz0yeffGIeHzx4sFatWqW1a9fqsssu0xVXXKF//vOfatmypSTJxcVFX331lXJycnT55Zfr7rvvLvePEJJp9cH333+vzMxM9e3bV5deeqnefvttubu7y8fHR3/++aduuukmtW3bVlOmTNH999+ve+65p8L3DQAAUBcENQ3X5SNutjpmcHHRJf0GWfQvAirD9PsabXXM4OKiS/rYWIUMmwzGinYqq8fS09MVGBiotLQ0BQRY1pjn5uYqISFBrVq1qnItNSwtXbpUDz30kFJTUx0ditPh9wYAAGpD6ulT+m3Dau1Y+YWM/+tN5O7lrSFTp6tZ2w7yLWdyB7iQtFMntWf9au1c9aX59+Xh7a3BUx9WRFQ7+YWG2u/i6YlSTorkHSIFRFx4fwcqLw89H498AwAAABqYoCZN1eXaYepw9TU6l3RCbh4eCmjcVF7+AfLx93d0eKjjApuGqevg63VJ3wHn/b6ayMs/0L6/r/RE6f2R0pl4qXE7adwKp0/cK4KkHQAAAGiAAkJNDZFDL2ru4EhQHwU0aiSpln9fOSmmhF0yveek1IuknZp21LoJEyawNB4AAABAzfIOMc2wS6Z37/pR5sFMOwAAAACg7guIMC2JryM17RVF0g4AAAAAqJtKN54redUjJO0AAAAAgLqnnjaeK42adgAAAABA3WOt8Vw9RNIOAAAAAKh76mnjudJYHg8AAAAAqHvqaeO50phpR4UYDAatWLGi0sf169dPDz30ULWuvXTpUgUFBVXrHBUxe/Zsde3a1e7XAQAAAFAF6YnSqX2m9xIBEVLTjvU2YZdI2uu9Y8eOaeLEiYqIiJCHh4datmyp6dOnKzk5uUavs3HjRhkMBp6/DgAAAKDmlTSdW9Lb9H5+4l7PkbTXkrS8NCWkJWjvmb1KSEtQWl6a3a956NAh9ejRQ/v379dHH32kAwcO6K233tKGDRvUq1cvpaTUz0YNAAAAAOqZBtJ0zhqS9lpwMuukHt/8uG5YcYPGfjtWN6y4QTM3z9TJrJN2ve79998vDw8PrV27Vn379lWLFi00dOhQrV+/XidOnNCTTz4pSYqMjNTcuXN12223ydfXV82aNdP//d//lTnf2bNndeONN8rHx0fR0dFauXKlJOnw4cPq37+/JCk4OFgGg0ETJkwwH1dcXKzHH39cISEhCgsL0+zZsy3Ou3DhQnXq1Em+vr5q3ry57rvvPmVmZtq8r5Jl7O+9955atGghPz8/3XfffSoqKtKCBQsUFhamJk2a6IUXXrA47ujRoxoxYoT8/PwUEBCgW265RadOnbJ5neLiYj333HO66KKL5Onpqa5du2r16tUW+2zdulVdu3aVl5eXevTooRUrVshgMCg2NlZGo1FRUVF65ZVXLI6JjY2VwWDQgQMHbF4bAAAAwHkaSNM5a0ja7SwtL03Pbn1WWxO3WmzfkrhFs7fOttuMe0pKitasWaP77rtP3t7eFmNhYWEaO3asPvnkExmNRknSyy+/rC5duujXX3/VE088oenTp2vdunUWx82ZM0e33HKL9u7dq2HDhmns2LFKSUlR8+bN9cUXX0iS4uPjlZSUpEWLFpmPW7ZsmXx9fbV9+3YtWLBAzz33nMW5XVxc9Prrr+v333/XsmXL9P333+vxxx8v9/4OHjyo7777TqtXr9ZHH32kd999V9ddd52OHz+uTZs26aWXXtJTTz2l7du3SzIl4CNGjFBKSoo2bdqkdevW6dChQxozZozNayxatEivvvqqXnnlFe3du1eDBw/WDTfcoP3790uS0tPTNXz4cHXq1Em7d+/W3LlzNXPmTPPxBoNBEydOVExMjMV5Y2Ji1KdPH0VFRZV7jwAAAECDVbp+vaTp3NQt9fZ57DYZYUxLSzNKMqalpZUZy8nJMf7xxx/GnJycKp37UOohY8elHW2+DqUeqm74Vv38889GScavvvrK6vjChQuNkoynTp0ytmzZ0jhkyBCL8TFjxhiHDh1q/izJ+NRTT5k/Z2ZmGiUZv/vuO6PRaDT+8MMPRknGc+fOWZynb9++xquuuspi22WXXWacOXOmzdg/++wzY2hoqPlzTEyMMTAw0Pz52WefNfr4+BjT09PN2wYPHmyMjIw0FhUVmbe1a9fOOG/ePKPRaDSuXbvW6Orqajx69Kh5/PfffzdKMv7yyy/m83bp0sU8HhERYXzhhRfKxH7fffcZjUajccmSJcbQ0FCL38bbb79tlGT89ddfjUaj0XjixAmjq6urcfv27Uaj0WjMz883NmrUyLh06VKr917d3xsAAABQ56WdMBrfvMxofDbA9J52wtER2UV5eej5mGm3s4z8jGqNV5fxfzPpF9KrV68yn+Pi4iy2de7c2fzPvr6+CggI0OnTpy947vOPk6Tw8HCL49avX68BAwaoWbNm8vf317hx45ScnKzs7Gyb54yMjJS/v7/5c9OmTdWhQwe5uLhYbCu5TlxcnJo3b67mzZubxzt06KCgoKAy9ymZZtETExPVu3dvi+29e/c27x8fH6/OnTvLy8vLPH755Zdb7B8REaHrrrtO7733niTpv//9r/Ly8jR69Gib9wYAAAA0aA24ft0ahybtmzdv1vDhwxUREWH1kWIGg8Hq6+WXXzbvExkZWWZ8/vz5tXwntvl7+FdrvKqioqJkMBisJqSSKYkNDg5W48aNK3xOd3d3i88Gg0HFxcXVOu7w4cO6/vrr1blzZ33xxRfatWuXuZ4+Pz+/Uuesanz2dvfdd+vjjz9WTk6OYmJiNGbMGPn4+Dg6LAAAAMA5NeD6dWscmrRnZWWpS5cuVpueSVJSUpLF67333pPBYNBNN91ksd9zzz1nsd8DDzxQG+FXSIhXiHpH9LY61juit0K87PMDDA0N1aBBg7R48WLl5ORYjJ08eVIffPCBxowZI4PBIEn6+eefLfb5+eef1b59+wpfz8PDQ5JUVFRUqTh37dql4uJivfrqq7riiivUtm1bJSbW/OMb2rdvr2PHjunYsWPmbX/88YdSU1PVoUOHMvsHBAQoIiJCW7Zssdi+ZcsW8/7t2rXTb7/9pry8PPP4jh07ypxr2LBh8vX11ZIlS7R69WpNnDixpm4LAAAAqH8acv26FQ5N2ocOHarnn39eN954o9XxsLAwi9fXX3+t/v37q3Xr1hb7+fv7W+zn6+tbG+FXSKBnoGZfObtM4t47ordmXzlbgZ6Bdrv2m2++qby8PA0ePFibN2/WsWPHtHr1ag0aNEjNmjWz6K6+ZcsWLViwQH/99Zf+7//+T5999pmmT59e4Wu1bNlSBoNBq1at0pkzZ8rt/n6+qKgoFRQU6I033tChQ4f0/vvv66233qr0vV7IwIED1alTJ40dO1a7d+/WL7/8ojvvvFN9+/ZVjx49rB7z2GOP6aWXXtInn3yi+Ph4PfHEE4qNjTV/L7fffruKi4s1ZcoUxcXFac2aNeZO8SV/DJEkV1dXTZgwQbNmzVJ0dHSZUgQAAACgQSvddE4yJepNOzb4hF2qQ93jT506pW+++UaTJk0qMzZ//nyFhoaqW7duevnll1VYWFjuufLy8pSenm7xsqcw3zC91OclrRy5Uh8M+0ArR67US31eUphvmF2vGx0drZ07d6p169a65ZZb1KZNG02ZMkX9+/fXtm3bFBLy9yz/o48+qp07d6pbt256/vnntXDhQg0ePLjC12rWrJnmzJmjJ554Qk2bNtW0adMqdFyXLl20cOFCvfTSS+rYsaM++OADzZs3r9L3eiEGg0Fff/21goOD1adPHw0cOFCtW7fWJ598YvOYBx98UI888ogeffRRderUSatXr9bKlSsVHR0tyTQb/9///lexsbHq2rWrnnzyST3zzDOSZFHnLkmTJk1Sfn6+7rrrrhq/NwAAAKDOSk+U3h8pLeltek+v+VW3dZ3BWNFOZXZmMBj01VdfaeTIkVbHFyxYoPnz5ysxMdEiIVq4cKG6d++ukJAQbd26VbNmzdJdd92lhQsX2rzW7NmzNWfOnDLb09LSFBAQYLEtNzdXCQkJatWqVZlErL6IjIzUQw89pIceesjRodR5H3zwge666y6lpaVZPGrvxx9/1IABA3Ts2DE1bdrU5vEN4fcGAAAAmJ3aZ0rYS0zdYpphbwDS09MVGBhoNQ89n1stxlQt7733nsaOHVsmkXnkkUfM/9y5c2d5eHjonnvu0bx58+Tp6Wn1XLNmzbI4Lj093aKrOFBRy5cvV+vWrdWsWTPt2bNHM2fO1C233GJO2PPy8nTmzBnNnj1bo0ePLjdhBwAAABqckqZzZ+JpOmdDnUjaf/zxR8XHx5e7lLlEz549VVhYqMOHD6tdu3ZW9/H09LSZ0AOVcfLkST3zzDM6efKkwsPDNXr0aIteAR999JEmTZqkrl27avny5Q6MFAAAAHBCJU3nclJMCTs17GXUiaT93Xff1aWXXqouXbpccN/Y2Fi5uLioSZMmtRBZ/XD48GFHh1BnPf7443r88cdtjk+YMEETJkyovYAAAAAAZ5eeaJmkl7xglUOT9szMTB04cMD8OSEhQbGxsQoJCVGLFi0kmZauf/bZZ3r11VfLHL9t2zZt375d/fv3l7+/v7Zt26aHH35Yd9xxh4KDg2vtPgAAAAAAFVDSeK5kOTyPdLsghybtO3fuVP/+/c2fS+rMx48fr6VLl0qSPv74YxmNRt12221ljvf09NTHH3+s2bNnKy8vT61atdLDDz9sUa8OAAAAAHASOSmmhF0yveekkLRfgEOT9n79+ulCzeunTJmiKVOmWB3r3r27fv75Z3uEBgAAAACoaTSeq7Q6UdMOAAAAAKiDrNWv03iuUkjaAQAAAAA1z1b9Oo3nKsXF0QEAAAAAAOoha/XrqDSSdgAAAABAzSupX5eoX68GkvZ67tixY5o4caIiIiLk4eGhli1bavr06UpOTjbv069fPxkMBvOradOmGj16tI4cOWJxrvz8fL388svq3r27fH19FRgYqC5duuipp55SYmKi5s6dq/DwcKWkWP4Fbc+ePfL09NSqVaskSQaDQV5eXmXOP3LkSJ5pDgAAANQXJfXrU7fwaLdqIGmvJYVpaco7dEg5e/Yo71CCCtPS7H7NQ4cOqUePHtq/f78++ugjHThwQG+99ZY2bNigXr16WSTXkydPVlJSkhITE/X111/r2LFjuuOOO8zjeXl5GjRokF588UVNmDBBmzdv1m+//abXX39dZ8+e1RtvvKFZs2apefPmuv/++83HFRQUaPz48brjjjt0/fXXm7cbDAY988wzdv8OAAAAANSS9ETp1D7Te4mACKlpRxL2aqARXS0oSDqpxKeeUvaWLeZtPlddpYi5c+UeHma3695///3y8PDQ2rVr5e3tLUlq0aKFunXrpjZt2ujJJ5/UkiVLTPH4+CgszBRLeHi4pk2bpnvuucd8rn/+85/66aeftHPnTnXr1s28vUWLFurbt6+MRqMMBoOWL1+ubt266fPPP9fNN9+sF154QampqfrnP/9pEdu0adO0cOFCPfbYY+rYsaPdvgMAAAAAtcBW0zlUGzPtdlaYllYmYZek7J9+UuLTT9ttxj0lJUVr1qzRfffdZ07YS4SFhWns2LH65JNPZDQarR776aefqmfPnuZtH330kQYNGmSRsJ/PYDBIki6++GLNmzdPU6dO1Zo1azRv3jzFxMQoICDAYv/evXvr+uuv1xNPPFHdWwUAAADgaDSdsxuSdjsrSk4uk7CXyP7pJxWdV1tek/bv3y+j0aj27dtbHW/fvr3OnTunM2fOSJIWL14sPz8/+fr6KjQ0VPHx8XrvvffM+//1119q166dxTluvPFG+fn5yc/PT1deeaV5+/Tp09WxY0cNGzZMU6dOVf/+/a3GMG/ePK1evVo//vhjdW8XAAAAgCPRdM5uSNrtrDgj4wLjmXa9vrWZdGvGjh2r2NhY7dmzRz/99JOioqJ07bXXKqOc+BcvXqzY2FhNnDhR2dnZ5u0Gg0FPPvmkiouL9dRTT9k8vkOHDrrzzjuZbQcAAADqOprO2Q1Ju525+PtfYNzPLteNioqSwWBQXFyc1fG4uDgFBwercePGkqTAwEBFRUUpKipKvXv31rvvvqv9+/frk08+kSRFR0crPj7e4hzh4eGKiopSSEjZv6K5ublZvNsyZ84c7d69WytWrKjsLQIAAABwFJrO1RqSdjtzDQ2Vz1VXWR3zueoquYaG2uW6oaGhGjRokBYvXqycnByLsZMnT+qDDz7QmDFjzLXopbm6ukqS+djbbrtN69at06+//lqjcTZv3lzTpk3TP/7xDxUVFdXouQEAAADYQUnTuSW9Te/nJ+6ocSTtduYWGKiIuXPLJO4+V12liOfnyi0w0G7XfvPNN5WXl6fBgwdr8+bNOnbsmFavXq1BgwapWbNmeuGFF8z7Zmdn6+TJkzp58qT27NmjqVOnysvLS9dee60k6eGHH1avXr00YMAALVq0SLt371ZCQoLWrFmj7777zpzkV8WsWbOUmJio9evXV/ueAQAAANgZTedqFY98qwXu4WFq9uorKkpOVnFGplz8/eQaGmrXhF0yLWnfuXOnnn32Wd1yyy1KSUlRWFiYRo4cqWeffdZiWfvbb7+tt99+W5IUHByszp0769tvvzU3n/Py8tKGDRv02muvKSYmRrNmzVJxcbFatWqloUOH6uGHH65ynCEhIZo5c6b+8Y9/VO+GAQAAANhfSdO5kse70XTOrgzGinYqq8fS09MVGBiotLS0Mo8my83NVUJCglq1aiUvLy8HRYiGgt8bAAAA6oT0RNMMu3cINexVVF4eej5m2gEAAAAA5SudpJe8YHck7QAAAAAA20oaz5Ush+eRbrWKRnQAAAAAANtoPOdQJO0AAAAAANtKGs9JNJ5zAJbHAwAAAAD+Zq1+fdwKGs85CEk7AAAAAMDEVv06jecchuXxAAAAAAAT6tedDkk7AAAAAMCE+nWnw/J4AAAAAIAJ9etOh6QdlTZhwgSlpqZqxYoVjg4FAAAAQHWUbjonUb/uZFgeX0/169dPDz30UJntS5cuVVBQUK3HAwAAAMDJlDSdW9Lb9J6e6OiIYAUz7bUkN6tAORn5ys8plIe3m7z9PeTl6+7osCzk5+fLw8PD0WEAAAAAqA3Wms4xw+50mGmvBZkpuVr7zu/6cPZ2ff7SLn04e7vWvvO7MlNyHRrXhAkTNHLkSL3wwguKiIhQu3amhhO//fabrrnmGnl7eys0NFRTpkxRZmamzfPk5eXpwQcfVJMmTeTl5aWrrrpKO3bssNhn5cqVio6OlpeXl/r3769ly5bJYDAoNTVVWVlZCggI0Oeff25xzIoVK+Tr66uMjIyav3kAAACgoaPpXJ1A0m5nuVkF+v79P3UszvJRCcfiUvT9+38qN6vAQZGZbNiwQfHx8Vq3bp1WrVqlrKwsDR48WMHBwdqxY4c+++wzrV+/XtOmTbN5jscff1xffPGFli1bpt27dysqKkqDBw9WSorpnhMSEnTzzTdr5MiR2rNnj+655x49+eST5uN9fX116623KiYmxuK8MTExuvnmm+Xv72+fmwcAAAAaspKmc1O3/P08djgdlsfbWU5GfpmEvcSxuBTlZOQ7dJm8r6+v3nnnHfOy+Lffflu5ublavny5fH19JUlvvvmmhg8frpdeeklNmza1OD4rK0tLlizR0qVLNXToUPM51q1bp3fffVePPfaY/vWvf6ldu3Z6+eWXJUnt2rXTvn379MILL5jPc/fdd+vKK69UUlKSwsPDdfr0aX377bdav359bXwNAAAAQP1H07k6iZl2O8vPKazWuL116tTJoo49Li5OXbp0MSfsktS7d28VFxcrPj6+zPEHDx5UQUGBevfubd7m7u6uyy+/XHFxcZKk+Ph4XXbZZRbHXX755WU+X3LJJVq2bJkk6T//+Y9atmypPn36VP8mAQAAgIaOpnN1Fkm7nXl4l7+Y4ULjVRUQEKC0tLQy21NTUxUYGGj+fH5y7mh33323li5dKsm0NP6uu+6SwWBwbFAAAABAfWCt6RzqBJJ2O/P291Dz9tYbOjRvHyJvf/t0a2/Xrp12795dZvvu3bvVtm1bm8e1b99ee/bsUVZWlnnbli1b5OLiYm5Ud742bdrIw8NDW7ZsMW8rKCjQjh071KFDB3MsO3futDiudKM6Sbrjjjt05MgRvf766/rjjz80fvz4C98oAAAAgAuj6VydRdJuZ16+7rpm3MVlEvfm7UN0zZ0X262eferUqfrrr7/04IMPau/evYqPj9fChQv10Ucf6dFHH7V53NixY+Xl5aXx48dr3759+uGHH/TAAw9o3LhxZerZJdNM/dSpU/XYY49p9erV+uOPPzR58mRlZ2dr0qRJkqR77rlHf/75p2bOnKm//vpLn376qXlG/fyZ9ODgYI0aNUqPPfaYrr32Wl100UU1+6UAAAAADUl6onRqn+mdpnN1Fo3oaoFfiJeuvfuSWn1Oe+vWrbV582Y9+eSTGjhwoPLz83XxxRfrs88+05AhQ2we5+PjozVr1mj69Om67LLL5OPjo5tuukkLFy60ecz8+fNVXFyscePGKSMjQz169NCaNWsUHBwsSWrVqpU+//xzPfroo1q0aJF69eqlJ598UlOnTpWnp6fFuSZNmqQPP/xQEydOrJkvAgAAAGiISmrYz8SbZtZLEnWS9TrHYDQajY4OwtHS09MVGBiotLQ0BQQEWIzl5uYqISFBrVq1kpeXl4MirH9eeOEFvfXWWzp27JjF9vfff18PP/ywEhMTLRrkNRT83gAAAFAjTu0zNZ0rMXWL1LSj4+JBGeXloedjph21YvHixbrssssUGhqqLVu26OWXX7Z49nt2draSkpI0f/583XPPPQ0yYQcAAABqTEkNe8lMOzXsdRZJO2rF/v379fzzzyslJUUtWrTQo48+qlmzZpnHFyxYoBdeeEF9+vSx2A4AAACgCkpq2Es/lx11DsvjxfJ4OA9+bwAAAKiS9EQS9DqG5fEAAAAA0BDYajqHeoFHvgEAAABAXZaTYkrYJdN7Topj40GNImkHAAAAgLqspOmcRNO5eojl8QAAAABQl9F0rl4jaQcAAACAusRa07mACJL1eoqkHQAAAADqCprONTjUtDdAS5cuVVBQkF2vsXHjRhkMBqWmptr1OgAAAECDQtO5BoekvZ6aMGGCDAaDDAaDPDw8FBUVpeeee06FhYU1fq1+/frpoYcesth25ZVXKikpSYGBgTV+PQAAAKDBoulcg8Py+FqSm5mh7LQ05WVnydPXVz4BgfLy87frNYcMGaKYmBjl5eXp22+/1f333y93d3eFh4fb9bqS5OHhobCwMLtfBwAAAKjXStev03SuwWGmvRZkJJ/RqkULFPPIvfrwqUcV8/C9+ub1l5WRfMau1/X09FRYWJhatmypqVOnauDAgVq5cmWZ/Q4ePKgRI0aoadOm8vPz02WXXab169db7LN48WJFR0fLy8tLTZs21c033yzJNKO/adMmLVq0yDyzf/jwYavL47ds2aJ+/frJx8dHwcHBGjx4sM6dO2fX7wAAAACos0rq15f0Nr2nJ5q2B0RITTuSsDcQJO12lpuZoTVvva4je3+12H54z26t/dcbys3MqLVYvL29lZ+fX2Z7Zmamhg0bpg0bNujXX3/VkCFDNHz4cB09elSStHPnTj344IN67rnnFB8fr9WrV6tPnz6SpEWLFqlXr16aPHmykpKSlJSUpObNm5e5RmxsrAYMGKAOHTpo27Zt+umnnzR8+HAVFRXZ96YBAACAuor6dYjl8XaXnZZWJmEvcXjPbmWnpdl9mbzRaNSGDRu0Zs0aPfDAA2XGu3Tpoi5dupg/z507V1999ZVWrlypadOm6ejRo/L19dX1118vf39/tWzZUt26dZMkBQYGysPDQz4+PuUuh1+wYIF69OihxYsXm7ddcsklNXiXAAAAQD1TUr9e0ime+vUGiaTdzvKys8ofzyl/vDpWrVolPz8/FRQUqLi4WLfffrtmz56tzz77zGK/zMxMzZ49W998842SkpJUWFionJwc80z7oEGD1LJlS7Vu3VpDhgzRkCFDdOONN8rHx6fCscTGxmr06NE1en8AAABAvUb9OsTyeLvz9PEtf9y7/PHq6N+/v2JjY7V//37l5ORo2bJl8vUte70ZM2boq6++0osvvqgff/xRsbGx6tSpk3kpvb+/v3bv3q2PPvpI4eHheuaZZ9SlS5dKPc7N29u7pm4LAAAAqL/SE6VT+6hfhxlJu535BAYqskt3q2ORXbrLx46PRPP19VVUVJRatGghNzfbiyq2bNmiCRMm6MYbb1SnTp0UFhamw4cPW+zj5uamgQMHasGCBdq7d68OHz6s77//XpKpU/yFatM7d+6sDRs2VPueAAAAgHrLVuM5NGgk7Xbm5eeva+95oEziHtmlu6695wG717NXRHR0tL788kvFxsZqz549uv3221VcXGweX7VqlV5//XXFxsbqyJEjWr58uYqLi9Wunen5kJGRkdq+fbsOHz6ss2fPWhxbYtasWdqxY4fuu+8+7d27V3/++aeWLFmis2fP1tp9AgAAAE6NxnOwgpr2WuAf2ljXPfiY6TntOVny9PaVT6D9n9NeUQsXLtTEiRN15ZVXqlGjRpo5c6bS09PN40FBQfryyy81e/Zs5ebmKjo6Wh999JG5kdyMGTM0fvx4dejQQTk5OUpISChzjbZt22rt2rX6xz/+ocsvv1ze3t7q2bOnbrvttlq7TwAAAMCp0XgOVhiMRqPR0UE4Wnp6ugIDA5WWlqaAgACLsdzcXCUkJKhVq1by8vJyUIRoKPi9AQAANHDpiTSeayDKy0PPx0w7AAAAADiCtQQ9IIJkHRZI2gEAAACgtpU0nStZCj9uBck6rKIRHQAAAADUNprOoYJI2gEAAACgtpU0nZNoOodysTweAAAAAOytdP16QIRpSTxN53ABJO0AAAAAYE+26tdpOocKYHk8AAAAANgT9euoBpJ2AAAAALAn6tdRDSyPBwAAAAB7on4d1cBMO2rdxo0bZTAYlJqa6uhQAAAAgJqXniid2md6LxEQITXtSMKOSiNpr4eGDx+uIUOGWB378ccfZTAYtHfv3lqOCgAAAGgASprOLeltej8/cQeqgKS9lhRlF6jgdLbyjqar4Ey2irIL7HatSZMmad26dTp+/HiZsZiYGPXo0UOdO3e22/VrQ35+vqNDAAAAAMqi6RxqGEl7LShMzVPKR3/q1MJdOrN4j069ukspH/2pwtQ8u1zv+uuvV+PGjbV06VKL7ZmZmfrss880cuRI3XbbbWrWrJl8fHzUqVMnffTRRxb7fv755+rUqZO8vb0VGhqqgQMHKisryzz+3nvv6ZJLLpGnp6fCw8M1bdo0SdLhw4dlMBgUGxtr3jc1NVUGg0EbN260Gm9ycvIF4+nXr5+mTZumhx56SI0aNdLgwYOr/gUBAAAA9kLTOdQwknY7K8ou0Lkv/lLe/lSL7Xn7U3Xui7/sMuPu5uamO++8U0uXLpXRaDRv/+yzz1RUVKQ77rhDl156qb755hvt27dPU6ZM0bhx4/TLL79IkpKSknTbbbdp4sSJiouL08aNGzVq1CjzuZYsWaL7779fU6ZM0W+//aaVK1cqKiqqyvHm5uaWG0+JZcuWycPDQ1u2bNFbb71V5esBAAAAdlPSdG7qlr+fxw5UA93j7aw4s6BMwl4ib3+qijML5OrjXuPXnThxol5++WVt2rRJ/fr1k2RaGn/TTTepZcuWmjFjhnnfBx54QGvWrNGnn36qyy+/XElJSSosLNSoUaPUsmVLSVKnTp3M+z///PN69NFHNX36dPO2yy67rMqxNmvWrNx4SkRHR2vBggVVvg4AAABgF+mJlp3hS15ADWCm3c6KcwurNV5VF198sa688kq99957kqQDBw7oxx9/1KRJk1RUVKS5c+eqU6dOCgkJkZ+fn9asWaOjR49Kkrp06aIBAwaoU6dOGj16tN5++22dO3dOknT69GklJiZqwIABNRbrheIpcemll9bYNQEAAIAaQeM52BlJu525eJW/mOFC49UxadIkffHFF8rIyFBMTIzatGmjvn376uWXX9aiRYs0c+ZM/fDDD4qNjdXgwYPNzd1cXV21bt06fffdd+rQoYPeeOMNtWvXTgkJCfL29i7/flxMP6nzl+UXFJRfAnCheEr4+vpW5WsAAAAA7IfGc7AzknY7c/Fzl2d0kNUxz+ggufjV/NL4ErfccotcXFz04Ycfavny5Zo4caIMBoO2bNmiESNG6I477lCXLl3UunVr/fXXXxbHGgwG9e7dW3PmzNGvv/4qDw8PffXVV/L391dkZKQ2bNhg9ZqNGzeWZKqLL3F+UzprKhIPAAAA4JRoPAc7o6bdzlx93BV8U9syzeg8o4MUfFNbu9Szl/Dz89OYMWM0a9Yspaena8KECZJMteGff/65tm7dquDgYC1cuFCnTp1Shw4dJEnbt2/Xhg0bdO2116pJkybavn27zpw5o/bt20uSZs+erXvvvVdNmjTR0KFDlZGRoS1btuiBBx6Qt7e3rrjiCs2fP1+tWrXS6dOn9dRTT5Ub54XiAQAAAJxWSeO582vagRpE0l4L3II8FXLbxSrOLFBxbqFcvNzk4udu14S9xKRJk/Tuu+9q2LBhiogw/RfIU089pUOHDmnw4MHy8fHRlClTNHLkSKWlpUmSAgICtHnzZr322mtKT09Xy5Yt9eqrr2ro0KGSpPHjxys3N1f//Oc/NWPGDDVq1Eg333yz+ZrvvfeeJk2apEsvvVTt2rXTggULdO2119qM8ULxAAAAAE6jdNM5icZzsCuD8fzi4wYqPT1dgYGBSktLU0BAgMVYbm6uEhIS1KpVK3l5eTkoQjQU/N4AAACcWEnTuTPxpqXwPNIN1VBeHno+atoBAAAAoCJoOgcHIGkHAAAAgIqg6RwcgJp2AAAAALCmdP06TefgACTtAAAAAFCarfp1ms6hlrE8HgAAAABKo34dToKkHQAAAABKo34dToLl8QAAAABQGvXrcBIk7QAAAABQuumcRP06nAJJOwAAAICGzVbTOcAJUNMOpxcZGanXXnvN0WEAAACgvqLpHJwYSXs9d/LkSU2fPl1RUVHy8vJS06ZN1bt3by1ZskTZ2dmODg8AAABwPJrOwYmxPL6W5OTkKCsrS7m5ufLy8pKvr6+8vb3tes1Dhw6pd+/eCgoK0osvvqhOnTrJ09NTv/32m/7973+rWbNmuuGGG+wagy1Go1FFRUVyc+MnCAAAAAej6RycGDPttSAtLU2fffaZ3nzzTb3zzjt688039fnnnystLc2u173vvvvk5uamnTt36pZbblH79u3VunVrjRgxQt98842GDx8uSUpNTdXdd9+txo0bKyAgQNdcc4327NljPs/s2bPVtWtXvf/++4qMjFRgYKBuvfVWZWRkmPcpLi7WvHnz1KpVK3l7e6tLly76/PPPzeMbN26UwWDQd999p0svvVSenp766aefdPDgQY0YMUJNmzaVn5+fLrvsMq1fv96u3wsAAACg9ETp1D7Tu2RK1Jt2JGGH0yFpt7OcnBx9/fXXOnTokMX2gwcPauXKlcrJybHLdZOTk7V27Vrdf//98vX1tbqPwWCQJI0ePVqnT5/Wd999p127dql79+4aMGCAUlL+ruU5ePCgVqxYoVWrVmnVqlXatGmT5s+fbx6fN2+eli9frrfeeku///67Hn74Yd1xxx3atGmTxTWfeOIJzZ8/X3FxcercubMyMzM1bNgwbdiwQb/++quGDBmi4cOH6+jRo3b4VgAAAAD93XhuSW/Te0niDjgh1ibbWVZWVpmEvcTBgweVlZVll2XyBw4ckNFoVLt27Sy2N2rUSLm5uZKk+++/X8OHD9cvv/yi06dPy9PTU5L0yiuvaMWKFfr88881ZcoUSaaZ9KVLl8rf31+SNG7cOG3YsEEvvPCC8vLy9OKLL2r9+vXq1auXJKl169b66aef9K9//Ut9+/Y1X/+5557ToEGDzJ9DQkLUpUsX8+e5c+fqq6++0sqVKzVt2rQa/14AAAAAq43nmGGHkyJpt7OSBLmq4zXtl19+UXFxscaOHau8vDzt2bNHmZmZCg0NtdgvJydHBw8eNH+OjIw0J+ySFB4ertOnT0sy/YEgOzvbIhmXpPz8fHXr1s1iW48ePSw+Z2Zmavbs2frmm2+UlJSkwsJC5eTkMNMOAAAA+ylpPFfyiDcaz8GJkbTbmZeXV7XGqyoqKkoGg0Hx8fEW21u3bi1J5tn9zMxMhYeHa+PGjWXOERQUZP5nd3d3izGDwaDi4mLzOSTpm2++UbNmzSz2K5m9L1F6qf6MGTO0bt06vfLKK4qKipK3t7duvvlm5efnV/BOAQAAgAtIT7RsMkfjOdQhJO125uvrqzZt2ljMWpdo06aNzXrz6goNDdWgQYP05ptv6oEHHrB5ne7du+vkyZNyc3NTZGRkla7VoUMHeXp66ujRoxZL4Stiy5YtmjBhgm688UZJpj8AHD58uEpxAAAAAGWU1K+XzKqPW/F34k6yjjqARnR25u3trRtuuEFt2rSx2N6mTRvdcMMNdn3s2+LFi1VYWKgePXrok08+UVxcnOLj4/Wf//xHf/75p1xdXTVw4ED16tVLI0eO1Nq1a3X48GFt3bpVTz75pHbu3Fmh6/j7+2vGjBl6+OGHtWzZMh08eFC7d+/WG2+8oWXLlpV7bHR0tL788kvFxsZqz549uv32280z+AAAAEC1WatfB+oQZtprQWBgoG6++eZaf057mzZt9Ouvv+rFF1/UrFmzdPz4cXl6eqpDhw6aMWOG7rvvPhkMBn377bd68sknddddd+nMmTMKCwtTnz591LRp0wpfa+7cuWrcuLHmzZunQ4cOKSgoSN27d9c//vGPco9buHChJk6cqCuvvFKNGjXSzJkzlZ6eXt1bBwAAAEyoX0cdZzAajUZHB+Fo6enpCgwMVFpamgICAizGcnNzlZCQoFatWtmt/hwowe8NAADADkrXtANOoLw89HzMtAMAAACoP6wl6NSvow4jaQcAAABQP9hqOgfUYTSiAwAAAFA/0HQO9RBJOwAAAID6oaTpnETTOdQbLI8HAAAAUD8ERJiWxNN0DvUISTsAAACAuommc2gASNoBAAAA1D00nUMD4dCa9s2bN2v48OGKiIiQwWDQihUrLMYnTJggg8Fg8RoyZIjFPikpKRo7dqwCAgIUFBSkSZMmKTMzsxbvAgBQ006l5+jgmUx9+1uSPt15THFJ6Tp2LtvRYQEAnAlN59BAOHSmPSsrS126dNHEiRM1atQoq/sMGTJEMTEx5s+enp4W42PHjlVSUpLWrVungoIC3XXXXZoyZYo+/PBDu8YOALCPpNQc7Tp6To9+ukd5hcXm7Td1b6aHBrZV8xAfB0YHAHAaJU3nSmbaaTqHesqhSfvQoUM1dOjQcvfx9PRUWFiY1bG4uDitXr1aO3bsUI8ePSRJb7zxhoYNG6ZXXnlFEREsjwGAuiY9t0DTP45VUbHRYvsXu0+o80VBGn9lpGMCAwA4XukadprOoQFw+ke+bdy4UU2aNFG7du00depUJScnm8e2bdumoKAgc8IuSQMHDpSLi4u2b99u85x5eXlKT0+3eNU31koLzi8viIyMlMFg0M8//2xx3EMPPaR+/fpZ7GPrNWHChFq+KwANwdexiWUS9hLv/pSgw2ezajkiAIBTKKlhX9Lb9J6eaErUm3YkYUe95tSN6IYMGaJRo0apVatWOnjwoP7xj39o6NCh2rZtm1xdXXXy5Ek1adLE4hg3NzeFhITo5MmTNs87b948zZkzx97hWygoSFN+/lkVFmbIzS1AHh6hcncPtOs1S5cWSJblBV5eXpo5c6Y2bdpk9fgdO3aoqKhIkrR161bddNNNio+PV0BAgCTJ29vbTpEDaMiOpdiuXT+Vniuj0XpCDwCo56zVsJOsowFw6qT91ltvNf9zp06d1LlzZ7Vp00YbN27UgAEDqnzeWbNm6ZFHHjF/Tk9PV/PmzasVa3lyc5MU9+cspaT8aN4WEnK12l88T15e4Xa7bnmlBZI0ZcoUvfXWW/r22281bNiwMuONGzc2/3NIiKlGqEmTJgoKCqrxWAGgRM9Wofrv3iSrY5dEBMrN1ekXiQEA7IEadjRQder/+bRu3VqNGjXSgQMHJElhYWE6ffq0xT6FhYVKSUkpN1n19PRUQECAxcteCgrSyiTskpSS8qPi/pylgoI0u137Qlq1aqV7771Xs2bNUnFx8YUPAIBacGVUqEJ9PayOzbiWRnQA0GCV1LBP3cLj3dCg1Kmk/fjx40pOTlZ4uGl2ulevXkpNTdWuXbvM+3z//fcqLi5Wz549HRWmhfz8s2US9hIpKT8qP/+s3a69atUq+fn5WbxefPFFi32eeuopJSQk6IMPPrBbHABQGa0b++mDu3uqR8tg87aIQC8tHttdLUIpywGABiM9UTq1z/Reghp2NEAOXR6fmZlpnjWXpISEBMXGxiokJEQhISGaM2eObrrpJoWFhengwYN6/PHHFRUVpcGDB0uS2rdvryFDhmjy5Ml66623VFBQoGnTpunWW291ms7xhYUZ1Rqvjv79+2vJkiUW20qWuZdo3LixZsyYoWeeeUZjxoyxWywAUBkXhwfon7d2VVZeoQoKi+Xv5a7IRr6ODgsAUFtKms6VLIVnZh0NmEOT9p07d6p///7mzyV15uPHj9eSJUu0d+9eLVu2TKmpqYqIiNC1116ruXPnWjRT++CDDzRt2jQNGDBALi4uuummm/T666/X+r3Y4ubmX63x6vD19VVUVNQF93vkkUe0ePFiLV682G6xAEBlNQ9mGTwANFg0nQPMHJq09+vXr9wuwGvWrLngOUJCQvThhx/WZFg1ysOjkUJCrra6RD4k5Gp5eDRyQFSW/Pz89PTTT2v27Nm64YYbHB0OAAAAGjqazgFmdaqmvS5ydw9U+4vnKSTkaovtJd3j7fnYt7y8PJ08edLidfas9Rr6KVOmKDAw0Kn/AAIAAIAGgqZzgJlTP/KtvvDyClfHSxad95x2f3l4NLL7c9pXr15tbtpXol27dvrzzz/L7Ovu7q65c+fq9ttvt2tMAAAAQBnpiaYl8N4hfyfoAREk64Akg7G89ekNRHp6ugIDA5WWllbm8W+5ublKSEhQq1at5OXl5aAI0VDwewMAAA0OTefQQJWXh56P5fEAAAAAHMda0zkAZiTtAAAAABynpOmcRNM5wApq2gEAAADUntL16yVN50rXtAOQRNIOAAAAoLbYql+n6RxgE8vjAQAAANQO6teBSiNpBwAAAFA7qF8HKo3l8QAAAABqB/XrQKWRtAMAAACwH2uN50jWgQojaQcAAABgH7YazwGoMGraUSFLly5VUFCQ+fPs2bPVtWtXu12vX79+euihh+x2fgAAANQCGs8B1UbSXk9NmDBBBoNBBoNBHh4eioqK0nPPPafCwsIaOf+MGTO0YcOGSh1jMBi0YsWKCu375Zdfau7cuVWIDAAAAE6DxnNAtbE8vpakFhTqbH6h0guLFODuqkbubgpyt+/XP2TIEMXExCgvL0/ffvut7r//frm7u2vWrFnVPrefn5/8/PxqIEpL+fn58vDwUEgI/4UOAABQ59F4Dqg2ZtprwYncfN37x2Fd9cufGrZ7v67a/qfu/eOwTuTm2/W6np6eCgsLU8uWLTV16lQNHDhQK1euVF5enmbMmKFmzZrJ19dXPXv21MaNGy2OXbp0qVq0aCEfHx/deOONSk5OthgvvTx+x44dGjRokBo1aqTAwED17dtXu3fvNo9HRkZKkm688UYZDAbz55LzvPPOO2rVqpW8vLwklV0en5eXp5kzZ6p58+by9PRUVFSU3n33XUnSuXPnNHbsWDVu3Fje3t6Kjo5WTExMzXyJAAAAqLj0ROnUPtN7iYAIqWlHEnagikja7Sy1oFCPxh/VxpRMi+0bUzL1aPxRpRbUzHL1ivD29lZ+fr6mTZumbdu26eOPP9bevXs1evRoDRkyRPv375ckbd++XZMmTdK0adMUGxur/v376/nnny/33BkZGRo/frx++ukn/fzzz4qOjtawYcOUkZEhyZTUS1JMTIySkpLMnyXpwIED+uKLL/Tll18qNjbW6vnvvPNOffTRR3r99dcVFxenf/3rX+aZ/qefflp//PGHvvvuO8XFxWnJkiVq1KhRdb8uAAAAVEZJ07klvU3v5yfuAKqM5fF2dja/sEzCXmJjSqbO5hfafZm80WjUhg0btGbNGt12222KiYnR0aNHFRFh+mvnjBkztHr1asXExOjFF1/UokWLNGTIED3++OOSpLZt22rr1q1avXq1zWtcc801Fp///e9/KygoSJs2bdL111+vxo0bS5KCgoIUFhZmsW9+fr6WL19u3qe0v/76S59++qnWrVungQMHSpJat25tHj969Ki6deumHj16SPp7Vh8AAAC1yFrTOWbXgWpjpt3O0guLqjVeHatWrZKfn5+8vLw0dOhQjRkzRjfffLOKiorUtm1bc126n5+fNm3apIMHD0qS4uLi1LNnT4tz9erVq9xrnTp1SpMnT1Z0dLQCAwMVEBCgzMxMHT169IJxtmzZ0mbCLkmxsbFydXVV3759rY5PnTpVH3/8sbp27arHH39cW7duveA1AQAAUMNoOgfYBTPtdhbg5lqt8ero37+/lixZIg8PD0VERMjNzU2ffPKJXF1dtWvXLrm6Wl67Oo3lxo8fr+TkZC1atEgtW7aUp6enevXqpfz8C9ft+/r6ljvu7e1d7vjQoUN15MgRffvtt1q3bp0GDBig+++/X6+88kql7gEAAADVQNM5wC5I2u2skYeb+oX4WV0i3y/ET4087PevwNfXV1FRURbbunXrpqKiIp0+fVpXX3211ePat2+v7du3W2z7+eefy73Wli1btHjxYg0bNkySdOzYMZ09e9ZiH3d3dxUVVX5lQadOnVRcXKxNmzaZl8eX1rhxY40fP17jx4/X1Vdfrccee4ykHQAAwJ7SE8sm6AERJOtADWN5vJ0Fubvp1XYt1C/Echa7X4ifFrZrYfd69tLatm2rsWPH6s4779SXX36phIQE/fLLL5o3b56++eYbSdKDDz6o1atX65VXXtH+/fv15ptvllvPLknR0dF6//33FRcXp+3bt2vs2LFlZsgjIyO1YcMGnTx5UufOnatwzJGRkRo/frwmTpyoFStWKCEhQRs3btSnn34qSXrmmWf09ddf68CBA/r999+1atUqtW/fvpLfDAAAACqMpnNArSFprwXNvDz0VodI/XT5xfq2e7R+uvxivdUhUhFeHg6JJyYmRnfeeaceffRRtWvXTiNHjtSOHTvUokULSdIVV1yht99+W4sWLVKXLl20du1aPfXUU+We891339W5c+fUvXt3jRs3Tg8++KCaNGlisc+rr76qdevWqXnz5urWrVulYl6yZIluvvlm3Xfffbr44os1efJkZWVlSZI8PDw0a9Ysde7cWX369JGrq6s+/vjjSp0fAAAAlWCt6RwAuzAYjUajo4NwtPT0dAUGBiotLU0BAQEWY7m5uUpISLB4hjhgL/zeAABAnVAy034m3tR0btwKlsUDlVReHno+atoBAAAAlK90/TpN54BaQ9IOAAAAwDZbs+o0nQNqBTXtAAAAAGyjfh1wKJJ2AAAAALZ5h5hm2CXTu3eIY+MBGhiWx1cQ/fpQG/idAQAAp0P9OuBQJO0X4OrqKknKz88v89xxoKbl5+dL+vt3BwAA4BDWGs+RrAMOQdJ+AW5ubvLx8dGZM2fk7u4uFxcqCmAfxcXFOnPmjHx8fOTmxn80AQCAg/A4N8CpkBlcgMFgUHh4uBISEnTkyBFHh4N6zsXFRS1atJDBYHB0KAAAoKGy1niOpB1wGJL2CvDw8FB0dLR56TJgLx4eHqzmAAAAjlXSeK5kpp3Gc4BDkbRXkIuLi7y8vBwdBgAAAGBfNJ4DnApJOwAAANCQlW46J9F4DnAiJO0AAABAQ0XTOcDpUTwLAAAANFTWms4BcCok7QAAAEBDVdJ0TqLpHOCkWB4PAAAANBSl69dpOgc4PZJ2AAAAoCGwVb9O0znAqbE8HgAAAGgIqF8H6iSSdgAAAKAhoH4dqJNYHg8AAAA0BNSvA3USSTsAAABQH5VuOidRvw7UQSTtAAAAQH1jq+kcgDqHmnYAAACgvqHpHFBvkLQDAAAA9Q1N54B6g+XxAAAAQH1D0zmg3iBpBwAAAOqD0o3naDoH1Ask7QAAAEBdR+M5oN6iph0AAACo62g8B9RbJO0AAABAXUfjOaDeYnk8AAAAUNdYq1+n8RxQL5G0AwAAAHWJrfp1Gs8B9RLL4wEAAIC6hPp1oEEhaQcAAADqEurXgQaF5fEAAABAXUL9OtCgkLQDAAAAzqx00zmJ+nWgASFpBwAAAJyVraZzABoMatoBAAAAZ0XTOaDBI2kHAAAAnBVN54AGj+XxAAAAgLOi6RzQ4JG0AwAAAM6CpnMASiFpBwAAAJwBTecAWEFNOwAAAOAMaDoHwAqSdgAAAMAZ0HQOgBUsjwcAAAAcpXQNO03nAJRC0g4AAAA4gq0adpJ1AOdheTwAAADgCNSwA6gAknYAAADAEahhB1ABLI8HAAAAHIEadgAVQNIOAAAA1IbSTeckatgBXBBJOwAAAGBvtprOAcAFUNMOAAAA2BtN5wBUEUk7AAAAYG80nQNQRSyPBwAAAOyNpnMAqoikHQAAAKhpNJ0DUENI2gEAAICaRNM5ADWImnYAAACgJtF0DkANImkHAAAAahJN5wDUIJbHAwAAADWJpnMAahBJOwAAAFAdNJ0DYEck7QAAAEBV0XQOgJ1R0w4AAABUFU3nANgZSTsAAABQVTSdA2BnLI8HAAAAKqN0DTtN5wDYEUk7AAAAUFG2athJ1gHYCcvjAQAAgIqihh1ALSNpBwAAACqKGnYAtYzl8QAAAEBFUcMOoJaRtAMAAAC2lG46J1HDDqBWkbQDAAAA1thqOgcAtYiadgAAAMAams4BcAIk7QAAAIA1NJ0D4ARYHg8AAABYQ9M5AE6ApB0AAACQaDoHwCmRtAMAAAA0nQPgpKhpBwAAAGg6B8BJkbQDAAAANJ0D4KRYHg8AAICGp3T9Ok3nADgpknYAAAA0LLbq12k6B8AJsTweAAAADQv16wDqEJJ2AAAANCzUrwOoQ1geDwAAgIaF+nUAdQhJOwAAAOo/a43nSNYB1AEk7QAAAKjfbDWeA4A6gJp2AAAA1G80ngNQhzk0ad+8ebOGDx+uiIgIGQwGrVixwjxWUFCgmTNnqlOnTvL19VVERITuvPNOJSYmWpwjMjJSBoPB4jV//vxavhMAAAA4LRrPAajDHLo8PisrS126dNHEiRM1atQoi7Hs7Gzt3r1bTz/9tLp06aJz585p+vTpuuGGG7Rz506LfZ977jlNnjzZ/Nnf379W4gcAAEAdQOM5AHWYQ5P2oUOHaujQoVbHAgMDtW7dOottb775pi6//HIdPXpULVq0MG/39/dXWFiYXWMFAABAHVG66ZxE4zkAdVadqmlPS0uTwWBQUFCQxfb58+crNDRU3bp108svv6zCwsJyz5OXl6f09HSLFwAAAOqBkqZzS3qb3tMTL3QEADi1OtM9Pjc3VzNnztRtt92mgIAA8/YHH3xQ3bt3V0hIiLZu3apZs2YpKSlJCxcutHmuefPmac6cObURNgAAAGqTtaZzzLADqMMMRqPR6OggJMlgMOirr77SyJEjy4wVFBTopptu0vHjx7Vx40aLpL209957T/fcc48yMzPl6elpdZ+8vDzl5eWZP6enp6t58+ZKS0sr99wAAABwcjzeDUAdkZ6ersDAwAvmoU4/015QUKBbbrlFR44c0ffff3/BpLpnz54qLCzU4cOH1a5dO6v7eHp62kzoAQAAUIeUrl+n6RyAesapk/aShH3//v364YcfFBoaesFjYmNj5eLioiZNmtRChAAAAHAYW7PqNJ0DUI84NGnPzMzUgQMHzJ8TEhIUGxurkJAQhYeH6+abb9bu3bu1atUqFRUV6eTJk5KkkJAQeXh4aNu2bdq+fbv69+8vf39/bdu2TQ8//LDuuOMOBQcHO+q2AAAAUBuoXwfQADi0pn3jxo3q379/me3jx4/X7Nmz1apVK6vH/fDDD+rXr592796t++67T3/++afy8vLUqlUrjRs3To888killr9XtJYAAAAAToT6dQB1WEXzUKdpROdIJO0AAAB1lLVnsgNAHVBvGtEBAAAAkqwn6NSvA6jnSNoBAADg/FgKD6CBcnF0AAAAAMAFWWs6BwANAEk7AAAAnJ93iGmGXTK9e4c4Nh4AqCUsjwcAAIDzC4gwLYmn6RyABoakHQAAAM6pdOM5ms4BaIBI2gEAAOB8aDwHAJKoaQcAAIAzovEcAEgiaQcAAIAzovEcAEhieTwAAACcgbX6dRrPAQBJOwAAABzMVv06jecAgOXxAACg9hUVFZXZVlxc7IBIao61e6pt1r5DZ4jrgmzUr9v9N2Hn89fkd1/6XFbPXdX7qUacVb7HuvSf97rwnyHUa8y0AwCAWnP8bJriT2Zq5W+n5OVm0B09W8jP20Ob9ydre0KymgV5a1T3ixTk5a7wYG9Hh3tBqadOKis1Rb9v3KD8nGxF97xSTSLbKDi89maHc06fltLSlLZqlQoPH5Hnpd3l37evis+dU+oXX6o4M1MBg6+VV/sO8mjZotbiqpSS+vX/zbQXuPlr9/btOnLkiIKCgtS5c2d5e3srMDCw+tdKT5RyUqW9n0rnEqTmPaXoQVJgpOTuXu3TZ6ckyS3jhFxi/yOXggzlth8lhXWWV2jzSp/raHK2TmXk6vNdx5WdV6ihncLVOcJPWWcT9dtvv8nd3V2XXnqpwrwL5HZgrXRkqxTUQuo8RvIOlQLDy79A8iHp9O/S719J7j5Sl9ukwGZScGS5h6WeOqmscynat2m9CnJzFd3zSjWNbKOgsAtcz87ffY06d1jKOCnFfiDlZ0kdRkhhnaSQ1o6ODA2QwWg0Gh0dhKOlp6crMDBQaWlpCggIcHQ4AADUSyeSMzTt41j9eixdkhTi66HXxnTVw5/EKjkr37yfwSAtHN1FV7ZppKaBXo4K94JST53U7u++1q/f/ddie+OWrXTDo/9QUNMLJDA1IC85Wbm/xipx+nTzbGDoPVNUlJ6u1I8+ttjXs107XfTGG/JoUfnksVb8r6Y9z9VP//7ov0pOTjYPGQwGjRo1SpGRkfL396/6NTLPSMd+lj4bLxWfN3vqHSzd+bUU3qUaN2BK2F1/fkOev/yfxfaisM4quuVDeYRU/Ls/mpytd386pGXbjlhs7xDur+evvUj//fR9+fj4aPKNfRX05a1S9t/flwwu0qi3pcirJP8w6xc4d1j67C4pcbfl9m53Slc/KoVEWj0s7dRJ7fxmhWLXrLLY3iSytYY/Msv27z7zjHR0m/T5BCvf/UopvLP14xzh3GFp65vSjrctt4d1lm5ZLoW0ckhYqH8qmoeyPB4AANhdYWGhVu1JNCfsknR7zxZ684cDFgm7JBmN0swvflNmXmFth1kpWannyiTsknTmSIL2rl+j/Nxcu8dQnJGhpMcfNyfsBh8feV3SsUzCLkl58fE699lnKsrKsntcF5SeKJ3aZ3ovERChVM9m+mDl9xYJuyQZjUZ9/fXXysur5neamyp9dY9l0ihJOeeklQ9K545YPayi3DJPlEnYJcn15F4V7/6P8nNzKnyuUxm5ZRJ2SfojKUPrD2UpslVrXdWjowI3PWWZsEuSsVj6+j4pN73M8ZKkwjzTbHfphF2Sfl0upR21GVfmueQyCbsknT58SL/9sE75OTbusbzv/r/V/+5rVHpi2YRdkk7ulX79QMqv+L9HoCaQtAMAALtLSsnUR7sSLbZ1ahaoXxKsP3s7v6hYfyTaSDicxB+bNtgc+33TemWdS7Y5XlPyjx6VMTvb/Nm35+XK3LTJ5v5pX32lwtNn7B5XuUqazi3pbXo/L3HPy8vX0aPWE8bCwkKdOnWqetdOPmha6mxNUqyUV73fnMuv79sc84qNUVHm6Qqf6/Ndx22OfRZ7SpEXd1Kb8CAZjm23vlNhnnT6D+tjacekX/9j++K735cK860O7du43uZhv29cr6xU6/+ZVvIBqSDb+ljir9X+7mtMUZEpMbcl9j9S+onaiwcQSTsAAKgFxUYpO79UI63i8iv0Mpx8pj0/x0YCIqkgN1e1UYBYnG0Zg8HDQ0ZbM52SjDnZkhxcGWmj6Zx04cZzeXnWE8kKK7jAKoOigiqfuqioSC75GeVcO1uGCp6rsLBYWeX8/nPyi+Tq6iZD6Vnr0mzFYzSW/13kZ0pFeWU2FxcW2p5JV8nv3sbvy9YfS0pU47uvUQaj6f5tKchWhf9FAjWEpB0AANhdgI+HrmkbarHtXFa+Liqn2Vy3FkF2jqp6onv2tjkW2eVSeXjbv5GeV1SUqQnA/+T8tk8+V/S0ub/vVVfLxdfX7nGVq6TpnGR69w4xD3l4uCsoKMjmoRER1Wzw16SDxfdlwT9M8qp6byNXV1cVdBhlc7ygzbUq9vCr0Lnc3Fw0tKONWnRJfaNDdPrEYaXkFJkaz9kS0d36du8gqc1A28d1GCF5lu0d4OLmprZXlPO773qpPH18rA82veQC330NNBmsCS5uUocbbI+3GSh5VKOvAlAFJO0AAMDugv19NLlPawV4/f3gmvd/PqKHB7a1+v/jR3VrJn9P537ITZPI1mrcsmxDKndPL/W6+Vb5BYdYOaqG+fgq8PbbzB8LExNl8PCQ58UXl9nV4OOjRvdNlXuTJvaPqzwBEabnsE/d8vfz2P8nNLSRBg8eLIOVH0XXrl3l6elZvWt7+Eo9Jlofu/Z5Uxfz6gjrouKmnaxft+9M+QSElh2z4ZKIQLUPL5sc+ni4alLPCMX9tkc/7IhTZt851pPhrmOtJt6SJN/G0lUPS55W/kjRuJ100eU242raqo31372Xt3qNGiPfIBu/ew8/6dK7rI9d+4IU2NLmNWtdeFfTHxlK8/CT+jwq+Tet9ZDQsNE9XnSPBwCgNmRnZyspvUBv/nBA6/48K083F80a0lYtG/vr5TXx+u14mpoGeGrSVa3Ut11jtQhx8IxwBaSeStJv36/Vvh/WqSAvT626dNcVN90q/9DG8vKr2KxqdeWcOKHsn39W6jvvquDkSXl376awf/xDaatWKfWzz2XMyZbvVVer0f33ya1JE7mVM5NtF//rCi/vEIsE3Za0tFSdO3dOP/ywUYmJifL391evXr0UFdVGwTXxh5BzR6SETdLW16W0E1JYR6n/k1JwKym4+oljfsoxGXctl+eepVJ+tgqiBkt9Z6o4sIU8vSq3+uJIcpY+3nFMn+88ruz8QvW/uImmX9NGh/ft1M4dv8jNzU3DBvZV+5BiuWyYLSXtkQLCpV7TpDYDyr+fghxTl/TNr0j710hunlKX26Ued13wsWapJ5P02/drtG/jetPvvuul6nXTrfJt3ETe3jZm2iUr332n8757J3scYUqCtGuptOdDKT9bir5W6vOYFNBc8mamHTWjonkoSbtI2gEAqE0paZnKzCuSZFSIn6f8fLx1/FyW8guNcjFIkY1qJ9mtKfm5ucpMMTWd8/D2rp0Zdiuyjx2VoahYcneXd7NmKsrK+l/TOaNcfH0dM8Ne0nTuf89fLz2zXp5z586pqKhIBoNpBr7GJR8ydVl3c5eCanaWNz83R0WZZ2SQUcUefpWaYS8tKzdfpzPyZZTk6+mmpgFeysjIUH6+qb7f19dXXl5epoS4qMA06x7apuIXyDj1d+27b1PJq2IJ6fm/e09vH/kGB1f8mnb87mtUboaUddrUA8DTnxl21DiS9kogaQcAALCDU/tMXeJLTN0iNe3ouHgAwInwnHYAAAA4VjlN5wAAFePcHV4AAABQd5U0natETTsAwBJJOwAAAGpO6cZzJS8AQJWQtAMAAKBmVKPxHADAOmraAQAAUDNyUkwJu2R6z0lxbDwAUA+QtAMAAKBm0HgOAGocy+MBAABQNdbq12k8BwA1iqQdAAAAlWerfp3GcwBQo1geDwAAgMqjfh0AagVJOwAAACqP+nUAqBUsjwcAAEDlUb8OALWCpB0AAAAXVrrpnET9OgDUApJ2AAAAlM9W0zkAgN1R0w4AAIDy0XQOAByGpB0AAADlo+kcADgMy+MBAABQPprOAYDDkLQDAADAEk3nAMBpkLQDAADgbzSdAwCnQk07AAAA/kbTOQBwKiTtAAAA+BtN5wDAqbA8HgAAoKErXcNO0zkAcBok7QAAAA2ZrRp2knUAcAosjwcAAGjIqGEHAKdG0g4AANCQUcMOAE6N5fEAAAANGTXsAODUSNoBAAAaktJN5yRq2AHAiZG0AwAANBS2ms4BAJwWNe0AAAANBU3nAKDOIWkHAABoKGg6BwB1DsvjAQAAGgqazgFAnUPSDgAAUF/RdA4A6jySdgAAgPqIpnMAUC9Q0w4AAFAf0XQOAOoFknYAAID6iKZzAFAvsDweAACgPihdv07TOQCoF0jaAQAA6jpb9es0nQOAOo/l8QAAAHUd9esAUG+RtAMAANR11K8DQL3F8ngAAIC6jvp1AKi3SNoBAADqImuN50jWAaDeIWkHAACoa2w1ngMA1DvUtAMAANQ1NJ4DgAaDpB0AAKCuofEcADQYLI8HAACoa2g8BwANBkk7AACAsyvddE6i8RwANBAk7QAAAM6MpnMA0KBR0w4AAODMaDoHAA0aSTsAAIAzo+kcADRoLI8HAABwJqXr12k6BwANGkk7AACAs7BVv07TOQBosFgeDwAA4CyoXwcAlELSDgAA4CyoXwcAlMLyeAAAAGdB/ToAoBSSdgAAAEcp3XROon4dAGCBpB0AAMARbDWdAwDgPNS0AwAAOAJN5wAAFUDSDgAA4Ag0nQMAVADL4wEAAByBpnMAgAogaQcAAKgtpRvP0XQOAHABJO0AAAC1gcZzAIAqoKYdAACgNtB4DgBQBSTtAAAAtYHGcwCAKmB5PAAAQG2g8RwAoApI2gEAAOyhdNM5icZzAIBKI2kHAACoaTSdAwDUEGraAQAAahpN5wAANYSkHQAAoKbRdA4AUENYHg8AAFBdpevXaToHAKghJO0AAADVYat+naZzAIAaUOXl8QUFBTp27Jji4+OVkkKdFgAAaKCoXwcA2FGlkvaMjAwtWbJEffv2VUBAgCIjI9W+fXs1btxYLVu21OTJk7Vjxw57xQoAAOB8qF8HANhRhZfHL1y4UC+88ILatGmj4cOH6x//+IciIiLk7e2tlJQU7du3Tz/++KOuvfZa9ezZU2+88Yaio6PtGTsAAIDjUb8OALAjg9FoNFZkx9tuu01PPfWULrnkknL3y8vLU0xMjDw8PDRx4sQaCdLe0tPTFRgYqLS0NAUEBDg6HAAA4MxKN50DAKAKKpqHVjhpr89I2gEAQIXYajoHAEAlVTQP5TntAAAAFUXTOQBALavSI9+ysrI0f/58bdiwQadPn1ZxcbHF+KFDh2okOAAAAKdS0nSuZKadpnMAADurUtJ+9913a9OmTRo3bpzCw8NlMBhqOi4AAADnQ9M5AEAtq1LS/t133+mbb75R7969azoeAAAA51K68VzJCwCAWlClpD04OFghISwHAwAA9RyN5wAADlalRnRz587VM888o+zs7JqOBwAAwHnQeA4A4GBVmml/9dVXdfDgQTVt2lSRkZFyd3e3GN+9e3eNBAcAAOBQNJ4DADhYlZL2kSNH1nAYAAAATsBa/TqN5wAADmQwGo1GRwfhaBV9qD0AAKjHqF8HANSiiuahVappBwAAqHeoXwcAOKEKJ+0hISE6e/aspL+7x9t6VdTmzZs1fPhwRUREyGAwaMWKFRbjRqNRzzzzjMLDw+Xt7a2BAwdq//79FvukpKRo7NixCggIUFBQkCZNmqTMzMwKxwAAACDp7/p1ifp1AIDTqHBN+z//+U/5+/tLkl577bUauXhWVpa6dOmiiRMnatSoUWXGFyxYoNdff13Lli1Tq1at9PTTT2vw4MH6448/5OXlJUkaO3askpKStG7dOhUUFOiuu+7SlClT9OGHH9ZIjAAAoIGgfh0A4IScpqbdYDDoq6++Mje5MxqNioiI0KOPPqoZM2ZIktLS0tS0aVMtXbpUt956q+Li4tShQwft2LFDPXr0kCStXr1aw4YN0/HjxxURUbH/saWmHQCABqh00zkAAGpRRfPQKnWPL3H69GmdPn1axcXFFts7d+5cndNKkhISEnTy5EkNHDjQvC0wMFA9e/bUtm3bdOutt2rbtm0KCgoyJ+ySNHDgQLm4uGj79u268cYbrZ47Ly9PeXl55s/p6enVjhcAANQhNJ0DANQRVUrad+3apfHjxysuLk6lJ+oNBoOKioqqHdjJkyclSU2bNrXY3rRpU/PYyZMn1aRJE4txNzc3hYSEmPexZt68eZozZ061YwQAAHWUtaZzJO0AACdUpe7xEydOVNu2bbV161YdOnRICQkJ5tehQ4dqOsYaN2vWLKWlpZlfx44dc3RIAACgNtF0DgBQR1Rppv3QoUP64osvFBUVVdPxmIWFhUmSTp06pfDwcPP2U6dOqWvXruZ9Tp8+bXFcYWGhUlJSzMdb4+npKU9Pz5oPGgAA1A00nQMA1BFVmmkfMGCA9uzZU9OxWGjVqpXCwsK0YcMG87b09HRt375dvXr1kiT16tVLqamp2rVrl3mf77//XsXFxerZs6dd4wMAAHVIeqJ0ap/pvURAhNS0Iwk7AMCpVWmm/Z133tH48eO1b98+dezYUe7u7hbjN9xwQ4XOk5mZqQMHDpg/JyQkKDY2ViEhIWrRooUeeughPf/884qOjjY/8i0iIsLcYb59+/YaMmSIJk+erLfeeksFBQWaNm2abr311gp3jgcAAPUcTecAAHVYlZL2bdu2acuWLfruu+/KjFWmEd3OnTvVv39/8+dHHnlEkjR+/HgtXbpUjz/+uLKysjRlyhSlpqbqqquu0urVq83PaJekDz74QNOmTdOAAQPk4uKim266Sa+//npVbgsAANRHNJ0DANRhVXpOe2RkpK6//no9/fTTZbq710U8px0AgHqMmXYAgBOy63Pak5OT9fDDD9eLhB0AANRD6YmWTeZoOgcAqKOqlLSPGjVKP/zwg9q0aVPT8QAAAFSPrZl1knUAQB1UpaS9bdu2mjVrln766Sd16tSpTCO6Bx98sEaCAwAAqDRq2AEA9UiVatpbtWpl+4QGgw4dOlStoGobNe0AANQj1LADAOoAu9a0JyQkVDkwAAAAu6KGHQBQj1QpaQcAAHAapZvOSdSwAwDqDZeK7jh//nzl5ORUaN/t27frm2++qXJQAAAAFVKyFH5Jb9N7eqKjIwIAoEZVOGn/448/1KJFC91333367rvvdObMGfNYYWGh9u7dq8WLF+vKK6/UmDFj5O/vb5eAAQAAzKw1nQMAoB6p8PL45cuXa8+ePXrzzTd1++23Kz09Xa6urvL09FR2drYkqVu3brr77rs1YcIEeXl52S1oAAAASaYl8Y3b/d10zjvE0REBAFCjqtQ9vri4WHv37tWRI0eUk5OjRo0aqWvXrmrUqJE9YrQ7uscDAFCHWatpBwDAyVU0D61S0l7fkLQDAFBHkKADAOoJuz7yDQAAoNbx/HUAQANU4UZ0AAAADkXTOQBAA0TSDgAA6oaSpnMSTecAAA0Gy+MBAIBzKl2/HhBhWhJPTTsAoAGpVtJ+4MABHTx4UH369JG3t7eMRqMMBkNNxQYAABoqW/XrJS8AABqIKi2PT05O1sCBA9W2bVsNGzZMSUlJkqRJkybp0UcfrdEAAQBAA0T9OgAAkqqYtD/88MNyc3PT0aNH5ePjY94+ZswYrV69usaCAwAADRT16wAASKri8vi1a9dqzZo1uuiiiyy2R0dH68iRIzUSGAAAaMCoXwcAQFIVk/asrCyLGfYSKSkp8vT0rHZQAACgAbLWeI5kHQDQwFVpefzVV1+t5cuXmz8bDAYVFxdrwYIF6t+/f40FBwAAGoiSxnNLepve0xMdHREAAE6hSjPtCxYs0IABA7Rz507l5+fr8ccf1++//66UlBRt2bKlpmMEAAD1nbXGc8yyAwBQtZn2jh076q+//tJVV12lESNGKCsrS6NGjdKvv/6qNm3a1HSMAACgvqPxHAAAVhmMRqPR0UE4Wnp6ugIDA5WWlqaAgABHhwMAQMNUuqYdAIB6rKJ5aJWWx0tSbm6u9u7dq9OnT6u4uNhi7IYbbqjqaQEAQENgLUGn8RwAAGVUKWlfvXq17rzzTp09e7bMmMFgUFFRUbUDAwAA9VRJ07kz8aal8ONWkKwDAGBDlWraH3jgAY0ePVpJSUkqLi62eJGwAwCAcllrOgcAAKyqUtJ+6tQpPfLII2ratGlNxwMAAOo7ms4BAFBhVVoef/PNN2vjxo10igcAAJUXEGFaEk/TOQAALqhK3eOzs7M1evRoNW7cWJ06dZK7u7vF+IMPPlhjAdYGuscDAGBHdIUHAKAMu3aP/+ijj7R27Vp5eXlp48aNMhgM5jGDwVDnknYAAGAnNJ0DAKBaqpS0P/nkk5ozZ46eeOIJubhUqSweAAA0BNaazpG0AwBQYVXKuPPz8zVmzBgSdgAAUD6azgEAUC1VyrrHjx+vTz75pKZjAQAAdV16onRqn+ld+rvp3NQtLI0HAKAKqrQ8vqioSAsWLNCaNWvUuXPnMo3oFi5cWCPBAQCAOsRW/XrJCwAAVFqVkvbffvtN3bp1kyTt27fPYuz8pnQAAKB8ycnJMhqN8vb2lq+vb4WPy8k5oeLiPLm5+cjTM6x6QaQek4ryJHdfKSDc6i4FBekqKDgryUUeHhfJzc1NSk+SCrIkV3cpqKXt+vWUBMlYLPk0lrwDpIIcKfOUJBcp8CLJxUXKz5LyMiRXT8kn2HSOjJNSQa7k5S/5hJq2ZZ4xncs7SHLztH4/1s5lZ6mns2U0Sl5+rvL2tREXGpTDZzNVbJRC/dwV6M1vAkDVVSlp/+GHH2o6DgAAGpSUlBT99ddf2rVrl/Lz8xUVFaUrrrhCgYGB8vDwsHlcTs5xZWb9qSNH/q3c3ET5+V2sVpHT5OHRVN7e1hNum84dlU7/Lv30TyntuBTWSeozQ/KPkAKbmXfLzk7QseP/0dmz6+Xi4qGI8NFqGjJQXuvmSUe2SP5h0pUPSGGdTTPsJTPtbt7Sz0ukXUtNiXSXW6XOY6RdMVLcKsnNQ+p6h9ThBumn16UDa03nGrFYOndI+um1v+Pq+7gpYV//rOlcF18n9bxXCo6USiYMCnKllIPSppel47+YztXnMemiyyTfRpX+d1QRaWeydXjvWf3xU5IK8orUsmOIOl/TXL4h7uX+e0T9dTQ5W2vjTurjX44pt6BI/ds10YTekWoe6MFvAkCVVOk57fUNz2kHANSm5ORkff311zp69KjFdm9vb02cOFGNGze2elxOTpKSkj5RwuE3So24qHOnJQoK6lumZM2mtOPSrmXS5gWW2w0u0pgPpDaDJHd3ZWUf0u7dtyk//6zFbv5+l6iz3+3y+vSevzde9YjUfZxUkG1K2Nc8Kf313f9CdJVu/0xaca+UedrymuFdpeGvSf/uJw172ZScW4trxP+Z/ghwcq9pm3ewNPl7KaS16fORrdKy4VJxoeWxV043/THCq2b/Nz7tdLY2LItT0sE0i+2ePm4a9dilCgmv+MoJ1A+Hk7M049M92nnknMX2IB93fX7vlYpq4uegyAA4o4rmoRVuRDdq1Cilp6eb/7m8FwAAsC05OblMwi5JOTk52rx5szIzM60eV1ycpcNHFlsbUfxfs1VQcKLiQeRnST+9Wna7sVj6doaUflQFBWk6fmxZmYRdkjIyf1eGj4t0y/um16i3pd3LTLPdTTtKZ/f/nbBLUrvrpLj/lk3YJSkpVko+ILXsLbW40nZc3z8vXT75720556TNr5qW22ecllY+UDZhl6Rtr0tZZy78nVTSuZPZZRJ2ScrLLtSu7w4rKz2vxq8J53bgVGaZhF2SUrMLtGTjASVn8JsAUHkVTtoDAwPN9eqBgYHlvgAAgG2l+8GcLz4+Xnl51v+PfVbWQRmNRVbH8vKSVFBQNoG06exfUrH1cyn9hJSbpvyCZJ05u97mKbw9Gks/PC99Ok768RVpyHzp+A7T4O9fWu4c2Vvav8Z2PPu+kC6dYErey4vLK8hyW9zXpuQ995zpWGuMRilxt+1rV9H+nadsjiXsPav8HCt/QEC9VVRUpJV7Em2Or/vjlNJyC2oxIgD1RYVr2mNiYvTcc89pxowZiomJsWdMAADUa66urlUac3Epf+m7waUSrWoucC65uEpykcFg+5zuhbJsPOfmZZoRlyTXUrW7xUXlX9PFXSoqlDwusKS8dMPbknt2sf29mcZrvpbYxc12811XVxcZRHPehsTV1VXurrb/nbu5upT5+QJARVTqOe1z5syxuWQPAABUTJcuXWyOderUST4+PlbHvL0j5eLiZXXM1ydKbq7+FQ8itI0pybamcTvJM0Benk0VFjbS5ilcvEJM+5YcU5gnRZieLqMut1nuvH+tdIntc6nrWGnrIlMX+vLiSjtmua3bOMm3seQdIjXrbiNQNynC9ndeVRdfYbvxX9ueTeUdUMH+Aqg3br70IptjN3aLUGOeLACgCiqVtNOzDgCA6gsMDFTnzp3LbA8ODlbPnj3l7e1t9ThXV3+1azdXKjWD6+LirYsvflE+Pi0qHoRngHT9a2Vnrt19pOFvSCGt5OrqrfCwUfL1jS5zeOOQa1Sc9Kt09QxTTfvVM0wN6Dz+12grsLnUaczfBxzaKLW4Qmp8cdlY2l0nefpJZ/6U9n0uXbfQelwDnpG2/+vvbSGtpcunmB455xMi3fCm6b5Ku26hKbGvYX7Bnmp7edMy2wMbe6tTv4vk6U3S3tA0C/bRiK4RZbZHhvpo3BWR8uM3AaAKKtU93sXFRadOnbLZ1bauons8AKC2paSkKDk52fzIt/bt26t169YKDQ0t97jc3ETl5yfrxIkPlZN7TAH+nRUePkqenk3k5lbJ/w1LO25q0LbjPSn1sBTRXep6u+lZ7eclv9nZh5Wevke+xf5yL5RcfZuq2NNPnjs+lI5uMz2L/bJJkl+YFNT87/OfO2JqSLfrPVPju46jpZa9pKPbpX2fmZ6z3n2CaQb9j6+lg99LQS2k3g9L+RnSjnfPi2uslJdpalKXn2l6dFyrPqbnvJcoLpbSjkq/fS4lbDad6/IpUnAr07Pe7SDtTLZST+fo980nVJBfpDZdm+ii9sEKamJ9tQTqvyPJWUo4m6UPtx9Vdn6RhnUKU682jdSqEU8TAGCponlopZP28xvS2ZKSklLxSJ0ASTsAwFFycnJUVFQkP7/KPQqqoCBLRUVZcncPkKurjeXkFZWXYUqEPYMlDxvnSk+U3h/59zPYx60wPfs8O1ly9y3/cWp56VJhgeR73h8kctJMdeie/7vv4mKpMMdUC+/6v9nIglzT7L2n/9/bCvNMHeLLq323di47y8suUGGBUb6BPIcbJqnZ+SooLFbjgGr+5xNAvVXRPLQSHWtM5syZQ4d4AABqiK2l8Bfi7u4rd/camrnz9De9ypOTYtl0LifFNMPub7uu++/zB0ilS3m9S/1/CReXsom4u5fpdT43T5U9WSnWzmVnnj7uF4oKDUyQD3/AAVAzKp2033rrrWrSpIk9YgEAAM7K+39N50pm2r1DHB0RAAANQqWS9gstiwcAAPVEeqJpNt07xDSjHhBhWhJ//jYAAGB3lUra6R4PAEADYK1+vSRxJ1kHAKBWVSppLy4utlccAADAWdiqXwcAALWuUs9pBwAADUBJ/bpE/ToAAA5W6UZ0AACgnqN+HQAAp0HSDgBAQ1e66ZxE/ToAAE6CpB0AgIbMVtM5AADgFCqctK9cubLCJ73hhhuqFAwAAKhlNJ0DAMCpVThpHzlypMVng8Fg8Qi485/hXlRUVP3IAACA/ZU0nSuZaafpHAAATqXC3eOLi4vNr7Vr16pr16767rvvlJqaqtTUVH377bfq3r27Vq9ebc94AQBATSppOjd1C0vjAQBwQlWqaX/ooYf01ltv6aqrrjJvGzx4sHx8fDRlyhTFxcXVWIAAAKCGlW48R9M5AACcVpWS9oMHDyooKKjM9sDAQB0+fLiaIQEAALuh8RwAAHVKhZfHn++yyy7TI488olOnTpm3nTp1So899pguv/zyGgsOAADUMGuN5wAAgNOqUtL+3nvvKSkpSS1atFBUVJSioqLUokULnThxQu+++25NxwgAAGpKSeM5icZzAADUAQbj+S3gK8FoNGrdunX6888/JUnt27fXwIEDLbrI1xXp6ekKDAxUWlqaAgICHB0OAAA1p3T9uq1tAACgVlU0D61y0l4iNzdXnp6edTJZL0HSDgCol6hfBwDAaVU0D63S8vji4mLNnTtXzZo1k5+fnxISEiRJTz/9NMvjAQBwFtSvAwBQ51UpaX/++ee1dOlSLViwQB4eHubtHTt21DvvvFNjwQEAgGqgfh0AgDqvSo98W758uf79739rwIABuvfee83bu3TpYq5xBwAADhYQYVoST/06AAB1VpWS9hMnTigqKqrM9uLiYhUUFFQ7KAAAUAXWGswFRJCsAwBQh1VpeXyHDh30448/ltn++eefq1u3btUOCgAAVFJJ07klvU3v6YmOjggAANSAKs20P/PMMxo/frxOnDih4uJiffnll4qPj9fy5cu1atWqmo4RAABciLWmc8ywAwBQ51Vppn3EiBH673//q/Xr18vX11fPPPOM4uLi9N///leDBg2q6RgBAMCF0HQOAIB6qUrPaT9+/Lguuugiq2M///yzrrjiimoHVpt4TjsAoF6wVtMOAACckl2f037ttdcqJaXss163bNmiIUOGVOWUAACgMtITpVP7LGvXAyKkph1J2AEAqEeqlLRfccUVuvbaa5WRkWHetnnzZg0bNkzPPvtsjQUHAACsoOkcAAANRpWS9nfeeUctWrTQ8OHDlZeXpx9++EHXXXednnvuOT388MM1HSMAADiftaZzAACgXqpS0u7i4qKPP/5Y7u7uuuaaa3TDDTdo3rx5mj59ek3HBwAASqPpHAAADUaFG9Ht3bu3zLaMjAzddtttuu666zR16lTz9s6dO9dchLWARnQAAKdXuskcTecAAKjTKpqHVjhpd3FxkcFg0Pm7n/+55J8NBoOKioqqGX7tImkHADi1khr2M/GmmfVxK0jUAQCo4yqah7pV9IQJCQk1EhgAAKgkazXsJO0AADQIFU7aW7Zsac84AACALSU17CUz7dSwAwDQYFQ4aS/t4MGDeu211xQXFydJ6tChg6ZPn642bdrUWHAAAECmWfVxK6hhBwCgAapS9/g1a9aoQ4cO+uWXX9S5c2d17txZ27dv1yWXXKJ169bVdIwAADQs6YnSqX2Wz18PiJCadiRhBwCggalwI7rzdevWTYMHD9b8+fMttj/xxBNau3atdu/eXWMB1gYa0QEAnAZN5wAAaBAqmodWaaY9Li5OkyZNKrN94sSJ+uOPP6pySgAAIFlvOgcAABqsKiXtjRs3VmxsbJntsbGxatKkSXVjAgCg4SppOifRdA4AAFStEd3kyZM1ZcoUHTp0SFdeeaUkacuWLXrppZf0yCOP1GiAAAA0KDSdAwAA56lSTbvRaNRrr72mV199VYmJpiY5EREReuyxx/Tggw/KYDDUeKD2RE07AMBh0hNJ0AEAaIAqmodWKWk/X0ZGhiTJ39+/OqdxKJJ2AIBD0HQOAIAGq6J5aJWf0y5JZ86cUXy8qVnOxRdfrEaNGlXndAAANCzWms6RtAMAgPNUqRFdVlaWJk6cqPDwcPXp00d9+vRReHi4Jk2apOzs7JqOEQCA+ommcwAA4AKqlLQ/8sgj2rRpk/773/8qNTVVqamp+vrrr7Vp0yY9+uijNR0jAAD1U0nTualbWBoPAACsqlJNe6NGjfT555+rX79+Ftt/+OEH3XLLLTpz5kxNxVcrqGkHANQKms4BAID/sWtNe3Z2tpo2bVpme5MmTVgeDwCANTSdAwAAVVCl5fG9evXSs88+q9zcXPO2nJwczZkzR7169aqx4AAAqDesNZ0DAAC4gCrNtC9atEiDBw/WRRddpC5dukiS9uzZIy8vL61Zs6ZGAwQAoF4oaTpXMtNO0zkAAFABVX5Oe3Z2tj744AP9+eefkqT27dtr7Nix8vb2rtEAawM17QAAuyhdw05NOwAA+J+K5qFVTtrrE5J2AECNo4YdAACUw66N6JKTkxUaGipJOnbsmN5++23l5ORo+PDh6tOnT9UiBgCgPrFWw07SDgAAKqlSjeh+++03RUZGqkmTJrr44osVGxuryy67TP/85z/173//W9dcc41WrFhhp1ABAKhDSmrYJWrYAQBAlVUqaX/88cfVqVMnbd68Wf369dP111+v6667TmlpaTp37pzuuecezZ8/316xAgBQdwREmJbET93C0ngAAFBllappb9Sokb7//nt17txZmZmZCggI0I4dO3TppZdKkv78809dccUVSk1NtVe8dkFNOwCg2mgyBwAAKsEuNe0pKSkKCwuTJPn5+cnX11fBwcHm8eDgYGVkZFQxZAAA6iiazgEAADup1PJ4STIYDOV+BgCgwbHWdA4AAKAGVLp7/IQJE+Tp6SlJys3N1b333itfX19JUl5eXs1GBwBAXVDSdK5kpp2mcwAAoIZUqqb9rrvuqtB+MTExVQ7IEahpBwBUGzXtAACgEiqah1Yqaa+vSNoBAJVCgg4AAKrJLo3oAABo8Gg6BwAAalGlG9HVtsjISBkMhjKv+++/X5LUr1+/MmP33nuvg6MGANSG/KNHlfXLL0qOWar01auVl5Cggio+xcTyXGtsn6uGms4VpOap4HS2MnecVMZPJ5R/PEMFyTlVOlddV5Cco9xDqcr48biyfzujgjPZKsgpsNyH7wsA0EA5/Uz7jh07VFRUZP68b98+DRo0SKNHjzZvmzx5sp577jnzZx8fn1qNEQBQ+/KPHtXx6Q8pLy7OvM3Fz0/N31oitWsnd3//ip/ryBEdf+hhK+d6S2rX1vJcNdB0rjA1V/kHUnXuywNS8d9Val4dQxU0rLXcQrwqfc66quBsjlI+iFNBUpZ5m8HTVY0mXKKCMB+5e7vb/r46hSpoaCu5hXg7InQAAGqF08+0N27cWGFhYebXqlWr1KZNG/Xt29e8j4+Pj8U+1KUDQP1WcPq0Ti/8p0WSLUnFmZk6NvU+FZ89WyPnSpw1S645p6VT+0zL4iXTUvhxK6SpW6q8NL44p1DnvthvkYBKUu6+ZOX8flaFhYWVPmddVJSWq7TVCRYJuyQZ84p0dvkfUqZptr0428b39Vuycv7g8XoAgPrN6ZP28+Xn5+s///mPJk6caPF8+A8++ECNGjVSx44dNWvWLGVnZ5d7nry8PKWnp1u8AAB1R3F6hjLWrbM+lpGh/EOHKn6ujAxlrF9vdSx85n1y+ew2aUlvUx37+Yl7045VrmXP/vW0ZKMNbObWRBlTC6wP1jPFuUXK/SPZ6pgxp1CFZ0zL3y/0fRWcLf9/9wEAqMucfnn8+VasWKHU1FRNmDDBvO32229Xy5YtFRERob1792rmzJmKj4/Xl19+afM88+bN05w5c2ohYgCAPRTn5UrnlU6VVnDqdCXOlWfzXG7+7mXr12ug6VxRar7tsYyGkbBLkrGgWCq2PV6Unq+ioiIVpeXZ3Kc4I99mQg8AQH1Qp5L2d999V0OHDlVExN//h2nKlCnmf+7UqZPCw8M1YMAAHTx4UG3atLF6nlmzZumRRx4xf05PT1fz5s3tFzgAoEa5+PjINSRERSnWl0Z7tb+44ufy9pZrcLCKzp0rM1aYUSDPatavW+PZJlA5e89YHfNo7i+Dq8HqWH1j8HSVi4+birOtlwO4R/jK1dVVnm2ClLPXesmDR3N/GdwaxvcFAGiY6szy+CNHjmj9+vW6++67y92vZ8+ekqQDBw7Y3MfT01MBAQEWLwBA3eEWFqZG991ndcy7W1e5NWpUuXPdb/1cyZ9+q+JbPqlW/bo1nq0D5eLvUXbAIAVe21JuwQ2jEZ1LoKf8/7+9O4+Pqr73P/6eSTKTfbJvEELYURYVNSLKLote6oJaKW0R0VZEqlCtpb/i1t5iq63etoqttdjbSmvttVpBRcAAiggUpIhLhAgEyIKQZbJvc35/xIxOMpOEkGS21/PxyAPmbPOdOR7ie87385lpA9yus2TFyhwdJqnj9yt2RpZC42lEBwAIXH5zp33NmjVKSUnRVVdd1eF2+/btkySlp6f3wagAAN4QEhGh6MmTpBCzTj35lJpPnZIpLEwx/3WVku+4Q5YzmD3VcqzJkjlEZWvXKu3uRQqNtUiWWJmSs2VO7tfj4w9LjlTyraNVvi5f9YfKJUMKTYqQ7b8GyRznJpwGqBBLiCJGJspkMsn+VoEcVY1SiEmRY5MVM22Awr7oCt/yfo1S+brPvny/kr94v2zB834BAIKTyTAMn68Eczgcys7O1rx58/TII484l+fn52vt2rW68sorlZiYqP3792vZsmXq37+/tm7d2uXj2+122Ww2VVRUcNcdAPxIU329mouKZNTWymSxyhxnU1hiYrePZa443tJ4rnU6fA/eXXf7nGV1MhqaZTQbMlnNCksMzq8sbapvkmFvkNHokCnULFNEqELd3Fnn/QIABJKu5lC/uNO+adMmFRQU6JZbbnFZbrFYtGnTJj3xxBOqrq5WZmam5s6dqx//+MdeGikAoC+FWq0KHTiwx44lo7ZXGs95fM4gmQbfmVBrqJTc+f+S8H4BAIKRX4T2GTNmyN2EgMzMzDO6ow4AQIciElrusPdw4zkAAIDu8ovQDgBAn4jNaJkSX1vaEth78S47AABAVxDaAQDBy17YPqDHZhDWAQCAzyC0AwCCk71Q+vM1fdZ0DgAAoDv85nvaAQDoUbWl7ZvOAQAA+BhCOwAgOLU2nZNoOgcAAHwW0+MBAMGhbf06TecAAIAfILQDAAKfp/p1ms4BAAAfx/R4AEDgo34dAAD4KUI7ACDwUb8OAAD8FNPjAQCBj/p1AADgpwjtAIDA07bpnET9OgAA8EuEdgBAYPHUdA4AAMAPUdMOAAgsNJ0DAAABhNAOAAgsNJ0DAAABhOnxAIDAQtM5AAAQQAjtAAD/17bxHE3nAABAgCC0AwD8G43nAABAAKOmHQDg32g8BwAAAhihHQDg32g8BwAAAhjT4wEA/sVd/TqN5wAAQIAitAMA/Ien+nUazwEAgADF9HgAgP+gfh0AAAQZQjsAwH9Qvw4AAIIM0+MBAP6D+nUAABBkCO0AAN/VtumcRP06AAAIKoR2AIBv8tR0DgAAIIhQ0w4A8E00nQMAACC0AwB8FE3nAAAAmB4PAPBRNJ0DAAAgtAMAfARN5wAAANohtAMAvI+mcwAAAG5R0w4A8D6azgEAALhFaAcAeB9N5wAAANxiejwAwPtoOgcAAOAWoR0A4B1tG8/RdA4AAKAdQjsAoO/ReA4AAKBLqGkHAPQ9Gs8BAAB0CaEdAND3aDwHAADQJUyPBwD0Pnf16zSeAwAA6BShHQDQuzzVr9N4DgAAoFNMjwcA9C7q1wEAALqN0A4A6F3UrwMAAHQb0+MBAL2L+nUAAIBuI7QDAHpW26ZzEvXrAAAA3URoBwD0HE9N5wAAANAt1LQDAHoOTecAAAB6FKEdANBzaDoHAADQo5geDwDoOTSdAwAA6FGEdgBA99F0DgAAoFcR2gEA3UPTOQAAgF5HTTsAoHtoOgcAANDrCO0AgO6h6RwAAECvY3o8AKDr2taw03QOAACgVxHaAQBd46mGnbAOAADQa5geDwDoGmrYAQAA+hyhHQDQNdSwAwAA9DmmxwMAuoYadgAAgD5HaAcAuNe26ZxEDTsAAEAfI7QDANrz1HQOAAAAfYrQDgB9pKi+QZVNDjUbhiJDzMqKsLbbpqmpSVWnG9Tc5JA5xCRrVJhCzI2qLi9Tc3OTQsLCFJuQpIbGKjkclXIYzQoxRyoqJt3tsYzyBhmNhkwhJpkiQxUabenSWJurPlfIV5rOGTWlqqiNcxmXJaxGpurPJUeDFGKVEZuphkqpoa5JhsNQqCVEMckRqqk5JoejViaTWeaQKIWFJru8xojoMIW7GVdxbZ3sDkPNhhRpNikrMlwFpTWqbWiS2WxSZFioUmPC1NBwTM2OBplNYQoLi5fFEt/+BdmLpHq75GiWwsKlhEGq/vyE6usaZDabZQm3ymJLUkltk+oMh8JMJiWEhig6ws375XKsCCkhWwWna1Tb+OW4+sVHdOl97pKmJqn8iNRcL4VYpMhElZuiVFrVqIYmhyyhZvWLDVdZXaOq6pvV7HAoIixUAxIje24MAADAawjtANAHDlXX6aefFerNU3Y5JI2ICtfDQzI0JMKqjC/Cu/1UjU58Wq5drx5WVVm9LOEhunLxEOXvflP7Nr6mxrpaRdriNP76eUoaZlbeZ9+T5FBU1DANHfyAwq1DFBWTJElqLK1Vw2cVsm88quaKBpnCzIq4IEWxk/orNMFzoKyuPKWKohKZayqUljzceae9wRyp3D9/rMKDFbKEh+iGpQMU/tlzMu/+g9RQJUWnyDHxhzplnqh1zx6TYUgjL0vW+bObdfCzB1VZ+YEkkxISLld21o/01p/tKjpUodAws4ZfkqbzZ2bJlvTluA5V1+kn+YXaeNr1/RpqDdPEX7wtk0l6/IZBuigtT4cPP6b6+iKZzeFKS7tWA7O+q4iIzC9f1KlPpY0PSp++LhkONU97WCdTpmnTmmd08nC+ZDLpsiXf17HBo/SzIyUqrG9UhNmkb6TE684BqUqPsno8llLOUcOsR/W3j6L01DuFMpmkiUOS9KOrztHwtJiz/w+n7Ih05G0pd5VkPyGFRchx3rdUM3qxbvjTIZ2ubtTkYUn68VXn6OcbPtHmj0/KYUgj0mK08r/O0aCkKKXH9eAHCAAAoM+ZDMMwvD0Ib7Pb7bLZbKqoqFBsbKy3hwMgwHxWU68b9h3SifpGl+VmSS+fP0QXx0Wrqb5JebtKtOX5POf6C2am6uShf+nQv7e3O+alN92g8IHbVVq22Xm0C857UfEJ56mpvkl1+z5X+T8PtdvPMjBW8TcMU1ii+yD3eUG+/vLD78saGak5ty5QdLhJVXWGNv7tJU25+T699vQRXXplokZXPabQT//Vbv/6yx/U5k8m6finlfraPQn66NANMgzX1x0WlqDBGX/Ry4+ecC5LHxKnaTePkC0pUp/V1OmGfflu369/XTBUHx4o0br9RXpoxjEVHf1/7cYQF3exRo74hSIjM6XT+dL/fk2qON6yMjpVp+a+qj//v/vkaG6SJGUMP1f131ysH54ob3esCbYorR6aqZSY8JZj/WlOS3j+KpNZxTe+piv/UaXS6gZJUmKURS/ePl6DkqPdvs9d0lQv7fuLtG55u1WNAy7Xy0N+qntfO6HX77pctzy3W0UVdS7bmE3Si7eP17gsuvwDAOCLuppD+co3AOhluyuq2gVQSXJIeuRwsY7V1auyvF67Xj385UqTlJYd5jawS9K/X1mnpNgbXI722eFHVV15Uoa9UfaNR93u13DELkd1+7HIXihH0X6Zqk7KGhmp2kq7/v74b/THVb/W3x//jcqKTqg4f59Ss2M1aKjhNrBLknXXL3XBpRYNHx+vktO/bxfYJamxsVQ1je8odeCXv5yKDpWr1t6y7a6Kao/v16rPijTt/HTdPtGm00WPux1DefkuNTaebnlQsOPLwC6pYcrDeu+lfzgDuyRlf+16PXayyu2xtldUq6Sp+Ytjvds+sEuS4VDyzlVaNO7Lafmnqxu06eOTbo/ZZeXHWu6wuxFW8LYuSarXFeekaP/x8naBXZIchvTYm5/qRFnN2Y0DAAB4FaEdAHrZltJKj+v+XVGtRoehpnqHauwNzuXWiFBVni7xuF9Dba2a60NcllXY90pqkNHQLEeVm2D+hcbjbQLqF03nzL+7XEm5d2nOrQvc7leYt08pAyMVYnf/gYAkqb5S4SE1Ss4yyV612+NmVXXvKGmAa03/5wUt71OH75e9Wg2GSfERjWpoOOVxO3vlgZa/5L/lsrwhbqiO5X3sssyIselUY5M8OVD5RejNz/W4Tcjxnbog3bX+/d1Dp1RaXe9xn041VEnVn3tcbT39kaaOSNHbBz2/D3uPlqmh2dH9MQAAAK8jtANAL0uzhnlcl2RpaS0SEmaWyWxyLm9qcCg8uuOa6BCLa2i3WBJlSDKFmjr8190c02Y8taUtteuS9HmeosNN7XeSFGlLUG1Vs4zwuA7H5QgJV32NZAnzPC07LCRVddWuYTLS1hJ6O3y/wkJlkmQoTB29SKslueUvbRr0mZtqFGlzHX+o4ejwl2GyJcztsVxEJau8zvX1JMdYZQ09i1+zoeGSyfP+jshknaysV2psuMdtkqKtMsn9+QQAAP6B0A4Avez61ASPsWlhvyQNsITKEhGi7DGJzuXNTQ45HFHtAmar/uecq5qG912W9UtfqPCINJnDQxQ+MtHtfiZriMLSolwXRiS0fK2bJCUPV1Wd+1YnQ3Om68h/TquiIVGKTnG7jWPAZTqaL33yTo1SEm5xu40kxcdcr6MflDkfh4WHKCGjZVw3pMZ3+H5FNzv0+od1ik+4wu02ISHRiooa2vJg7E0u6yLfX62Lr7zSZdmpXds1K77Ne/KF6BCzhkWFuz3WV5Wd91098361y7Jv5AxQVAcfQHQq3CYNn+1+nTVWJdaB+t3WfF19nuev4vv2+Cz1j2v/LQUAAMB/ENoBoJfFhYboF8P7t/sHd2pCjK5OiVNoaKii48I1/rohzuAqSXs2nNbMxT+SNco1UNpSUjXx29eq+NT/OpclxE9VauqVCg0NVYgtXLbZ2QpNdf3KL1OYWYkLzlVIWJlUcqBlWrzU8v3r33pZWrxdTTe9oLwDeXLd0aRLb1yowoOGmhocevu1KlVd9XxLqPyq+IGyX/qo9mwpV2lRtepKz1Vy0rVtXrVJWf1/qMP/DlVTQ8ud6VCLWVcuHq2IL7q0J5hN+sWw9u/XtIQYzUmJ00U/y9Xzu04pNP4uRUYNc9nGbI7QmNFPy2r94kOL8Hjpv5748o71J+s1IDtD51x6mXOfTze9pu9FScMjXcNtpNms58/NVkJr7g6Pl/7r8XZ3vxuHztaHcVO1t6C89e3SfbNGKDnqLMNybLp0xU+k5BGuyy1R+vzq5/XAllLVNDi0t6BMP71mlMxtPumYOiJZV45OV2goXxQDAIA/o3u86B4PoPedqK1XtcPQ9vIq2ZuadFlcjJIsoe2+q73i8xrZT9Wp+HCFYhLClT4oVo7mCpUcPqTyokKlDhqi+H79FBbZqNOnd6ipqVIJCTkKC01q913tTadr1VRap4ZjlQqJs8qSGaOQ0FKZ117n/Co3fevlltD+FfbSQtXZq3X0wPsKs1iUee55CrXYZD9lOMeVMThWUSHFUvF/pNOfSRljpfjhqmpM0olPSlVf26R+w+MVlVivZp1Uadl2mc1WJcRfKqM5UeWFJuexUgfGKiLGqvCoL8NlcXWN7DJpe3m17E1NujwuRklhIaoqrdPWQ6cVHmbW5UOSlBpdocb6o6qoeF/hEf0VGzNGVmuiQkO/8oFCxYmW+vAjb0t1FVL2JNVY01RdWaNjB95XiMWiAaPHqTY2UUfrm/V+RbUywy0aGxupxDCTosLDOzxWbWSGDtZEavsX47p0cJKiLGb1T3B/9/6MlX4mlR2Vju+W4rJk9BunInOq9hyr1JHT1RqVYdPg5CjVNzu0I/+0KusadengJCVGWfmudgAAfFhXcyihXYR2AEGk5IC0esKXjxdvl1JHeW88AAAAQYqvfAMAtNemfl0RfIc3AACAL6PQDQCCSWv9em1pS2CP9dzEDAAAAN5HaAeAQGcvdA3prT8AAADweYR2AAhk9kLpz9d02HgOAAAAvouadgAIZLWlLYFdavmzttS74wEAAMAZIbQDQCCj8RwAAIBfY3o8AAQyGs8BAAD4NUI7AASStk3nJBrPAQAA+DFCOwAECprOAQAABBxq2gEgUNB0DgAAIOAQ2gEgUNB0DgAAIOAwPR4A/FXb+nWazgEAAAQcQjsA+CNP9es0nQMAAAgoTI8HAH9E/ToAAEBQILQDgD+ifh0AACAoMD0eAPwR9esAAABBgdAOAP6gbdM5ifp1AACAIEBoBwBf56npHAAAAAIeNe0A4OtoOgcAABC0CO0A4OtoOgcAABC0mB4PAL6OpnMAAABBi9AOAL6obeM5ms4BAAAEJUI7APgaGs8BAADgC9S0A4CvofEcAAAAvkBoBwBfQ+M5AAAAfIHp8QDga2g8BwAAgC8Q2gHA29o2nZNoPAcAAABJhHYA8C6azgEAAKAD1LQDgDfRdA4AAAAdILQDgDfRdA4AAAAdYHo8APSltvXrNJ0DAABABwjtANBXPNWv03QOAAAAHjA9HgD6CvXrAAAAOEOEdgDoK9SvAwAA4AwxPR4A+gr16wAAADhDhHYA6C1tm85J1K8DAADgjBDaAaA3eGo6BwAAAJwBatoBoDfQdA4AAAA9wKdD+4MPPiiTyeTyM2LECOf6uro6LVmyRImJiYqOjtbcuXNVUlLixREDwBdoOgcAAIAe4PPT488991xt2rTJ+Tg09MshL1u2TOvXr9eLL74om82mO++8U9ddd522b9/ujaECwJdoOgcAAIAe4POhPTQ0VGlpae2WV1RU6Nlnn9XatWs1depUSdKaNWs0cuRIvffee7rkkkv6eqgAgl3bxnM0nQMAAMBZ8unp8ZJ08OBBZWRkaNCgQZo/f74KCgokSXv27FFjY6OmT5/u3HbEiBEaMGCAduzY0eEx6+vrZbfbXX4A4Ky0Np5bPaHlT3uht0cEAACAAODToT0nJ0fPPfec3njjDa1evVqHDx/W5ZdfrsrKShUXF8tisSguLs5ln9TUVBUXF3d43FWrVslmszl/MjMze/FVAAgKNJ4DAABAL/Dp6fGzZ892/n3MmDHKyclRVlaW/v73vysiIqLbx12xYoWWL1/ufGy32wnuAM5Oa+O51q94o/EcAAAAeoBPh/a24uLiNGzYMB06dEhXXHGFGhoaVF5e7nK3vaSkxG0N/FdZrVZZrdZeHi2AgOaufp3GcwAAAOhhPj09vq2qqirl5+crPT1d48aNU1hYmDZv3uxcn5eXp4KCAo0fP96LowQQ8DzVr8dmSKmjCOwAAADoMT59p/2ee+7RnDlzlJWVpcLCQj3wwAMKCQnRvHnzZLPZtGjRIi1fvlwJCQmKjY3V0qVLNX78eDrHA+hd7urXCeoAAADoBT4d2o8fP6558+bp9OnTSk5O1mWXXab33ntPycnJkqTHH39cZrNZc+fOVX19vWbOnKmnnnrKy6MGEPCoXwcAAEAfMRmGYXh7EN5mt9tls9lUUVGh2NhYbw8HgD9oW9MOAAAAnIGu5lCfvtMOAD7BXUBvbT4HAAAA9CJCOwB0pLXpXOtU+G+9TFgHAABAn/Gr7vEA0OfcNZ0DAAAA+gihHQA60tp0TqLpHAAAAPoc0+MBoCOxGS1T4mk6BwAAAC8gtAPAV9F0DgAAAD6E0A4ArWg6BwAAAB9DTTsAtKLpHAAAAHwMoR0AWtF0DgAAAD6G6fEAglvbGnaazgEAAMCHENoBBC9PNeyEdQAAAPgIpscDQaiuqU72ervLssr6SlU3VLssK6stU31jvfNxY3OjyuvK1dzcfNZj6Oqx3I2rx1DDDgAAAB/HnXYgiByvPK7CqkL949N/qLqpWtMGTNOFqRfqYOlBvfzZywozh2n+iPlKjEjUpqObtPfkXqVEpujG4TcqPCRcf/3krzpedVznJp6rK7OvVEp4iqLDo89oDCXVJSqvL9c/Pv2Hjlcd16jEUZqdPbvdsY7Zj+mDUx/otcOvyRJi0bVDrlW2LVv9Y/r33BvSWsPeeqedGnYAAAD4GJNhGIa3B+FtdrtdNptNFRUVio2N9fZwgF5xvPK4/njgj3rx0xddlg+IGaAfXvxDLX1rqWxWm/77sv/WD9/+oSrqK1y2Wz5uufZ/vl+bCjZJkiJCI/TMFc9obMrYLo+htLZUu0t26wfbfiCH4XAub3usY5XH9P0t39fHpR+77D99wHQtv3C5MmMyz+i1d8jd97IDAAAAvayrOZTp8UCQOFV7ql1gl6SCygLlHsvVpMxJun7Y9Xpm/zPtArsk/c/e/9G1Q691Pq5tqtXKd1eqwF7Q5THYG+xauX2lS2BvPdb9796vAnuB6pvq9frh19sFdknaVLBJRyqOdPn52g+gUCo50PJnq9gMKXUUgR0AAAA+idAOBIlXP3vV47oNRzZoSuYUnZN4jvae3Ot2m2ajWQX2AqVHpTuXHa44rKrGqi6P4XjVcdU21bpd91nFZ6pqrFJxTbFeOfSKx2P84+A/VFlf2eXndGptOrd6QsufXw3uAAAAgI8itANBoq6pzuO6+uZ6hZnD1OzouClcQ3ODwsxhLss626ft/h1pdjTLMAw1ODxv19DcoGajG43waDoHAAAAP0RoB4LEzIEzPa67vN/l2lOyRydrTirblu1xuyHxQ3Si6oTzcVJEkmIsMV0ew8DYgQoxhbhd13qs+PB4Te4/2eMxZg2cpbjwuC4/p1Nr0zmJpnMAAADwG4R2IEhk27I1Nrl907iosChdP+x6rftsnV7Ie0F3jL3DbbD+2uCvaWfRTpe73D+46AdKi0rr8hgiwyJ1y6hb3K6776L7lBaVJpvVpm+M/IYSwtuH6iFxQ3R+yvldfj4XsRkt38O+ePuX38cOAAAA+Di6x4vu8QgexyuP682jb+r/Pv0/VTdW6/J+l+vmUTdr89HN+lve32QJseiOsXdocNxgrf7Pah04dUBJEUlaOGqhsmOz9dOdP9WJqhMaFj9Mt4+5XRlRGUqPSe/8ib/iROUJfXT6Iz174FkVVRd5PNbhisN6/qPn9daxt2QJsWjOoDn62pCvdb1zPF3hAQAA4MO6mkMJ7SK0I7g0NTXpRPUJGTIUa4lVQkSCKmorVNZQJpNMSolIUYQlQsXVxaprqlOIKUSZsS1B+XjlcTU5mmQNtbo0pOuOrhzL3bi6pLXpXOv3r3NnHQAAAD6mqzk0tA/HBMAHhIaGKsuW5bLMFmGTLcLmsszdtPf+Mf17bBxdOZa7cXWJu6ZzhHYAAAD4IWraAQQems4BAAAgQHCnHYD/a1u/3tp0jpp2AAAA+DlCOwD/5ql+vfUHAAAA8GNMjwfg39zVrwMAAAABgtAOwL9Rvw4AAIAAxvR4AP6N+nUAAAAEMEI7AP/jrvEcYR0AAAABiNAOwL94ajwHAAAABCBq2gH4FxrPAQAAIIgQ2gH4FxrPAQAAIIgwPR6Af6HxHAAAAIIIoR2Ab2vbdE6i8RwAAACCBqEdgO+i6RwAAACCHDXtAHwXTecAAAAQ5AjtAHwXTecAAAAQ5JgeD8B30XQOAAAAQY7QDsB30HQOAAAAcEFoB+AbaDoHAAAAtENNOwDfQNM5AAAAoB1COwDfQNM5AAAAoB2mxwPwjrb16zSdAwAAANohtAPoe57q12k6BwAAALhgejyAvkf9OgAAANAlhHYAfY/6dQAAAKBLmB4PoO9Rvw4AAAB0CaEdQN9w13iOsA4AAAB0iNAOoPd5ajwHAAAAoEPUtAPofTSeAwAAALqF0A6g99F4DgAAAOgWpscD6H00ngMAAAC6hdAOoOe1bTon0XgOAAAA6AZCO4CeRdM5AAAAoMdQ0w6gZ9F0DgAAAOgxhHYAPYumcwAAAECPYXo8gLPTtn6dpnMAAABAjyG0A+g+T/XrNJ0DAAAAegTT4wF0H/XrAAAAQK8itAPoPurXAQAAgF7F9HgA3Uf9OgAAANCrCO0Auq5t0zmJ+nUAAACgFxHaAXSNp6ZzAAAAAHoNNe0AuoamcwAAAECfI7QD6BqazgEAAAB9junxALqGpnMAAABAnyO0A/CsbeM5ms4BAAAAfYrQDsA9Gs8BAAAAXkdNOwD3aDwHAAAAeB2hHYB7NJ4DAAAAvI7p8QBauKtfp/EcAAAA4FWEdgCe69dpPAcAAAB4FdPjAVC/DgAAAPgoQjsA6tcBAAAAH8X0eADUrwMAAAA+itAOBKO2Teck6tcBAAAAH0RoB4KNp6ZzAAAAAHwONe1AsKHpHAAAAOA3CO1AsKHpHAAAAOA3mB4PBBuazgEAAAB+g9AOBDqazgEAAAB+i9AOBDKazgEAAAB+jdCOoHWi8oQqGypV1Vglm9WmWEusJKm0rlSNjkYlhicqKSJJ1lCry36ltaUqqy9TWV2ZIsMiFWeNU0a0axB2OBw6UX1CZXVlXx4rPEnR1ug+e32S3DedI7QDAAAAfoPQjqB0pOKIfvTOj/TBqQ+cy6ZkTtE9F96j2968TRUNFbKYLbrjvDs0d+hcxYXHSZIKqwr11L6n9Opnr8phOCRJQ+KG6NGJj2pI/BBJUn1TvT48/aF+sO0HKqkpkSRZzBbdNvo2XTv0WqVGpfbdC21tOtd6p52mcwAAAIBfMRmGYXh7EN5mt9tls9lUUVGh2NhYbw8Hvex45XHdnXu38sry2q2bnT1bNwy9Qbe8eYtz2a8m/UpXDLxCtY21emrfU3ruo+fa7ZcWlaY/zvijMmMzdaTiiG5cd6Nqm2rbbffI5Y/oqkFX9ejraadtDbu7mnYAAAAAXtXVHMpXviHolNWVuQ3skvTmkTedd9Vb/Wbfb3S69rRKakr0wqcvuN2vuLpYBZUFkqTcY7luA7sk/X7/71VYVdj9wXemtYZ99YSWP+2FLUE9dRSBHQAAAPBDhHYEneKaYo/rmo1m1TTVuCwrsBeo0dGouqY6j2FcaplyL0l5pe4/EJCko/ajanI0ndmAz4S7GnYAAAAAfovQjqCTFpnmcV2IKURRoVEuywbaBspitig8NFyRoZEe9822ZUuSRiSM8LjNQNtAhZnDznDEZ6C1hl2ihh0AAAAIAIR2BJ348HiNTBjpdt3s7NkqrXO9O730vKVKiEhQWmSabhpxk9v9MqIylBmbKUmanDlZEaERbrf77pjvKj06/SxG34nYjJavdVu8na93AwAAAAIAoR1Bp39Mfz066VGdl3yec5lJJl2RdYUWj12su7bcJUkKDwnXvRfeqwtTL2x5HBaum4bfpLlD5yrEFOLcd1j8MD01/SllxrSE9n5R/fS7K36n9Kgvw3l4SLjuOv8ujUsZ17Mvxl4olRxo+bMVNewAAABAwKB7vOgeH6xOVLV8T3t1Y7VsFptsFpsMk6HSulI1OZoUHx7f8j3tIa7f015eV67SulKV15crPDRc8dZ4t3fPj1ceV1l9mRqbG5UQnqDkyGRFhUW1267bWpvOtX6dG3fWAQAAAL/R1RzK97QjaPWL7ud2eUpkSof7xYXHtesw707/mP7qH9O/O0PrGndN5wjtAAAAQEBhejzgr2g6BwAAAAQ87rQD/qq16VxtaUtg5y47AAAAEHAI7YC/sBe2D+ixGYR1AAAAIIAR2gF/QNM5AAAAIChR0w74A3dN5wAAAAAEPEI74A9oOgcAAAAEJabHA/6ApnMAAABAUCK0A76IpnMAAAAARGgHfA9N5wAAAAB8gZp2wNfQdA4AAADAFwjtgK+h6RwAAACALzA9HvAFbWvYaToHAAAAQIR2wPs81bAT1gEAAICgx/R4wNuoYQcAAADggU+H9lWrVumiiy5STEyMUlJSdM011ygvL89lm8mTJ8tkMrn83H777V4aMdAN1LADAAAA8MCnp8dv3bpVS5Ys0UUXXaSmpib96Ec/0owZM/TRRx8pKirKud1tt92mhx9+2Pk4MjLSG8MFuocadgAAAAAe+HRof+ONN1weP/fcc0pJSdGePXs0ceJE5/LIyEilpaX19fCA7mnbdE6ihh0AAACAWz49Pb6tiooKSVJCguv04eeff15JSUkaNWqUVqxYoZqamg6PU19fL7vd7vID9InWpnOrJ7T8aS/09ogAAAAA+DCfvtP+VQ6HQ3fffbcmTJigUaNGOZd/4xvfUFZWljIyMrR//37dd999ysvL00svveTxWKtWrdJDDz3UF8MGXLlrOscddgAAAAAemAzDMLw9iK5YvHixXn/9db3zzjvq37+/x+3eeustTZs2TYcOHdLgwYPdblNfX6/6+nrnY7vdrszMTFVUVCg2NrbHxw44efp6NwAAAABBxW63y2azdZpD/eJO+5133ql169Zp27ZtHQZ2ScrJyZGkDkO71WqV1Wrt8XECnaLpHAAAAIAz4NOh3TAMLV26VP/85z+1ZcsWZWdnd7rPvn37JEnp6em9PDqgC2g6BwAAAOAs+HRoX7JkidauXatXXnlFMTExKi4uliTZbDZFREQoPz9fa9eu1ZVXXqnExETt379fy5Yt08SJEzVmzBgvjx5Bj6nwAAAAAM6ST3ePX716tSoqKjR58mSlp6c7f1544QVJksVi0aZNmzRjxgyNGDFC3//+9zV37ly9+uqrXh45IPdN5wAAAADgDPj0nfbOeuRlZmZq69atfTQa4AxFJLTcYW+90x6R0Pk+AAAAAPAVPh3aAb/Stn6dpnMAAAAAzhKhHegJnurXaToHAAAA4Cz4dE074DeoXwcAAADQCwjtQE9orV+XqF8HAAAA0GOYHg/0BOrXAQAAAPQCQjvQXe4azxHWAQAAAPQgQjvQHZ4azwEAAABAD6KmHegOGs8BAAAA6AOEdqA7aDwHAAAAoA8wPR7oDhrPAQAAAOgDhHagK9o2nZNoPAcAAACg1xHagc7QdA4AAACAl1DTDnSGpnMAAAAAvITQDnSGpnMAAAAAvITp8UBbbevXaToHAAAAwEsI7cBXeapfp+kcAAAAAC9gejzwVdSvAwAAAPAhhHbgq6hfBwAAAOBDmB4PfBX16wAAAAB8CKEdwa1t0zmJ+nUAAAAAPoPQjuDlqekcAAAAAPgIatoRvGg6BwAAAMDHEdoRvGg6BwAAAMDHMT0ewYumcwAAAAB8HKEdwaVt4zmazgEAAADwYYR2BA8azwEAAADwM9S0I3jQeA4AAACAnyG0I3jQeA4AAACAn2F6PAKXu/p1Gs8BAAAA8COEdgQmT/XrNJ4DAAAA4EeYHo/ARP06AAAAgABAaEdgon4dAAAAQABgejwCE/XrAAAAAAIAoR2BoW3TOYn6dQAAAAB+j9AO/+ep6RwAAAAA+Dlq2uH/aDoHAAAAIEAR2uH/aDoHAAAAIEAxPR7+j6ZzAAAAAAIUoR3+h6ZzAAAAAIIEoR3+haZzAAAAAIIINe3wLzSdAwAAABBECO3wLzSdAwAAABBEmB4P/0LTOQAAAABBhNAO39e28RxN5wAAAAAECUI7fBuN5wAAAAAEMWra4dtoPAcAAAAgiBHa4dtoPAcAAAAgiDE9Hr7FXf06jecAAAAABClCO3yHp/p1Gs8BAAAACFJMj4fvoH4dAAAAAFwQ2uE7qF8HAAAAABdMj4fvoH4dAAAAAFwQ2uE9bZvOSdSvAwAAAMBXENrhHZ6azgEAAAAAnKhph3fQdA4AAAAAOkVoh3fQdA4AAAAAOsX0eHgHTecAAAAAoFOEdvQNms4BAAAAwBkjtKP30XQOAAAAALqFmnb0PprOAQAAAEC3ENrR+2g6BwAAAADdwvR49I62New0nQMAAACAM0ZoR8/zVMNOWAcAAACAM8L0ePQ8atgBAAAAoEcQ2tHzqGEHAAAAgB7B9Hj0PGrYAQAAAKBHENpx9to2nZOoYQcAAACAHkBox9nx1HQOAAAAAHDWqGnH2aHpHAAAAAD0GkI7zg5N5wAAAACg1zA9HmeHpnMAAAAA0GsI7TgzNJ0DAAAAgD5DaEfX0XQOAAAAAPoUNe3oOprOAQAAAECfIrSj62g6BwAAAAB9iunx8Kxt/TpN5wAAAACgTxHa4Z6n+nWazgEAAABAn2F6PNyjfh0AAAAAvI7QDveoXwcAAAAAr2N6PNyjfh0AAAAAvI7Qji+5azxHWAcAAAAAryG0o4WnxnMAAAAAAK+hph0taDwHAAAAAD6H0I4WNJ4DAAAAAJ/D9Hi0oPEcAAAAAPgcQnuwatt0TqLxHAAAAAD4GEJ7MKLpHAAAAAD4BWragxFN5wAAAADALxDagxFN5wAAAADALzA9PhjRdA4AAAAA/AKhPRjQdA4AAAAA/BKhPdDRdA4AAAAA/BY17YGOpnMAAAAA4LcI7YGOpnMAAAAA4LeYHh9o2tav03QOAAAAAPwWoT2QeKpfp+kcAAAAAPglpscHEurXAQAAACCgENoDCfXrAAAAABBQmB4fSKhfBwAAAICAQmj3d+4azxHWAQAAACAgENr9mafGcwAAAACAgEBNuz+j8RwAAAAABDRCuz+j8RwAAAAABDSmx/szGs8BAAAAQEAjtPuTtk3nJBrPAQAAAEAAI7T7C5rOAQAAAEDQCZia9ieffFIDBw5UeHi4cnJytGvXLm8PqWfRdA4AAAAAgk5AhPYXXnhBy5cv1wMPPKC9e/dq7Nixmjlzpk6ePOntofUcms4BAAAAQNAxGYZheHsQZysnJ0cXXXSRfvvb30qSHA6HMjMztXTpUv3whz/sdH+73S6bzaaKigrFxsb29nC7z11NOwAAAADA73Q1h/p9TXtDQ4P27NmjFStWOJeZzWZNnz5dO3bscLtPfX296uvrnY/tdnuvj7NH0HQOAAAAAIKK30+PP3XqlJqbm5WamuqyPDU1VcXFxW73WbVqlWw2m/MnMzOzL4YKAAAAAMAZ8fvQ3h0rVqxQRUWF8+fYsWPeHhIAAAAAAO34/fT4pKQkhYSEqKSkxGV5SUmJ0tLS3O5jtVpltVr7YngAAAAAAHSb399pt1gsGjdunDZv3uxc5nA4tHnzZo0fP96LIwMAAAAA4Oz4/Z12SVq+fLkWLFigCy+8UBdffLGeeOIJVVdXa+HChd4eGgAAAAAA3RYQof3rX/+6Pv/8c91///0qLi7WeeedpzfeeKNdczoAAAAAAPxJQHxP+9nym+9pBwAAAAAEhK7mUL+vaQcAAAAAIFAR2gEAAAAA8FGEdgAAAAAAfBShHQAAAAAAH0VoBwAAAADARxHaAQAAAADwUYR2AAAAAAB8FKEdAAAAAAAfRWgHAAAAAMBHEdoBAAAAAPBRhHYAAAAAAHwUoR0AAAAAAB9FaAcAAAAAwEcR2gEAAAAA8FGEdgAAAAAAfBShHQAAAAAAH0VoBwAAAADARxHaAQAAAADwUYR2AAAAAAB8FKEdAAAAAAAfRWgHAAAAAMBHEdoBAAAAAPBRhHYAAAAAAHwUoR0AAAAAAB9FaAcAAAAAwEcR2gEAAAAA8FGEdgAAAAAAfBShHQAAAAAAH0VoBwAAAADARxHaAQAAAADwUaHeHoAvMAxDkmS32708EgAAAABAMGjNn6151BNCu6TKykpJUmZmppdHAgAAAAAIJpWVlbLZbB7Xm4zOYn0QcDgcKiwsVExMjEwmk7eHI6nlU5fMzEwdO3ZMsbGx3h4OehDnNnBxbgMT5zVwcW4DF+c2cHFuA1OwnlfDMFRZWamMjAyZzZ4r17nTLslsNqt///7eHoZbsbGxQfUfbjDh3AYuzm1g4rwGLs5t4OLcBi7ObWAKxvPa0R32VjSiAwAAAADARxHaAQAAAADwUYR2H2W1WvXAAw/IarV6eyjoYZzbwMW5DUyc18DFuQ1cnNvAxbkNTJzXjtGIDgAAAAAAH8WddgAAAAAAfBShHQAAAAAAH0VoBwAAAADARxHaAQAAAADwUYR2H/Xkk09q4MCBCg8PV05Ojnbt2uXtIeEMrFq1ShdddJFiYmKUkpKia665Rnl5eS7bTJ48WSaTyeXn9ttv99KI0VUPPvhgu/M2YsQI5/q6ujotWbJEiYmJio6O1ty5c1VSUuLFEaOrBg4c2O7cmkwmLVmyRBLXrD/Ztm2b5syZo4yMDJlMJr388ssu6w3D0P3336/09HRFRERo+vTpOnjwoMs2paWlmj9/vmJjYxUXF6dFixapqqqqD18F2urovDY2Nuq+++7T6NGjFRUVpYyMDH37299WYWGhyzHcXeePPPJIH78StNXZNXvzzTe3O2+zZs1y2YZr1jd1dm7d/d41mUx69NFHndtw3RLafdILL7yg5cuX64EHHtDevXs1duxYzZw5UydPnvT20NBFW7du1ZIlS/Tee+9p48aNamxs1IwZM1RdXe2y3W233aaioiLnzy9+8QsvjRhn4txzz3U5b++8845z3bJly/Tqq6/qxRdf1NatW1VYWKjrrrvOi6NFV+3evdvlvG7cuFGSdMMNNzi34Zr1D9XV1Ro7dqyefPJJt+t/8Ytf6Ne//rWefvpp7dy5U1FRUZo5c6bq6uqc28yfP18ffvihNm7cqHXr1mnbtm36zne+01cvAW50dF5ramq0d+9erVy5Unv37tVLL72kvLw8fe1rX2u37cMPP+xyHS9durQvho8OdHbNStKsWbNczttf//pXl/Vcs76ps3P71XNaVFSkP/7xjzKZTJo7d67LdkF/3RrwORdffLGxZMkS5+Pm5mYjIyPDWLVqlRdHhbNx8uRJQ5KxdetW57JJkyYZd911l/cGhW554IEHjLFjx7pdV15eboSFhRkvvviic9nHH39sSDJ27NjRRyNET7nrrruMwYMHGw6HwzAMrll/Jcn45z//6XzscDiMtLQ049FHH3UuKy8vN6xWq/HXv/7VMAzD+OijjwxJxu7du53bvP7664bJZDJOnDjRZ2OHZ23Pqzu7du0yJBlHjx51LsvKyjIef/zx3h0czoq7c7tgwQLj6quv9rgP16x/6Mp1e/XVVxtTp051WcZ1axjcafcxDQ0N2rNnj6ZPn+5cZjabNX36dO3YscOLI8PZqKiokCQlJCS4LH/++eeVlJSkUaNGacWKFaqpqfHG8HCGDh48qIyMDA0aNEjz589XQUGBJGnPnj1qbGx0uX5HjBihAQMGcP36mYaGBv3lL3/RLbfcIpPJ5FzONev/Dh8+rOLiYpfr1GazKScnx3md7tixQ3Fxcbrwwgud20yfPl1ms1k7d+7s8zGjeyoqKmQymRQXF+ey/JFHHlFiYqLOP/98Pfroo2pqavLOAHFGtmzZopSUFA0fPlyLFy/W6dOnneu4ZgNDSUmJ1q9fr0WLFrVbF+zXbai3BwBXp06dUnNzs1JTU12Wp6am6pNPPvHSqHA2HA6H7r77bk2YMEGjRo1yLv/GN76hrKwsZWRkaP/+/brvvvuUl5enl156yYujRWdycnL03HPPafjw4SoqKtJDDz2kyy+/XAcOHFBxcbEsFku7/0FMTU1VcXGxdwaMbnn55ZdVXl6um2++2bmMazYwtF6L7n7Ptq4rLi5WSkqKy/rQ0FAlJCRwLfuJuro63XfffZo3b55iY2Ody7/3ve/pggsuUEJCgt59912tWLFCRUVF+tWvfuXF0aIzs2bN0nXXXafs7Gzl5+frRz/6kWbPnq0dO3YoJCSEazZA/OlPf1JMTEy7skKuW0I70OuWLFmiAwcOuNQ9S3Kpsxo9erTS09M1bdo05efna/DgwX09THTR7NmznX8fM2aMcnJylJWVpb///e+KiIjw4sjQk5599lnNnj1bGRkZzmVcs4B/aGxs1I033ijDMLR69WqXdcuXL3f+fcyYMbJYLPrud7+rVatWyWq19vVQ0UU33XST8++jR4/WmDFjNHjwYG3ZskXTpk3z4sjQk/74xz9q/vz5Cg8Pd1nOdUsjOp+TlJSkkJCQdt2mS0pKlJaW5qVRobvuvPNOrVu3Trm5uerfv3+H2+bk5EiSDh061BdDQw+Ji4vTsGHDdOjQIaWlpamhoUHl5eUu23D9+pejR49q06ZNuvXWWzvcjmvWP7Veix39nk1LS2vX/LWpqUmlpaVcyz6uNbAfPXpUGzdudLnL7k5OTo6ampp05MiRvhkgesSgQYOUlJTk/PeXa9b/vf3228rLy+v0d68UnNctod3HWCwWjRs3Tps3b3Yuczgc2rx5s8aPH+/FkeFMGIahO++8U//85z/11ltvKTs7u9N99u3bJ0lKT0/v5dGhJ1VVVSk/P1/p6ekaN26cwsLCXK7fvLw8FRQUcP36kTVr1iglJUVXXXVVh9txzfqn7OxspaWluVyndrtdO3fudF6n48ePV3l5ufbs2ePc5q233pLD4XB+WAPf0xrYDx48qE2bNikxMbHTffbt2yez2dxuajV82/Hjx3X69Gnnv79cs/7v2Wef1bhx4zR27NhOtw3G65bp8T5o+fLlWrBggS688EJdfPHFeuKJJ1RdXa2FCxd6e2jooiVLlmjt2rV65ZVXFBMT46ynstlsioiIUH5+vtauXasrr7xSiYmJ2r9/v5YtW6aJEydqzJgxXh49OnLPPfdozpw5ysrKUmFhoR544AGFhIRo3rx5stlsWrRokZYvX66EhATFxsZq6dKlGj9+vC655BJvDx1d4HA4tGbNGi1YsEChoV/+iuSa9S9VVVUuMyAOHz6sffv2KSEhQQMGDNDdd9+tn/70pxo6dKiys7O1cuVKZWRk6JprrpEkjRw5UrNmzdJtt92mp59+Wo2Njbrzzjt10003uZRMoG91dF7T09N1/fXXa+/evVq3bp2am5udv3sTEhJksVi0Y8cO7dy5U1OmTFFMTIx27NihZcuW6Zvf/Kbi4+O99bKgjs9tQkKCHnroIc2dO1dpaWnKz8/XD37wAw0ZMkQzZ86UxDXryzr791hq+eD0xRdf1C9/+ct2+3PdfsHb7evh3m9+8xtjwIABhsViMS6++GLjvffe8/aQcAYkuf1Zs2aNYRiGUVBQYEycONFISEgwrFarMWTIEOPee+81KioqvDtwdOrrX/+6kZ6eblgsFqNfv37G17/+dePQoUPO9bW1tcYdd9xhxMfHG5GRkca1115rFBUVeXHEOBMbNmwwJBl5eXkuy7lm/Utubq7bf4MXLFhgGEbL176tXLnSSE1NNaxWqzFt2rR25/z06dPGvHnzjOjoaCM2NtZYuHChUVlZ6YVXg1YdndfDhw97/N2bm5trGIZh7Nmzx8jJyTFsNpsRHh5ujBw50vjZz35m1NXVefeFocNzW1NTY8yYMcNITk42wsLCjKysLOO2224ziouLXY7BNeubOvv32DAM43e/+50RERFhlJeXt9uf67aFyTAMo9c/GQAAAAAAAGeMmnYAAAAAAHwUoR0AAAAAAB9FaAcAAAAAwEcR2gEAAAAA8FGEdgAAAAAAfBShHQAAAAAAH0VoBwAAAADARxHaAQDoJSaTSS+//HKvPseWLVtkMplUXl7eo9v2poEDB+qJJ57o1ec4cuSITCaT9u3b16vPAwBAbyO0AwDQiaeffloxMTFqampyLquqqlJYWJgmT57ssm1rMM7Pz+/jUXbu0ksvVVFRkWw221kf64033pDJZFJxcbHL8vT0dA0cONBlWWuA3rx581k/ry/riw8jAADBh9AOAEAnpkyZoqqqKv373/92Lnv77beVlpamnTt3qq6uzrk8NzdXAwYM0ODBg70x1A5ZLBalpaXJZDKd9bEuu+wyhYaGasuWLc5lH3/8sWpra1VWVqYjR444l+fm5spqtWrChAln/bwAAAQbQjsAAJ0YPny40tPTXQLqli1bdPXVVys7O1vvvfeey/IpU6Y4H586dUrXXnutIiMjNXToUP3rX/9yOfaBAwc0e/ZsRUdHKzU1Vd/61rd06tQp53qHw6FVq1YpOztbERERGjt2rP7xj394HOvRo0c1Z84cxcfHKyoqSueee65ee+0159i+Oj3+ueeeU1xcnDZs2KCRI0cqOjpas2bNUlFRUafvSXR0tC666KJ278lll12mCRMmtFt+ySWXKDw83LmspqZGt9xyi2JiYjRgwAD9/ve/dzn+sWPHdOONNyouLk4JCQm6+uqrXT4IkKQ//OEPGjlypMLDwzVixAg99dRTHsdbVlam+fPnKzk5WRERERo6dKjWrFnjXP/BBx9o6tSpioiIUGJior7zne+oqqrKuX7y5Mm6++67XY55zTXX6Oabb3auP3r0qJYtWyaTydQjH4wAACAR2gEA6JIpU6YoNzfX+Tg3N1eTJ0/WpEmTnMtra2u1c+dOl9D+0EMP6cYbb9T+/ft15ZVXav78+SotLZUklZeXa+rUqTr//PP173//W2+88YZKSkp04403OvdftWqV/vd//1dPP/20PvzwQy1btkzf/OY3tXXrVrfjXLJkierr67Vt2zZ98MEH+vnPf67o6GiPr6umpkaPPfaY/vznP2vbtm0qKCjQPffc02PvidT+gwxJ+uUvf6kLL7xQ77//vu644w4tXrxYeXl5kqTGxkbNnDlTMTExevvtt7V9+3bnBwoNDQ2SpOeff17333+//vu//1sff/yxfvazn2nlypX605/+5HasK1eu1EcffaTXX39dH3/8sVavXq2kpCRJUnV1tWbOnKn4+Hjt3r1bL774ojZt2qQ777yzS++DJL300kvq37+/Hn74YRUVFXXpgw8AALrEAAAAnXrmmWeMqKgoo7Gx0bDb7UZoaKhx8uRJY+3atcbEiRMNwzCMzZs3G5KMo0ePGoZhGJKMH//4x85jVFVVGZKM119/3TAMw/jJT35izJgxw+V5jh07Zkgy8vLyjLq6OiMyMtJ49913XbZZtGiRMW/ePMMwDCM3N9eQZJSVlRmGYRijR482HnzwQbevoe22a9asMSQZhw4dcm7z5JNPGqmpqV16TzZu3GhIMgoLCw3DMIyUlBRj165dxrvvvmtkZWUZhmEY+fn5hiRj69atzv2ysrKMb37zm87HDofDSElJMVavXm0YhmH8+c9/NoYPH244HA7nNvX19UZERISxYcMGwzAMY/DgwcbatWtdxvOTn/zEGD9+vGEYhnH48GFDkvH+++8bhmEYc+bMMRYuXOj2dfz+97834uPjjaqqKuey9evXG2az2SguLjYMwzAmTZpk3HXXXS77XX311caCBQtcXtfjjz/e0VsGAMAZC/XWhwUAAPiTyZMnq7q6Wrt371ZZWZmGDRum5ORkTZo0SQsXLlRdXZ22bNmiQYMGacCAAc79xowZ4/x7VFSUYmNjdfLkSUnSf/7zH+Xm5rq9E56fn6/GxkbV1NToiiuucFnX0NCg888/3+04v/e972nx4sV68803NX36dM2dO9dlDG1FRka61N+np6c7x9eZSy+9VBaLRVu2bNHYsWNVW1urCy64QA6HQ59//rkOHz6sLVu2KCIiQpdcconLvl8dk8lkUlpamsv7cujQIcXExLjsU1dXp/z8fFVXVys/P1+LFi3Sbbfd5lzf1NTkscne4sWLNXfuXO3du1czZszQNddco0svvVRSSy3+2LFjFRUV5dx+woQJcjgcysvLU2pqapfeDwAAegOhHQCALhgyZIj69++v3NxclZWVadKkSZKkjIwMZWZm6t1331Vubq6mTp3qsl9YWJjLY5PJJIfDIamlA/2cOXP085//vN3zpaen68CBA5Kk9evXq1+/fi7rrVar23HeeuutmjlzptavX68333xTq1at0i9/+UstXbrU7fbuxmcYhqe3wUVkZKQuvvhi5ebmqrS0VJdddplCQkIUEhKiSy+9VLm5ucrNzdWECRNksVg6fd6vvi/jxo3T888/3+45k5OTnbXmzzzzjHJyclzWh4SEuB3r7NmzdfToUb322mvauHGjpk2bpiVLluixxx7r0ms1m83t3pfGxsYu7QsAwNkgtAMA0EVTpkzRli1bVFZWpnvvvde5fOLEiXr99de1a9cuLV68uMvHu+CCC/R///d/GjhwoEJD2/9KPuecc2S1WlVQUOD8kKArMjMzdfvtt+v222/XihUr9Mwzz3gM7WdrypQp+tvf/qaysjKXr7+bOHGitmzZoq1bt+r2228/o2NecMEFeuGFF5SSkqLY2Nh26202mzIyMvTZZ59p/vz5XT5ucnKyFixYoAULFujyyy/Xvffeq8cee0wjR47Uc889p+rqaufd9u3bt8tsNmv48OHOfb9ap97c3KwDBw641OpbLBY1Nzef0WsFAKAzNKIDAKCLpkyZonfeeUf79u1zCdGTJk3S7373OzU0NLRruNaRJUuWqLS0VPPmzdPu3buVn5+vDRs2aOHChWpublZMTIzuueceLVu2TH/605+Un5+vvXv36je/+Y3Hhmt33323NmzYoMOHD2vv3r3Kzc3VyJEjz/q1ezJlyhQdPHhQGzZsaPeevPzyyzp27NgZvSeSNH/+fCUlJenqq6/W22+/7Zxm/73vfU/Hjx+X1NLgb9WqVfr1r3+tTz/9VB988IHWrFmjX/3qV26Pef/99+uVV17RoUOH9OGHH2rdunXO92X+/PkKDw/XggULdODAAeXm5mrp0qX61re+5ZwaP3XqVK1fv17r16/XJ598osWLFzu78LcaOHCgtm3bphMnTrh8AwAAAGeD0A4AQBdNmTJFtbW1GjJkiEud86RJk1RZWen8ariuysjI0Pbt29Xc3KwZM2Zo9OjRuvvuuxUXFyezueVX9E9+8hOtXLlSq1at0siRIzVr1iytX79e2dnZbo/Z3NysJUuWOLcdNmxYh1+FdrbGjx8vq9UqwzA0btw45/KcnBw1NjY6vxruTERGRmrbtm0aMGCArrvuOo0cOVKLFi1SXV2d8877rbfeqj/84Q9as2aNRo8erUmTJum5557z+L5YLBatWLFCY8aM0cSJExUSEqK//e1vzufbsGGDSktLddFFF+n666/XtGnT9Nvf/ta5/y233KIFCxbo29/+tiZNmqRBgwa1+zDi4Ycf1pEjRzR48GAlJyef0WsGAMATk9HVwjUAAAAAANCnuNMOAAAAAICPIrQDAAC3oqOjPf68/fbb3h4eAABBgenxAADArUOHDnlc169fP0VERPThaAAACE6EdgAAAAAAfBTT4wEAAAAA8FGEdgAAAAAAfBShHQAAAAAAH0VoBwAAAADARxHaAQAAAADwUYR2AAAAAAB8FKEdAAAAAAAfRWgHAAAAAMBH/X/IpkEOEu9H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2" name="AutoShape 4" descr="data:image/png;base64,iVBORw0KGgoAAAANSUhEUgAAA+0AAAPbCAYAAAApZGqjAAAAOXRFWHRTb2Z0d2FyZQBNYXRwbG90bGliIHZlcnNpb24zLjcuMSwgaHR0cHM6Ly9tYXRwbG90bGliLm9yZy/bCgiHAAAACXBIWXMAAA9hAAAPYQGoP6dpAADDE0lEQVR4nOzdd3iUZdbH8d+k90pJgkCABATpoogoRUCKIogiKiIIgqIoFhRZG4gKorKivuCuJYBrb8iiUhVQQKQYEI2REmpCS0jvybx/zGZkkpmQNplJ8v1c11zjPPdTzjPOlpP7PucxGI1GowAAAAAAgNNxcXQAAAAAAADAOpJ2AAAAAACcFEk7AAAAAABOiqQdAAAAAAAnRdIOAAAAAICTImkHAAAAAMBJkbQDAAAAAOCkSNoBAAAAAHBSbo4OwBkUFxcrMTFR/v7+MhgMjg4HAAAAAFDPGY1GZWRkKCIiQi4utufTSdolJSYmqnnz5o4OAwAAAADQwBw7dkwXXXSRzXGSdkn+/v6STF9WQECAg6MBAAAAANR36enpat68uTkftYWkXTIviQ8ICCBpBwAAAADUmguVaNOIDgAAAAAAJ0XSDgAAAACAkyJpBwAAAADASVHTXkFFRUUqKChwdBio59zd3eXq6uroMAAAAAA4CZL2CsjMzNTx48dlNBodHQrqOYPBoIsuukh+fn6ODgUAAACAEyBpv4CioiIdP35cPj4+aty48QU7+wFVZTQadebMGR0/flzR0dHMuAMAAAAgab+QgoICGY1GNW7cWN7e3o4OB/Vc48aNdfjwYRUUFJC0AwAAAKARXUUxw47awO8MAAAAwPlI2gEAAAAAcFIk7QAAAAAAOCmSdlTI0qVLFRQUZP48e/Zsde3a1WHxAAAAAEBDQNJeS9Ky83XwdKZ+PXpOB89kKi07367XmzBhggwGgwwGgzw8PBQVFaXnnntOhYWFNXL+GTNmaMOGDZU6xmAwaMWKFTVyfQAAAABoCOgeXwsSU3M084u9+nH/WfO2PtGNNP+mzooIsl9H+iFDhigmJkZ5eXn69ttvdf/998vd3V2zZs2q9rn9/Pzs8izx/Px8eXh41Ph5AQAAAKAuYqbdztKy88sk7JK0ef9ZPfHFXrvOuHt6eiosLEwtW7bU1KlTNXDgQK1cuVLnzp3TnXfeqeDgYPn4+Gjo0KHav3+/xbFLly5VixYt5OPjoxtvvFHJyckW46WXx+/YsUODBg1So0aNFBgYqL59+2r37t3m8cjISEnSjTfeKIPBYP5ccp533nlHrVq1kpeXl5YvX67Q0FDl5eVZXHPkyJEaN25czX1BAAAAAODkSNrt7GxmfpmEvcTm/Wd1NtO+y+TP5+3trfz8fE2YMEE7d+7UypUrtW3bNhmNRg0bNkwFBQWSpO3bt2vSpEmaNm2aYmNj1b9/fz3//PPlnjsjI0Pjx4/XTz/9pJ9//lnR0dEaNmyYMjIyJJmSekmKiYlRUlKS+bMkHThwQF988YW+/PJLxcbGavTo0SoqKtLKlSvN+5w+fVrffPONJk6cWNNfCwAAAAA4LZbH21l6bkG54xkXGK8JRqNRGzZs0Jo1azR06FCtWLFCW7Zs0ZVXXilJ+uCDD9S8eXOtWLFCo0eP1qJFizRkyBA9/vjjkqS2bdtq69atWr16tc1rXHPNNRaf//3vfysoKEibNm3S9ddfr8aNG0uSgoKCFBYWZrFvfn6+li9fbt5Hkm6//XbFxMRo9OjRkqT//Oc/atGihfr161ft7wMAAAAA6gpm2u0swMu93HH/C4xXx6pVq+Tn5ycvLy8NHTpUY8aM0YQJE+Tm5qaePXua9wsNDVW7du0UFxcnSYqLi7MYl6RevXqVe61Tp05p8uTJio6OVmBgoAICApSZmamjR49eMM6WLVtaJOySNHnyZK1du1YnTpyQZFquX9JcDwAAAAAaCpJ2O2vk56E+0Y2sjvWJbqRGfvZruta/f3/FxsZq//79ysnJ0bJly+yW9I4fP16xsbFatGiRtm7dqtjYWIWGhio//8LL/319fcts69atm7p06aLly5dr165d+v333zVhwgQ7RA4AAAAAzouk3c4CfTw0/6bOZRL3PtGN9NJNnRXoY7+k3dfXV1FRUWrRooXc3EyVEO3bt1dhYaG2b99u3i85OVnx8fHq0KGDeZ/zxyXp559/LvdaW7Zs0YMPPqhhw4bpkksukaenp86etazld3d3V1FRUYXjv/vuu7V06VLFxMRo4MCBat68eYWPBQAAAID6gJr2WhAR5K03buums5n5ysgtkL+Xuxr5edg1YbclOjpaI0aM0OTJk/Wvf/1L/v7+euKJJ9SsWTONGDFCkvTggw+qd+/eeuWVVzRixAitWbOm3Hr2kvO+//776tGjh9LT0/XYY4/J29vycXaRkZHasGGDevfuLU9PTwUHB5d7zttvv10zZszQ22+/reXLl1fvxgEAAACgDmKmvZYE+nioTRM/dW0RrDZN/BySsJeIiYnRpZdequuvv169evWS0WjUt99+K3d3U339FVdcobfffluLFi1Sly5dtHbtWj311FPlnvPdd9/VuXPn1L17d40bN04PPvigmjRpYrHPq6++qnXr1ql58+bq1q3bBeMMDAzUTTfdJD8/P40cObLK9wsAAAAAdZXBaDQaHR2Eo6WnpyswMFBpaWkKCAiwGMvNzVVCQoL5GeKoXQMGDNAll1yi119/3dGh1Ap+bwAAAEDDUF4eej6Wx8MpnTt3Ths3btTGjRu1ePFiR4cDAAAAAA5B0g6n1K1bN507d04vvfSS2rVr5+hwAAAAAMAhSNrhlA4fPuzoEAAAAADA4WhEBwAAAACAkyJpBwAAAADASZG0AwAAAADgpEjaAQAAAABwUiTtAAAAAAA4KZJ2VMqECRM0cuRIR4dhk8Fg0IoVKySZOtAbDAbFxsY6NCYAAAAAqCqS9nru2LFjmjhxoiIiIuTh4aGWLVtq+vTpSk5OLve4+pDwNm/eXElJSerYsaOjQwEAAACAKiFpry0556Szf0nHd0pn95s+29mhQ4fUo0cP7d+/Xx999JEOHDigt956Sxs2bFCvXr2UkpJi9bj8/Hy7x1YbXF1dFRYWJjc3N0eHAgAAAABVQtJeG9JOSJ9NlN68THpngPRmD+nzSabtdnT//ffLw8NDa9euVd++fdWiRQsNHTpU69ev14kTJ/Tkk09KkiIjIzV37lzdeeedCggI0JQpU9SqVStJUrdu3WQwGNSvXz+Lc7/yyisKDw9XaGio7r//fhUUFJjHzp07pzvvvFPBwcHy8fHR0KFDtX//fvP40qVLFRQUpBUrVig6OlpeXl4aPHiwjh07ZnGNr7/+Wt27d5eXl5dat26tOXPmqLCw0Dy+f/9+9enTR15eXurQoYPWrVtncby11QK///67rr/+egUEBMjf319XX321Dh48KEnauHGjLr/8cvn6+iooKEi9e/fWkSNHqv4vAAAAAACqiaTd3nLOSV9Pkw59b7n94AZp5QN2m3FPSUnRmjVrdN9998nb29tiLCwsTGPHjtUnn3wio9EoyZSEd+nSRb/++quefvpp/fLLL5Kk9evXKykpSV9++aX5+B9++EEHDx7UDz/8oGXLlmnp0qVaunSpeXzChAnauXOnVq5cqW3btsloNGrYsGEWiX12drZeeOEFLV++XFu2bFFqaqpuvfVW8/iPP/6oO++8U9OnT9cff/yhf/3rX1q6dKleeOEFSVJxcbFGjRolDw8Pbd++XW+99ZZmzpxZ7ndy4sQJ9enTR56envr++++1a9cuTZw4UYWFhSosLNTIkSPVt29f7d27V9u2bdOUKVNkMBiq9i8AAADAyRXm5Skl6YSS9sfr1KEDOncqydEhoR4pzMtTSuLfv6/Uk/y+qop1w/aWdaZswl7i4AbTuHdwjV92//79MhqNat++vdXx9u3b69y5czpz5owk6ZprrtGjjz5qHnd1dZUkhYaGKiwszOLY4OBgvfnmm3J1ddXFF1+s6667Ths2bNDkyZO1f/9+rVy5Ulu2bNGVV14pSfrggw/UvHlzrVixQqNHj5YkFRQU6M0331TPnj0lScuWLVP79u31yy+/6PLLL9ecOXP0xBNPaPz48ZKk1q1ba+7cuXr88cf17LPPav369frzzz+1Zs0aRURESJJefPFFDR061OZ38n//938KDAzUxx9/LHd3d0lS27ZtJZn+yJGWlqbrr79ebdq0MX9HAAAA9VH62dM68ecf2rj8HWWnpUqSQppdpMH3PqSQFi3k5eXj2ABRp6WdOaXE+Dj9sOxt5aSnSZJCmjXXkKkPKeii5vL25vdVGcy021tuevXGq6lkJv1CevToUeFzXnLJJeakXpLCw8N1+vRpSVJcXJzc3NzMybhkSvzbtWunuLg48zY3Nzdddtll5s8XX3yxgoKCzPvs2bNHzz33nPz8/MyvyZMnKykpSdnZ2YqLi1Pz5s3NCbsk9erVq9y4Y2NjdfXVV5sT9vOFhIRowoQJGjx4sIYPH65FixYpKYm/BgIAgPop7dRJffvGK+aEXZJSThzX588/pewLNCwGLqTk91WSsEtSyolj+uz5p5RzznpfLdhG0m5vXgHVG6+iqKgoGQwGi0T5fHFxcQoODlbjxo0lSb6+vhU+d+mk12AwqLi4uOrBWpGZmak5c+YoNjbW/Prtt9+0f/9+eXl5VemcpcsESouJidG2bdt05ZVX6pNPPlHbtm31888/V+laAAAAzir97Glt/fwjq2MFebmK3/ZTLUeE+iTtzClt/fxDq2MFuTn66+cttRxR3UfSbm++jaU2A6yPtRlgGreD0NBQDRo0SIsXL1ZOTo7F2MmTJ/XBBx9ozJgxNmu2PTw8JElFRUWVum779u1VWFio7du3m7clJycrPj5eHTp0MG8rLCzUzp07zZ/j4+OVmppqXpLevXt3xcfHKyoqqszLxcVF7du317Fjxyxmwy+UYHfu3Fk//vijRW19ad26ddOsWbO0detWdezYUR9+aP2/cAAAAOqqwvwCnT162Ob4yYN/KS87u/YCQr1SVFBY/u/rQLzyS+UnKB9Ju715B0s3vFE2cW8zwLTdDvXsJd58803l5eVp8ODB2rx5s44dO6bVq1dr0KBBatasmbmpmzVNmjSRt7e3Vq9erVOnTiktLc3mvueLjo7WiBEjNHnyZP3000/as2eP7rjjDjVr1kwjRoww7+fu7q4HHnhA27dv165duzRhwgRdccUVuvzyyyVJzzzzjJYvX645c+bo999/V1xcnD7++GM99dRTkqSBAweqbdu2Gj9+vPbs2aMff/zR3A3flmnTpik9PV233nqrdu7cqf379+v9999XfHy8EhISNGvWLG3btk1HjhzR2rVrtX//furaAQBAvePi6qKAxk1sjgeFhcvN07MWI0J94uLqooBG5fy+wiPkcYEVsLBE0l4bAptJN78rTdsh3b3B9H7zu6btdhQdHa2dO3eqdevWuuWWW9SmTRtNmTJF/fv317Zt2xQSEmLzWDc3N73++uv617/+pYiICIuE+0JiYmJ06aWX6vrrr1evXr1kNBr17bffWiyr9/Hx0cyZM3X77berd+/e8vPz0yeffGIeHzx4sFatWqW1a9fqsssu0xVXXKF//vOfatmypSTJxcVFX331lXJycnT55Zfr7rvvLvePEJJp9cH333+vzMxM9e3bV5deeqnefvttubu7y8fHR3/++aduuukmtW3bVlOmTNH999+ve+65p8L3DQAAUBcENQ3X5SNutjpmcHHRJf0GWfQvAirD9PsabXXM4OKiS/rYWIUMmwzGinYqq8fS09MVGBiotLQ0BQRY1pjn5uYqISFBrVq1qnItNSwtXbpUDz30kFJTUx0ditPh9wYAAGpD6ulT+m3Dau1Y+YWM/+tN5O7lrSFTp6tZ2w7yLWdyB7iQtFMntWf9au1c9aX59+Xh7a3BUx9WRFQ7+YWG2u/i6YlSTorkHSIFRFx4fwcqLw89H498AwAAABqYoCZN1eXaYepw9TU6l3RCbh4eCmjcVF7+AfLx93d0eKjjApuGqevg63VJ3wHn/b6ayMs/0L6/r/RE6f2R0pl4qXE7adwKp0/cK4KkHQAAAGiAAkJNDZFDL2ru4EhQHwU0aiSpln9fOSmmhF0yveek1IuknZp21LoJEyawNB4AAABAzfIOMc2wS6Z37/pR5sFMOwAAAACg7guIMC2JryM17RVF0g4AAAAAqJtKN54redUjJO0AAAAAgLqnnjaeK42adgAAAABA3WOt8Vw9RNIOAAAAAKh76mnjudJYHg8AAAAAqHvqaeO50phpR4UYDAatWLGi0sf169dPDz30ULWuvXTpUgUFBVXrHBUxe/Zsde3a1e7XAQAAAFAF6YnSqX2m9xIBEVLTjvU2YZdI2uu9Y8eOaeLEiYqIiJCHh4datmyp6dOnKzk5uUavs3HjRhkMBp6/DgAAAKDmlTSdW9Lb9H5+4l7PkbTXkrS8NCWkJWjvmb1KSEtQWl6a3a956NAh9ejRQ/v379dHH32kAwcO6K233tKGDRvUq1cvpaTUz0YNAAAAAOqZBtJ0zhqS9lpwMuukHt/8uG5YcYPGfjtWN6y4QTM3z9TJrJN2ve79998vDw8PrV27Vn379lWLFi00dOhQrV+/XidOnNCTTz4pSYqMjNTcuXN12223ydfXV82aNdP//d//lTnf2bNndeONN8rHx0fR0dFauXKlJOnw4cPq37+/JCk4OFgGg0ETJkwwH1dcXKzHH39cISEhCgsL0+zZsy3Ou3DhQnXq1Em+vr5q3ry57rvvPmVmZtq8r5Jl7O+9955atGghPz8/3XfffSoqKtKCBQsUFhamJk2a6IUXXrA47ujRoxoxYoT8/PwUEBCgW265RadOnbJ5neLiYj333HO66KKL5Onpqa5du2r16tUW+2zdulVdu3aVl5eXevTooRUrVshgMCg2NlZGo1FRUVF65ZVXLI6JjY2VwWDQgQMHbF4bAAAAwHkaSNM5a0ja7SwtL03Pbn1WWxO3WmzfkrhFs7fOttuMe0pKitasWaP77rtP3t7eFmNhYWEaO3asPvnkExmNRknSyy+/rC5duujXX3/VE088oenTp2vdunUWx82ZM0e33HKL9u7dq2HDhmns2LFKSUlR8+bN9cUXX0iS4uPjlZSUpEWLFpmPW7ZsmXx9fbV9+3YtWLBAzz33nMW5XVxc9Prrr+v333/XsmXL9P333+vxxx8v9/4OHjyo7777TqtXr9ZHH32kd999V9ddd52OHz+uTZs26aWXXtJTTz2l7du3SzIl4CNGjFBKSoo2bdqkdevW6dChQxozZozNayxatEivvvqqXnnlFe3du1eDBw/WDTfcoP3790uS0tPTNXz4cHXq1Em7d+/W3LlzNXPmTPPxBoNBEydOVExMjMV5Y2Ji1KdPH0VFRZV7jwAAAECDVbp+vaTp3NQt9fZ57DYZYUxLSzNKMqalpZUZy8nJMf7xxx/GnJycKp37UOohY8elHW2+DqUeqm74Vv38889GScavvvrK6vjChQuNkoynTp0ytmzZ0jhkyBCL8TFjxhiHDh1q/izJ+NRTT5k/Z2ZmGiUZv/vuO6PRaDT+8MMPRknGc+fOWZynb9++xquuuspi22WXXWacOXOmzdg/++wzY2hoqPlzTEyMMTAw0Pz52WefNfr4+BjT09PN2wYPHmyMjIw0FhUVmbe1a9fOOG/ePKPRaDSuXbvW6Orqajx69Kh5/PfffzdKMv7yyy/m83bp0sU8HhERYXzhhRfKxH7fffcZjUajccmSJcbQ0FCL38bbb79tlGT89ddfjUaj0XjixAmjq6urcfv27Uaj0WjMz883NmrUyLh06VKr917d3xsAAABQ56WdMBrfvMxofDbA9J52wtER2UV5eej5mGm3s4z8jGqNV5fxfzPpF9KrV68yn+Pi4iy2de7c2fzPvr6+CggI0OnTpy947vOPk6Tw8HCL49avX68BAwaoWbNm8vf317hx45ScnKzs7Gyb54yMjJS/v7/5c9OmTdWhQwe5uLhYbCu5TlxcnJo3b67mzZubxzt06KCgoKAy9ymZZtETExPVu3dvi+29e/c27x8fH6/OnTvLy8vLPH755Zdb7B8REaHrrrtO7733niTpv//9r/Ly8jR69Gib9wYAAAA0aA24ft0ahybtmzdv1vDhwxUREWH1kWIGg8Hq6+WXXzbvExkZWWZ8/vz5tXwntvl7+FdrvKqioqJkMBisJqSSKYkNDg5W48aNK3xOd3d3i88Gg0HFxcXVOu7w4cO6/vrr1blzZ33xxRfatWuXuZ4+Pz+/Uuesanz2dvfdd+vjjz9WTk6OYmJiNGbMGPn4+Dg6LAAAAMA5NeD6dWscmrRnZWWpS5cuVpueSVJSUpLF67333pPBYNBNN91ksd9zzz1nsd8DDzxQG+FXSIhXiHpH9LY61juit0K87PMDDA0N1aBBg7R48WLl5ORYjJ08eVIffPCBxowZI4PBIEn6+eefLfb5+eef1b59+wpfz8PDQ5JUVFRUqTh37dql4uJivfrqq7riiivUtm1bJSbW/OMb2rdvr2PHjunYsWPmbX/88YdSU1PVoUOHMvsHBAQoIiJCW7Zssdi+ZcsW8/7t2rXTb7/9pry8PPP4jh07ypxr2LBh8vX11ZIlS7R69WpNnDixpm4LAAAAqH8acv26FQ5N2ocOHarnn39eN954o9XxsLAwi9fXX3+t/v37q3Xr1hb7+fv7W+zn6+tbG+FXSKBnoGZfObtM4t47ordmXzlbgZ6Bdrv2m2++qby8PA0ePFibN2/WsWPHtHr1ag0aNEjNmjWz6K6+ZcsWLViwQH/99Zf+7//+T5999pmmT59e4Wu1bNlSBoNBq1at0pkzZ8rt/n6+qKgoFRQU6I033tChQ4f0/vvv66233qr0vV7IwIED1alTJ40dO1a7d+/WL7/8ojvvvFN9+/ZVjx49rB7z2GOP6aWXXtInn3yi+Ph4PfHEE4qNjTV/L7fffruKi4s1ZcoUxcXFac2aNeZO8SV/DJEkV1dXTZgwQbNmzVJ0dHSZUgQAAACgQSvddE4yJepNOzb4hF2qQ93jT506pW+++UaTJk0qMzZ//nyFhoaqW7duevnll1VYWFjuufLy8pSenm7xsqcw3zC91OclrRy5Uh8M+0ArR67US31eUphvmF2vGx0drZ07d6p169a65ZZb1KZNG02ZMkX9+/fXtm3bFBLy9yz/o48+qp07d6pbt256/vnntXDhQg0ePLjC12rWrJnmzJmjJ554Qk2bNtW0adMqdFyXLl20cOFCvfTSS+rYsaM++OADzZs3r9L3eiEGg0Fff/21goOD1adPHw0cOFCtW7fWJ598YvOYBx98UI888ogeffRRderUSatXr9bKlSsVHR0tyTQb/9///lexsbHq2rWrnnzyST3zzDOSZFHnLkmTJk1Sfn6+7rrrrhq/NwAAAKDOSk+U3h8pLeltek+v+VW3dZ3BWNFOZXZmMBj01VdfaeTIkVbHFyxYoPnz5ysxMdEiIVq4cKG6d++ukJAQbd26VbNmzdJdd92lhQsX2rzW7NmzNWfOnDLb09LSFBAQYLEtNzdXCQkJatWqVZlErL6IjIzUQw89pIceesjRodR5H3zwge666y6lpaVZPGrvxx9/1IABA3Ts2DE1bdrU5vEN4fcGAAAAmJ3aZ0rYS0zdYpphbwDS09MVGBhoNQ89n1stxlQt7733nsaOHVsmkXnkkUfM/9y5c2d5eHjonnvu0bx58+Tp6Wn1XLNmzbI4Lj093aKrOFBRy5cvV+vWrdWsWTPt2bNHM2fO1C233GJO2PPy8nTmzBnNnj1bo0ePLjdhBwAAABqckqZzZ+JpOmdDnUjaf/zxR8XHx5e7lLlEz549VVhYqMOHD6tdu3ZW9/H09LSZ0AOVcfLkST3zzDM6efKkwsPDNXr0aIteAR999JEmTZqkrl27avny5Q6MFAAAAHBCJU3nclJMCTs17GXUiaT93Xff1aWXXqouXbpccN/Y2Fi5uLioSZMmtRBZ/XD48GFHh1BnPf7443r88cdtjk+YMEETJkyovYAAAAAAZ5eeaJmkl7xglUOT9szMTB04cMD8OSEhQbGxsQoJCVGLFi0kmZauf/bZZ3r11VfLHL9t2zZt375d/fv3l7+/v7Zt26aHH35Yd9xxh4KDg2vtPgAAAAAAFVDSeK5kOTyPdLsghybtO3fuVP/+/c2fS+rMx48fr6VLl0qSPv74YxmNRt12221ljvf09NTHH3+s2bNnKy8vT61atdLDDz9sUa8OAAAAAHASOSmmhF0yveekkLRfgEOT9n79+ulCzeunTJmiKVOmWB3r3r27fv75Z3uEBgAAAACoaTSeq7Q6UdMOAAAAAKiDrNWv03iuUkjaAQAAAAA1z1b9Oo3nKsXF0QEAAAAAAOoha/XrqDSSdgAAAABAzSupX5eoX68GkvZ67tixY5o4caIiIiLk4eGhli1bavr06UpOTjbv069fPxkMBvOradOmGj16tI4cOWJxrvz8fL388svq3r27fH19FRgYqC5duuipp55SYmKi5s6dq/DwcKWkWP4Fbc+ePfL09NSqVaskSQaDQV5eXmXOP3LkSJ5pDgAAANQXJfXrU7fwaLdqIGmvJYVpaco7dEg5e/Yo71CCCtPS7H7NQ4cOqUePHtq/f78++ugjHThwQG+99ZY2bNigXr16WSTXkydPVlJSkhITE/X111/r2LFjuuOOO8zjeXl5GjRokF588UVNmDBBmzdv1m+//abXX39dZ8+e1RtvvKFZs2apefPmuv/++83HFRQUaPz48brjjjt0/fXXm7cbDAY988wzdv8OAAAAANSS9ETp1D7Te4mACKlpRxL2aqARXS0oSDqpxKeeUvaWLeZtPlddpYi5c+UeHma3695///3y8PDQ2rVr5e3tLUlq0aKFunXrpjZt2ujJJ5/UkiVLTPH4+CgszBRLeHi4pk2bpnvuucd8rn/+85/66aeftHPnTnXr1s28vUWLFurbt6+MRqMMBoOWL1+ubt266fPPP9fNN9+sF154QampqfrnP/9pEdu0adO0cOFCPfbYY+rYsaPdvgMAAAAAtcBW0zlUGzPtdlaYllYmYZek7J9+UuLTT9ttxj0lJUVr1qzRfffdZ07YS4SFhWns2LH65JNPZDQarR776aefqmfPnuZtH330kQYNGmSRsJ/PYDBIki6++GLNmzdPU6dO1Zo1azRv3jzFxMQoICDAYv/evXvr+uuv1xNPPFHdWwUAAADgaDSdsxuSdjsrSk4uk7CXyP7pJxWdV1tek/bv3y+j0aj27dtbHW/fvr3OnTunM2fOSJIWL14sPz8/+fr6KjQ0VPHx8XrvvffM+//1119q166dxTluvPFG+fn5yc/PT1deeaV5+/Tp09WxY0cNGzZMU6dOVf/+/a3GMG/ePK1evVo//vhjdW8XAAAAgCPRdM5uSNrtrDgj4wLjmXa9vrWZdGvGjh2r2NhY7dmzRz/99JOioqJ07bXXKqOc+BcvXqzY2FhNnDhR2dnZ5u0Gg0FPPvmkiouL9dRTT9k8vkOHDrrzzjuZbQcAAADqOprO2Q1Ju525+PtfYNzPLteNioqSwWBQXFyc1fG4uDgFBwercePGkqTAwEBFRUUpKipKvXv31rvvvqv9+/frk08+kSRFR0crPj7e4hzh4eGKiopSSEjZv6K5ublZvNsyZ84c7d69WytWrKjsLQIAAABwFJrO1RqSdjtzDQ2Vz1VXWR3zueoquYaG2uW6oaGhGjRokBYvXqycnByLsZMnT+qDDz7QmDFjzLXopbm6ukqS+djbbrtN69at06+//lqjcTZv3lzTpk3TP/7xDxUVFdXouQEAAADYQUnTuSW9Te/nJ+6ocSTtduYWGKiIuXPLJO4+V12liOfnyi0w0G7XfvPNN5WXl6fBgwdr8+bNOnbsmFavXq1BgwapWbNmeuGFF8z7Zmdn6+TJkzp58qT27NmjqVOnysvLS9dee60k6eGHH1avXr00YMAALVq0SLt371ZCQoLWrFmj7777zpzkV8WsWbOUmJio9evXV/ueAQAAANgZTedqFY98qwXu4WFq9uorKkpOVnFGplz8/eQaGmrXhF0yLWnfuXOnnn32Wd1yyy1KSUlRWFiYRo4cqWeffdZiWfvbb7+tt99+W5IUHByszp0769tvvzU3n/Py8tKGDRv02muvKSYmRrNmzVJxcbFatWqloUOH6uGHH65ynCEhIZo5c6b+8Y9/VO+GAQAAANhfSdO5kse70XTOrgzGinYqq8fS09MVGBiotLS0Mo8my83NVUJCglq1aiUvLy8HRYiGgt8bAAAA6oT0RNMMu3cINexVVF4eej5m2gEAAAAA5SudpJe8YHck7QAAAAAA20oaz5Ush+eRbrWKRnQAAAAAANtoPOdQJO0AAAAAANtKGs9JNJ5zAJbHAwAAAAD+Zq1+fdwKGs85CEk7AAAAAMDEVv06jecchuXxAAAAAAAT6tedDkk7AAAAAMCE+nWnw/J4AAAAAIAJ9etOh6QdlTZhwgSlpqZqxYoVjg4FAAAAQHWUbjonUb/uZFgeX0/169dPDz30UJntS5cuVVBQUK3HAwAAAMDJlDSdW9Lb9J6e6OiIYAUz7bUkN6tAORn5ys8plIe3m7z9PeTl6+7osCzk5+fLw8PD0WEAAAAAqA3Wms4xw+50mGmvBZkpuVr7zu/6cPZ2ff7SLn04e7vWvvO7MlNyHRrXhAkTNHLkSL3wwguKiIhQu3amhhO//fabrrnmGnl7eys0NFRTpkxRZmamzfPk5eXpwQcfVJMmTeTl5aWrrrpKO3bssNhn5cqVio6OlpeXl/r3769ly5bJYDAoNTVVWVlZCggI0Oeff25xzIoVK+Tr66uMjIyav3kAAACgoaPpXJ1A0m5nuVkF+v79P3UszvJRCcfiUvT9+38qN6vAQZGZbNiwQfHx8Vq3bp1WrVqlrKwsDR48WMHBwdqxY4c+++wzrV+/XtOmTbN5jscff1xffPGFli1bpt27dysqKkqDBw9WSorpnhMSEnTzzTdr5MiR2rNnj+655x49+eST5uN9fX116623KiYmxuK8MTExuvnmm+Xv72+fmwcAAAAaspKmc1O3/P08djgdlsfbWU5GfpmEvcSxuBTlZOQ7dJm8r6+v3nnnHfOy+Lffflu5ublavny5fH19JUlvvvmmhg8frpdeeklNmza1OD4rK0tLlizR0qVLNXToUPM51q1bp3fffVePPfaY/vWvf6ldu3Z6+eWXJUnt2rXTvn379MILL5jPc/fdd+vKK69UUlKSwsPDdfr0aX377bdav359bXwNAAAAQP1H07k6iZl2O8vPKazWuL116tTJoo49Li5OXbp0MSfsktS7d28VFxcrPj6+zPEHDx5UQUGBevfubd7m7u6uyy+/XHFxcZKk+Ph4XXbZZRbHXX755WU+X3LJJVq2bJkk6T//+Y9atmypPn36VP8mAQAAgIaOpnN1Fkm7nXl4l7+Y4ULjVRUQEKC0tLQy21NTUxUYGGj+fH5y7mh33323li5dKsm0NP6uu+6SwWBwbFAAAABAfWCt6RzqBJJ2O/P291Dz9tYbOjRvHyJvf/t0a2/Xrp12795dZvvu3bvVtm1bm8e1b99ee/bsUVZWlnnbli1b5OLiYm5Ud742bdrIw8NDW7ZsMW8rKCjQjh071KFDB3MsO3futDiudKM6Sbrjjjt05MgRvf766/rjjz80fvz4C98oAAAAgAuj6VydRdJuZ16+7rpm3MVlEvfm7UN0zZ0X262eferUqfrrr7/04IMPau/evYqPj9fChQv10Ucf6dFHH7V53NixY+Xl5aXx48dr3759+uGHH/TAAw9o3LhxZerZJdNM/dSpU/XYY49p9erV+uOPPzR58mRlZ2dr0qRJkqR77rlHf/75p2bOnKm//vpLn376qXlG/fyZ9ODgYI0aNUqPPfaYrr32Wl100UU1+6UAAAAADUl6onRqn+mdpnN1Fo3oaoFfiJeuvfuSWn1Oe+vWrbV582Y9+eSTGjhwoPLz83XxxRfrs88+05AhQ2we5+PjozVr1mj69Om67LLL5OPjo5tuukkLFy60ecz8+fNVXFyscePGKSMjQz169NCaNWsUHBwsSWrVqpU+//xzPfroo1q0aJF69eqlJ598UlOnTpWnp6fFuSZNmqQPP/xQEydOrJkvAgAAAGiISmrYz8SbZtZLEnWS9TrHYDQajY4OwtHS09MVGBiotLQ0BQQEWIzl5uYqISFBrVq1kpeXl4MirH9eeOEFvfXWWzp27JjF9vfff18PP/ywEhMTLRrkNRT83gAAAFAjTu0zNZ0rMXWL1LSj4+JBGeXloedjph21YvHixbrssssUGhqqLVu26OWXX7Z49nt2draSkpI0f/583XPPPQ0yYQcAAABqTEkNe8lMOzXsdRZJO2rF/v379fzzzyslJUUtWrTQo48+qlmzZpnHFyxYoBdeeEF9+vSx2A4AAACgCkpq2Es/lx11DsvjxfJ4OA9+bwAAAKiS9EQS9DqG5fEAAAAA0BDYajqHeoFHvgEAAABAXZaTYkrYJdN7Topj40GNImkHAAAAgLqspOmcRNO5eojl8QAAAABQl9F0rl4jaQcAAACAusRa07mACJL1eoqkHQAAAADqCprONTjUtDdAS5cuVVBQkF2vsXHjRhkMBqWmptr1OgAAAECDQtO5BoekvZ6aMGGCDAaDDAaDPDw8FBUVpeeee06FhYU1fq1+/frpoYcesth25ZVXKikpSYGBgTV+PQAAAKDBoulcg8Py+FqSm5mh7LQ05WVnydPXVz4BgfLy87frNYcMGaKYmBjl5eXp22+/1f333y93d3eFh4fb9bqS5OHhobCwMLtfBwAAAKjXStev03SuwWGmvRZkJJ/RqkULFPPIvfrwqUcV8/C9+ub1l5WRfMau1/X09FRYWJhatmypqVOnauDAgVq5cmWZ/Q4ePKgRI0aoadOm8vPz02WXXab169db7LN48WJFR0fLy8tLTZs21c033yzJNKO/adMmLVq0yDyzf/jwYavL47ds2aJ+/frJx8dHwcHBGjx4sM6dO2fX7wAAAACos0rq15f0Nr2nJ5q2B0RITTuSsDcQJO12lpuZoTVvva4je3+12H54z26t/dcbys3MqLVYvL29lZ+fX2Z7Zmamhg0bpg0bNujXX3/VkCFDNHz4cB09elSStHPnTj344IN67rnnFB8fr9WrV6tPnz6SpEWLFqlXr16aPHmykpKSlJSUpObNm5e5RmxsrAYMGKAOHTpo27Zt+umnnzR8+HAVFRXZ96YBAACAuor6dYjl8XaXnZZWJmEvcXjPbmWnpdl9mbzRaNSGDRu0Zs0aPfDAA2XGu3Tpoi5dupg/z507V1999ZVWrlypadOm6ejRo/L19dX1118vf39/tWzZUt26dZMkBQYGysPDQz4+PuUuh1+wYIF69OihxYsXm7ddcsklNXiXAAAAQD1TUr9e0ime+vUGiaTdzvKys8ofzyl/vDpWrVolPz8/FRQUqLi4WLfffrtmz56tzz77zGK/zMxMzZ49W998842SkpJUWFionJwc80z7oEGD1LJlS7Vu3VpDhgzRkCFDdOONN8rHx6fCscTGxmr06NE1en8AAABAvUb9OsTyeLvz9PEtf9y7/PHq6N+/v2JjY7V//37l5ORo2bJl8vUte70ZM2boq6++0osvvqgff/xRsbGx6tSpk3kpvb+/v3bv3q2PPvpI4eHheuaZZ9SlS5dKPc7N29u7pm4LAAAAqL/SE6VT+6hfhxlJu535BAYqskt3q2ORXbrLx46PRPP19VVUVJRatGghNzfbiyq2bNmiCRMm6MYbb1SnTp0UFhamw4cPW+zj5uamgQMHasGCBdq7d68OHz6s77//XpKpU/yFatM7d+6sDRs2VPueAAAAgHrLVuM5NGgk7Xbm5eeva+95oEziHtmlu6695wG717NXRHR0tL788kvFxsZqz549uv3221VcXGweX7VqlV5//XXFxsbqyJEjWr58uYqLi9Wunen5kJGRkdq+fbsOHz6ss2fPWhxbYtasWdqxY4fuu+8+7d27V3/++aeWLFmis2fP1tp9AgAAAE6NxnOwgpr2WuAf2ljXPfiY6TntOVny9PaVT6D9n9NeUQsXLtTEiRN15ZVXqlGjRpo5c6bS09PN40FBQfryyy81e/Zs5ebmKjo6Wh999JG5kdyMGTM0fvx4dejQQTk5OUpISChzjbZt22rt2rX6xz/+ocsvv1ze3t7q2bOnbrvttlq7TwAAAMCp0XgOVhiMRqPR0UE4Wnp6ugIDA5WWlqaAgACLsdzcXCUkJKhVq1by8vJyUIRoKPi9AQAANHDpiTSeayDKy0PPx0w7AAAAADiCtQQ9IIJkHRZI2gEAAACgtpU0nStZCj9uBck6rKIRHQAAAADUNprOoYJI2gEAAACgtpU0nZNoOodysTweAAAAAOytdP16QIRpSTxN53ABJO0AAAAAYE+26tdpOocKYHk8AAAAANgT9euoBpJ2AAAAALAn6tdRDSyPBwAAAAB7on4d1cBMO2rdxo0bZTAYlJqa6uhQAAAAgJqXniid2md6LxEQITXtSMKOSiNpr4eGDx+uIUOGWB378ccfZTAYtHfv3lqOCgAAAGgASprOLeltej8/cQeqgKS9lhRlF6jgdLbyjqar4Ey2irIL7HatSZMmad26dTp+/HiZsZiYGPXo0UOdO3e22/VrQ35+vqNDAAAAAMqi6RxqGEl7LShMzVPKR3/q1MJdOrN4j069ukspH/2pwtQ8u1zv+uuvV+PGjbV06VKL7ZmZmfrss880cuRI3XbbbWrWrJl8fHzUqVMnffTRRxb7fv755+rUqZO8vb0VGhqqgQMHKisryzz+3nvv6ZJLLpGnp6fCw8M1bdo0SdLhw4dlMBgUGxtr3jc1NVUGg0EbN260Gm9ycvIF4+nXr5+mTZumhx56SI0aNdLgwYOr/gUBAAAA9kLTOdQwknY7K8ou0Lkv/lLe/lSL7Xn7U3Xui7/sMuPu5uamO++8U0uXLpXRaDRv/+yzz1RUVKQ77rhDl156qb755hvt27dPU6ZM0bhx4/TLL79IkpKSknTbbbdp4sSJiouL08aNGzVq1CjzuZYsWaL7779fU6ZM0W+//aaVK1cqKiqqyvHm5uaWG0+JZcuWycPDQ1u2bNFbb71V5esBAAAAdlPSdG7qlr+fxw5UA93j7aw4s6BMwl4ib3+qijML5OrjXuPXnThxol5++WVt2rRJ/fr1k2RaGn/TTTepZcuWmjFjhnnfBx54QGvWrNGnn36qyy+/XElJSSosLNSoUaPUsmVLSVKnTp3M+z///PN69NFHNX36dPO2yy67rMqxNmvWrNx4SkRHR2vBggVVvg4AAABgF+mJlp3hS15ADWCm3c6KcwurNV5VF198sa688kq99957kqQDBw7oxx9/1KRJk1RUVKS5c+eqU6dOCgkJkZ+fn9asWaOjR49Kkrp06aIBAwaoU6dOGj16tN5++22dO3dOknT69GklJiZqwIABNRbrheIpcemll9bYNQEAAIAaQeM52BlJu525eJW/mOFC49UxadIkffHFF8rIyFBMTIzatGmjvn376uWXX9aiRYs0c+ZM/fDDD4qNjdXgwYPNzd1cXV21bt06fffdd+rQoYPeeOMNtWvXTgkJCfL29i7/flxMP6nzl+UXFJRfAnCheEr4+vpW5WsAAAAA7IfGc7AzknY7c/Fzl2d0kNUxz+ggufjV/NL4ErfccotcXFz04Ycfavny5Zo4caIMBoO2bNmiESNG6I477lCXLl3UunVr/fXXXxbHGgwG9e7dW3PmzNGvv/4qDw8PffXVV/L391dkZKQ2bNhg9ZqNGzeWZKqLL3F+UzprKhIPAAAA4JRoPAc7o6bdzlx93BV8U9syzeg8o4MUfFNbu9Szl/Dz89OYMWM0a9Yspaena8KECZJMteGff/65tm7dquDgYC1cuFCnTp1Shw4dJEnbt2/Xhg0bdO2116pJkybavn27zpw5o/bt20uSZs+erXvvvVdNmjTR0KFDlZGRoS1btuiBBx6Qt7e3rrjiCs2fP1+tWrXS6dOn9dRTT5Ub54XiAQAAAJxWSeO582vagRpE0l4L3II8FXLbxSrOLFBxbqFcvNzk4udu14S9xKRJk/Tuu+9q2LBhiogw/RfIU089pUOHDmnw4MHy8fHRlClTNHLkSKWlpUmSAgICtHnzZr322mtKT09Xy5Yt9eqrr2ro0KGSpPHjxys3N1f//Oc/NWPGDDVq1Eg333yz+ZrvvfeeJk2apEsvvVTt2rXTggULdO2119qM8ULxAAAAAE6jdNM5icZzsCuD8fzi4wYqPT1dgYGBSktLU0BAgMVYbm6uEhIS1KpVK3l5eTkoQjQU/N4AAACcWEnTuTPxpqXwPNIN1VBeHno+atoBAAAAoCJoOgcHIGkHAAAAgIqg6RwcgJp2AAAAALCmdP06TefgACTtAAAAAFCarfp1ms6hlrE8HgAAAABKo34dToKkHQAAAABKo34dToLl8QAAAABQGvXrcBIk7QAAAABQuumcRP06nAJJOwAAAICGzVbTOcAJUNMOpxcZGanXXnvN0WEAAACgvqLpHJwYSXs9d/LkSU2fPl1RUVHy8vJS06ZN1bt3by1ZskTZ2dmODg8AAABwPJrOwYmxPL6W5OTkKCsrS7m5ufLy8pKvr6+8vb3tes1Dhw6pd+/eCgoK0osvvqhOnTrJ09NTv/32m/7973+rWbNmuuGGG+wagy1Go1FFRUVyc+MnCAAAAAej6RycGDPttSAtLU2fffaZ3nzzTb3zzjt688039fnnnystLc2u173vvvvk5uamnTt36pZbblH79u3VunVrjRgxQt98842GDx8uSUpNTdXdd9+txo0bKyAgQNdcc4327NljPs/s2bPVtWtXvf/++4qMjFRgYKBuvfVWZWRkmPcpLi7WvHnz1KpVK3l7e6tLly76/PPPzeMbN26UwWDQd999p0svvVSenp766aefdPDgQY0YMUJNmzaVn5+fLrvsMq1fv96u3wsAAACg9ETp1D7Tu2RK1Jt2JGGH0yFpt7OcnBx9/fXXOnTokMX2gwcPauXKlcrJybHLdZOTk7V27Vrdf//98vX1tbqPwWCQJI0ePVqnT5/Wd999p127dql79+4aMGCAUlL+ruU5ePCgVqxYoVWrVmnVqlXatGmT5s+fbx6fN2+eli9frrfeeku///67Hn74Yd1xxx3atGmTxTWfeOIJzZ8/X3FxcercubMyMzM1bNgwbdiwQb/++quGDBmi4cOH6+jRo3b4VgAAAAD93XhuSW/Te0niDjgh1ibbWVZWVpmEvcTBgweVlZVll2XyBw4ckNFoVLt27Sy2N2rUSLm5uZKk+++/X8OHD9cvv/yi06dPy9PTU5L0yiuvaMWKFfr88881ZcoUSaaZ9KVLl8rf31+SNG7cOG3YsEEvvPCC8vLy9OKLL2r9+vXq1auXJKl169b66aef9K9//Ut9+/Y1X/+5557ToEGDzJ9DQkLUpUsX8+e5c+fqq6++0sqVKzVt2rQa/14AAAAAq43nmGGHkyJpt7OSBLmq4zXtl19+UXFxscaOHau8vDzt2bNHmZmZCg0NtdgvJydHBw8eNH+OjIw0J+ySFB4ertOnT0sy/YEgOzvbIhmXpPz8fHXr1s1iW48ePSw+Z2Zmavbs2frmm2+UlJSkwsJC5eTkMNMOAAAA+ylpPFfyiDcaz8GJkbTbmZeXV7XGqyoqKkoGg0Hx8fEW21u3bi1J5tn9zMxMhYeHa+PGjWXOERQUZP5nd3d3izGDwaDi4mLzOSTpm2++UbNmzSz2K5m9L1F6qf6MGTO0bt06vfLKK4qKipK3t7duvvlm5efnV/BOAQAAgAtIT7RsMkfjOdQhJO125uvrqzZt2ljMWpdo06aNzXrz6goNDdWgQYP05ptv6oEHHrB5ne7du+vkyZNyc3NTZGRkla7VoUMHeXp66ujRoxZL4Stiy5YtmjBhgm688UZJpj8AHD58uEpxAAAAAGWU1K+XzKqPW/F34k6yjjqARnR25u3trRtuuEFt2rSx2N6mTRvdcMMNdn3s2+LFi1VYWKgePXrok08+UVxcnOLj4/Wf//xHf/75p1xdXTVw4ED16tVLI0eO1Nq1a3X48GFt3bpVTz75pHbu3Fmh6/j7+2vGjBl6+OGHtWzZMh08eFC7d+/WG2+8oWXLlpV7bHR0tL788kvFxsZqz549uv32280z+AAAAEC1WatfB+oQZtprQWBgoG6++eZaf057mzZt9Ouvv+rFF1/UrFmzdPz4cXl6eqpDhw6aMWOG7rvvPhkMBn377bd68sknddddd+nMmTMKCwtTnz591LRp0wpfa+7cuWrcuLHmzZunQ4cOKSgoSN27d9c//vGPco9buHChJk6cqCuvvFKNGjXSzJkzlZ6eXt1bBwAAAEyoX0cdZzAajUZHB+Fo6enpCgwMVFpamgICAizGcnNzlZCQoFatWtmt/hwowe8NAADADkrXtANOoLw89HzMtAMAAACoP6wl6NSvow4jaQcAAABQP9hqOgfUYTSiAwAAAFA/0HQO9RBJOwAAAID6oaTpnETTOdQbLI8HAAAAUD8ERJiWxNN0DvUISTsAAACAuommc2gASNoBAAAA1D00nUMD4dCa9s2bN2v48OGKiIiQwWDQihUrLMYnTJggg8Fg8RoyZIjFPikpKRo7dqwCAgIUFBSkSZMmKTMzsxbvAgBQ006l5+jgmUx9+1uSPt15THFJ6Tp2LtvRYQEAnAlN59BAOHSmPSsrS126dNHEiRM1atQoq/sMGTJEMTEx5s+enp4W42PHjlVSUpLWrVungoIC3XXXXZoyZYo+/PBDu8YOALCPpNQc7Tp6To9+ukd5hcXm7Td1b6aHBrZV8xAfB0YHAHAaJU3nSmbaaTqHesqhSfvQoUM1dOjQcvfx9PRUWFiY1bG4uDitXr1aO3bsUI8ePSRJb7zxhoYNG6ZXXnlFEREsjwGAuiY9t0DTP45VUbHRYvsXu0+o80VBGn9lpGMCAwA4XukadprOoQFw+ke+bdy4UU2aNFG7du00depUJScnm8e2bdumoKAgc8IuSQMHDpSLi4u2b99u85x5eXlKT0+3eNU31koLzi8viIyMlMFg0M8//2xx3EMPPaR+/fpZ7GPrNWHChFq+KwANwdexiWUS9hLv/pSgw2ezajkiAIBTKKlhX9Lb9J6eaErUm3YkYUe95tSN6IYMGaJRo0apVatWOnjwoP7xj39o6NCh2rZtm1xdXXXy5Ek1adLE4hg3NzeFhITo5MmTNs87b948zZkzx97hWygoSFN+/lkVFmbIzS1AHh6hcncPtOs1S5cWSJblBV5eXpo5c6Y2bdpk9fgdO3aoqKhIkrR161bddNNNio+PV0BAgCTJ29vbTpEDaMiOpdiuXT+Vniuj0XpCDwCo56zVsJOsowFw6qT91ltvNf9zp06d1LlzZ7Vp00YbN27UgAEDqnzeWbNm6ZFHHjF/Tk9PV/PmzasVa3lyc5MU9+cspaT8aN4WEnK12l88T15e4Xa7bnmlBZI0ZcoUvfXWW/r22281bNiwMuONGzc2/3NIiKlGqEmTJgoKCqrxWAGgRM9Wofrv3iSrY5dEBMrN1ekXiQEA7IEadjRQder/+bRu3VqNGjXSgQMHJElhYWE6ffq0xT6FhYVKSUkpN1n19PRUQECAxcteCgrSyiTskpSS8qPi/pylgoI0u137Qlq1aqV7771Xs2bNUnFx8YUPAIBacGVUqEJ9PayOzbiWRnQA0GCV1LBP3cLj3dCg1Kmk/fjx40pOTlZ4uGl2ulevXkpNTdWuXbvM+3z//fcqLi5Wz549HRWmhfz8s2US9hIpKT8qP/+s3a69atUq+fn5WbxefPFFi32eeuopJSQk6IMPPrBbHABQGa0b++mDu3uqR8tg87aIQC8tHttdLUIpywGABiM9UTq1z/Reghp2NEAOXR6fmZlpnjWXpISEBMXGxiokJEQhISGaM2eObrrpJoWFhengwYN6/PHHFRUVpcGDB0uS2rdvryFDhmjy5Ml66623VFBQoGnTpunWW291ms7xhYUZ1Rqvjv79+2vJkiUW20qWuZdo3LixZsyYoWeeeUZjxoyxWywAUBkXhwfon7d2VVZeoQoKi+Xv5a7IRr6ODgsAUFtKms6VLIVnZh0NmEOT9p07d6p///7mzyV15uPHj9eSJUu0d+9eLVu2TKmpqYqIiNC1116ruXPnWjRT++CDDzRt2jQNGDBALi4uuummm/T666/X+r3Y4ubmX63x6vD19VVUVNQF93vkkUe0ePFiLV682G6xAEBlNQ9mGTwANFg0nQPMHJq09+vXr9wuwGvWrLngOUJCQvThhx/WZFg1ysOjkUJCrra6RD4k5Gp5eDRyQFSW/Pz89PTTT2v27Nm64YYbHB0OAAAAGjqazgFmdaqmvS5ydw9U+4vnKSTkaovtJd3j7fnYt7y8PJ08edLidfas9Rr6KVOmKDAw0Kn/AAIAAIAGgqZzgJlTP/KtvvDyClfHSxad95x2f3l4NLL7c9pXr15tbtpXol27dvrzzz/L7Ovu7q65c+fq9ttvt2tMAAAAQBnpiaYl8N4hfyfoAREk64Akg7G89ekNRHp6ugIDA5WWllbm8W+5ublKSEhQq1at5OXl5aAI0VDwewMAAA0OTefQQJWXh56P5fEAAAAAHMda0zkAZiTtAAAAABynpOmcRNM5wApq2gEAAADUntL16yVN50rXtAOQRNIOAAAAoLbYql+n6RxgE8vjAQAAANQO6teBSiNpBwAAAFA7qF8HKo3l8QAAAABqB/XrQKWRtAMAAACwH2uN50jWgQojaQcAAABgH7YazwGoMGraUSFLly5VUFCQ+fPs2bPVtWtXu12vX79+euihh+x2fgAAANQCGs8B1UbSXk9NmDBBBoNBBoNBHh4eioqK0nPPPafCwsIaOf+MGTO0YcOGSh1jMBi0YsWKCu375Zdfau7cuVWIDAAAAE6DxnNAtbE8vpakFhTqbH6h0guLFODuqkbubgpyt+/XP2TIEMXExCgvL0/ffvut7r//frm7u2vWrFnVPrefn5/8/PxqIEpL+fn58vDwUEgI/4UOAABQ59F4Dqg2ZtprwYncfN37x2Fd9cufGrZ7v67a/qfu/eOwTuTm2/W6np6eCgsLU8uWLTV16lQNHDhQK1euVF5enmbMmKFmzZrJ19dXPXv21MaNGy2OXbp0qVq0aCEfHx/deOONSk5OthgvvTx+x44dGjRokBo1aqTAwED17dtXu3fvNo9HRkZKkm688UYZDAbz55LzvPPOO2rVqpW8vLwklV0en5eXp5kzZ6p58+by9PRUVFSU3n33XUnSuXPnNHbsWDVu3Fje3t6Kjo5WTExMzXyJAAAAqLj0ROnUPtN7iYAIqWlHEnagikja7Sy1oFCPxh/VxpRMi+0bUzL1aPxRpRbUzHL1ivD29lZ+fr6mTZumbdu26eOPP9bevXs1evRoDRkyRPv375ckbd++XZMmTdK0adMUGxur/v376/nnny/33BkZGRo/frx++ukn/fzzz4qOjtawYcOUkZEhyZTUS1JMTIySkpLMnyXpwIED+uKLL/Tll18qNjbW6vnvvPNOffTRR3r99dcVFxenf/3rX+aZ/qefflp//PGHvvvuO8XFxWnJkiVq1KhRdb8uAAAAVEZJ07klvU3v5yfuAKqM5fF2dja/sEzCXmJjSqbO5hfafZm80WjUhg0btGbNGt12222KiYnR0aNHFRFh+mvnjBkztHr1asXExOjFF1/UokWLNGTIED3++OOSpLZt22rr1q1avXq1zWtcc801Fp///e9/KygoSJs2bdL111+vxo0bS5KCgoIUFhZmsW9+fr6WL19u3qe0v/76S59++qnWrVungQMHSpJat25tHj969Ki6deumHj16SPp7Vh8AAAC1yFrTOWbXgWpjpt3O0guLqjVeHatWrZKfn5+8vLw0dOhQjRkzRjfffLOKiorUtm1bc126n5+fNm3apIMHD0qS4uLi1LNnT4tz9erVq9xrnTp1SpMnT1Z0dLQCAwMVEBCgzMxMHT169IJxtmzZ0mbCLkmxsbFydXVV3759rY5PnTpVH3/8sbp27arHH39cW7duveA1AQAAUMNoOgfYBTPtdhbg5lqt8ero37+/lixZIg8PD0VERMjNzU2ffPKJXF1dtWvXLrm6Wl67Oo3lxo8fr+TkZC1atEgtW7aUp6enevXqpfz8C9ft+/r6ljvu7e1d7vjQoUN15MgRffvtt1q3bp0GDBig+++/X6+88kql7gEAAADVQNM5wC5I2u2skYeb+oX4WV0i3y/ET4087PevwNfXV1FRURbbunXrpqKiIp0+fVpXX3211ePat2+v7du3W2z7+eefy73Wli1btHjxYg0bNkySdOzYMZ09e9ZiH3d3dxUVVX5lQadOnVRcXKxNmzaZl8eX1rhxY40fP17jx4/X1Vdfrccee4ykHQAAwJ7SE8sm6AERJOtADWN5vJ0Fubvp1XYt1C/Echa7X4ifFrZrYfd69tLatm2rsWPH6s4779SXX36phIQE/fLLL5o3b56++eYbSdKDDz6o1atX65VXXtH+/fv15ptvllvPLknR0dF6//33FRcXp+3bt2vs2LFlZsgjIyO1YcMGnTx5UufOnatwzJGRkRo/frwmTpyoFStWKCEhQRs3btSnn34qSXrmmWf09ddf68CBA/r999+1atUqtW/fvpLfDAAAACqMpnNArSFprwXNvDz0VodI/XT5xfq2e7R+uvxivdUhUhFeHg6JJyYmRnfeeaceffRRtWvXTiNHjtSOHTvUokULSdIVV1yht99+W4sWLVKXLl20du1aPfXUU+We891339W5c+fUvXt3jRs3Tg8++KCaNGlisc+rr76qdevWqXnz5urWrVulYl6yZIluvvlm3Xfffbr44os1efJkZWVlSZI8PDw0a9Ysde7cWX369JGrq6s+/vjjSp0fAAAAlWCt6RwAuzAYjUajo4NwtPT0dAUGBiotLU0BAQEWY7m5uUpISLB4hjhgL/zeAABAnVAy034m3tR0btwKlsUDlVReHno+atoBAAAAlK90/TpN54BaQ9IOAAAAwDZbs+o0nQNqBTXtAAAAAGyjfh1wKJJ2AAAAALZ5h5hm2CXTu3eIY+MBGhiWx1cQ/fpQG/idAQAAp0P9OuBQJO0X4OrqKknKz88v89xxoKbl5+dL+vt3BwAA4BDWGs+RrAMOQdJ+AW5ubvLx8dGZM2fk7u4uFxcqCmAfxcXFOnPmjHx8fOTmxn80AQCAg/A4N8CpkBlcgMFgUHh4uBISEnTkyBFHh4N6zsXFRS1atJDBYHB0KAAAoKGy1niOpB1wGJL2CvDw8FB0dLR56TJgLx4eHqzmAAAAjlXSeK5kpp3Gc4BDkbRXkIuLi7y8vBwdBgAAAGBfNJ4DnApJOwAAANCQlW46J9F4DnAiJO0AAABAQ0XTOcDpUTwLAAAANFTWms4BcCok7QAAAEBDVdJ0TqLpHOCkWB4PAAAANBSl69dpOgc4PZJ2AAAAoCGwVb9O0znAqbE8HgAAAGgIqF8H6iSSdgAAAKAhoH4dqJNYHg8AAAA0BNSvA3USSTsAAABQH5VuOidRvw7UQSTtAAAAQH1jq+kcgDqHmnYAAACgvqHpHFBvkLQDAAAA9Q1N54B6g+XxAAAAQH1D0zmg3iBpBwAAAOqD0o3naDoH1Ask7QAAAEBdR+M5oN6iph0AAACo62g8B9RbJO0AAABAXUfjOaDeYnk8AAAAUNdYq1+n8RxQL5G0AwAAAHWJrfp1Gs8B9RLL4wEAAIC6hPp1oEEhaQcAAADqEurXgQaF5fEAAABAXUL9OtCgkLQDAAAAzqx00zmJ+nWgASFpBwAAAJyVraZzABoMatoBAAAAZ0XTOaDBI2kHAAAAnBVN54AGj+XxAAAAgLOi6RzQ4JG0AwAAAM6CpnMASiFpBwAAAJwBTecAWEFNOwAAAOAMaDoHwAqSdgAAAMAZ0HQOgBUsjwcAAAAcpXQNO03nAJRC0g4AAAA4gq0adpJ1AOdheTwAAADgCNSwA6gAknYAAADAEahhB1ABLI8HAAAAHIEadgAVQNIOAAAA1IbSTeckatgBXBBJOwAAAGBvtprOAcAFUNMOAAAA2BtN5wBUEUk7AAAAYG80nQNQRSyPBwAAAOyNpnMAqoikHQAAAKhpNJ0DUENI2gEAAICaRNM5ADWImnYAAACgJtF0DkANImkHAAAAahJN5wDUIJbHAwAAADWJpnMAahBJOwAAAFAdNJ0DYEck7QAAAEBV0XQOgJ1R0w4AAABUFU3nANgZSTsAAABQVTSdA2BnLI8HAAAAKqN0DTtN5wDYEUk7AAAAUFG2athJ1gHYCcvjAQAAgIqihh1ALSNpBwAAACqKGnYAtYzl8QAAAEBFUcMOoJaRtAMAAAC2lG46J1HDDqBWkbQDAAAA1thqOgcAtYiadgAAAMAams4BcAIk7QAAAIA1NJ0D4ARYHg8AAABYQ9M5AE6ApB0AAACQaDoHwCmRtAMAAAA0nQPgpKhpBwAAAGg6B8BJkbQDAAAANJ0D4KRYHg8AAICGp3T9Ok3nADgpknYAAAA0LLbq12k6B8AJsTweAAAADQv16wDqEJJ2AAAANCzUrwOoQ1geDwAAgIaF+nUAdQhJOwAAAOo/a43nSNYB1AEk7QAAAKjfbDWeA4A6gJp2AAAA1G80ngNQhzk0ad+8ebOGDx+uiIgIGQwGrVixwjxWUFCgmTNnqlOnTvL19VVERITuvPNOJSYmWpwjMjJSBoPB4jV//vxavhMAAAA4LRrPAajDHLo8PisrS126dNHEiRM1atQoi7Hs7Gzt3r1bTz/9tLp06aJz585p+vTpuuGGG7Rz506LfZ977jlNnjzZ/Nnf379W4gcAAEAdQOM5AHWYQ5P2oUOHaujQoVbHAgMDtW7dOottb775pi6//HIdPXpULVq0MG/39/dXWFiYXWMFAABAHVG66ZxE4zkAdVadqmlPS0uTwWBQUFCQxfb58+crNDRU3bp108svv6zCwsJyz5OXl6f09HSLFwAAAOqBkqZzS3qb3tMTL3QEADi1OtM9Pjc3VzNnztRtt92mgIAA8/YHH3xQ3bt3V0hIiLZu3apZs2YpKSlJCxcutHmuefPmac6cObURNgAAAGqTtaZzzLADqMMMRqPR6OggJMlgMOirr77SyJEjy4wVFBTopptu0vHjx7Vx40aLpL209957T/fcc48yMzPl6elpdZ+8vDzl5eWZP6enp6t58+ZKS0sr99wAAABwcjzeDUAdkZ6ersDAwAvmoU4/015QUKBbbrlFR44c0ffff3/BpLpnz54qLCzU4cOH1a5dO6v7eHp62kzoAQAAUIeUrl+n6RyAesapk/aShH3//v364YcfFBoaesFjYmNj5eLioiZNmtRChAAAAHAYW7PqNJ0DUI84NGnPzMzUgQMHzJ8TEhIUGxurkJAQhYeH6+abb9bu3bu1atUqFRUV6eTJk5KkkJAQeXh4aNu2bdq+fbv69+8vf39/bdu2TQ8//LDuuOMOBQcHO+q2AAAAUBuoXwfQADi0pn3jxo3q379/me3jx4/X7Nmz1apVK6vH/fDDD+rXr592796t++67T3/++afy8vLUqlUrjRs3To888killr9XtJYAAAAAToT6dQB1WEXzUKdpROdIJO0AAAB1lLVnsgNAHVBvGtEBAAAAkqwn6NSvA6jnSNoBAADg/FgKD6CBcnF0AAAAAMAFWWs6BwANAEk7AAAAnJ93iGmGXTK9e4c4Nh4AqCUsjwcAAIDzC4gwLYmn6RyABoakHQAAAM6pdOM5ms4BaIBI2gEAAOB8aDwHAJKoaQcAAIAzovEcAEgiaQcAAIAzovEcAEhieTwAAACcgbX6dRrPAQBJOwAAABzMVv06jecAgOXxAACg9hUVFZXZVlxc7IBIao61e6pt1r5DZ4jrgmzUr9v9N2Hn89fkd1/6XFbPXdX7qUacVb7HuvSf97rwnyHUa8y0AwCAWnP8bJriT2Zq5W+n5OVm0B09W8jP20Ob9ydre0KymgV5a1T3ixTk5a7wYG9Hh3tBqadOKis1Rb9v3KD8nGxF97xSTSLbKDi89maHc06fltLSlLZqlQoPH5Hnpd3l37evis+dU+oXX6o4M1MBg6+VV/sO8mjZotbiqpSS+vX/zbQXuPlr9/btOnLkiIKCgtS5c2d5e3srMDCw+tdKT5RyUqW9n0rnEqTmPaXoQVJgpOTuXu3TZ6ckyS3jhFxi/yOXggzlth8lhXWWV2jzSp/raHK2TmXk6vNdx5WdV6ihncLVOcJPWWcT9dtvv8nd3V2XXnqpwrwL5HZgrXRkqxTUQuo8RvIOlQLDy79A8iHp9O/S719J7j5Sl9ukwGZScGS5h6WeOqmscynat2m9CnJzFd3zSjWNbKOgsAtcz87ffY06d1jKOCnFfiDlZ0kdRkhhnaSQ1o6ODA2QwWg0Gh0dhKOlp6crMDBQaWlpCggIcHQ4AADUSyeSMzTt41j9eixdkhTi66HXxnTVw5/EKjkr37yfwSAtHN1FV7ZppKaBXo4K94JST53U7u++1q/f/ddie+OWrXTDo/9QUNMLJDA1IC85Wbm/xipx+nTzbGDoPVNUlJ6u1I8+ttjXs107XfTGG/JoUfnksVb8r6Y9z9VP//7ov0pOTjYPGQwGjRo1SpGRkfL396/6NTLPSMd+lj4bLxWfN3vqHSzd+bUU3qUaN2BK2F1/fkOev/yfxfaisM4quuVDeYRU/Ls/mpytd386pGXbjlhs7xDur+evvUj//fR9+fj4aPKNfRX05a1S9t/flwwu0qi3pcirJP8w6xc4d1j67C4pcbfl9m53Slc/KoVEWj0s7dRJ7fxmhWLXrLLY3iSytYY/Msv27z7zjHR0m/T5BCvf/UopvLP14xzh3GFp65vSjrctt4d1lm5ZLoW0ckhYqH8qmoeyPB4AANhdYWGhVu1JNCfsknR7zxZ684cDFgm7JBmN0swvflNmXmFth1kpWannyiTsknTmSIL2rl+j/Nxcu8dQnJGhpMcfNyfsBh8feV3SsUzCLkl58fE699lnKsrKsntcF5SeKJ3aZ3ovERChVM9m+mDl9xYJuyQZjUZ9/fXXysur5neamyp9dY9l0ihJOeeklQ9K545YPayi3DJPlEnYJcn15F4V7/6P8nNzKnyuUxm5ZRJ2SfojKUPrD2UpslVrXdWjowI3PWWZsEuSsVj6+j4pN73M8ZKkwjzTbHfphF2Sfl0upR21GVfmueQyCbsknT58SL/9sE75OTbusbzv/r/V/+5rVHpi2YRdkk7ulX79QMqv+L9HoCaQtAMAALtLSsnUR7sSLbZ1ahaoXxKsP3s7v6hYfyTaSDicxB+bNtgc+33TemWdS7Y5XlPyjx6VMTvb/Nm35+XK3LTJ5v5pX32lwtNn7B5XuUqazi3pbXo/L3HPy8vX0aPWE8bCwkKdOnWqetdOPmha6mxNUqyUV73fnMuv79sc84qNUVHm6Qqf6/Ndx22OfRZ7SpEXd1Kb8CAZjm23vlNhnnT6D+tjacekX/9j++K735cK860O7du43uZhv29cr6xU6/+ZVvIBqSDb+ljir9X+7mtMUZEpMbcl9j9S+onaiwcQSTsAAKgFxUYpO79UI63i8iv0Mpx8pj0/x0YCIqkgN1e1UYBYnG0Zg8HDQ0ZbM52SjDnZkhxcGWmj6Zx04cZzeXnWE8kKK7jAKoOigiqfuqioSC75GeVcO1uGCp6rsLBYWeX8/nPyi+Tq6iZD6Vnr0mzFYzSW/13kZ0pFeWU2FxcW2p5JV8nv3sbvy9YfS0pU47uvUQaj6f5tKchWhf9FAjWEpB0AANhdgI+HrmkbarHtXFa+Liqn2Vy3FkF2jqp6onv2tjkW2eVSeXjbv5GeV1SUqQnA/+T8tk8+V/S0ub/vVVfLxdfX7nGVq6TpnGR69w4xD3l4uCsoKMjmoRER1Wzw16SDxfdlwT9M8qp6byNXV1cVdBhlc7ygzbUq9vCr0Lnc3Fw0tKONWnRJfaNDdPrEYaXkFJkaz9kS0d36du8gqc1A28d1GCF5lu0d4OLmprZXlPO773qpPH18rA82veQC330NNBmsCS5uUocbbI+3GSh5VKOvAlAFJO0AAMDugv19NLlPawV4/f3gmvd/PqKHB7a1+v/jR3VrJn9P537ITZPI1mrcsmxDKndPL/W6+Vb5BYdYOaqG+fgq8PbbzB8LExNl8PCQ58UXl9nV4OOjRvdNlXuTJvaPqzwBEabnsE/d8vfz2P8nNLSRBg8eLIOVH0XXrl3l6elZvWt7+Eo9Jlofu/Z5Uxfz6gjrouKmnaxft+9M+QSElh2z4ZKIQLUPL5sc+ni4alLPCMX9tkc/7IhTZt851pPhrmOtJt6SJN/G0lUPS55W/kjRuJ100eU242raqo31372Xt3qNGiPfIBu/ew8/6dK7rI9d+4IU2NLmNWtdeFfTHxlK8/CT+jwq+Tet9ZDQsNE9XnSPBwCgNmRnZyspvUBv/nBA6/48K083F80a0lYtG/vr5TXx+u14mpoGeGrSVa3Ut11jtQhx8IxwBaSeStJv36/Vvh/WqSAvT626dNcVN90q/9DG8vKr2KxqdeWcOKHsn39W6jvvquDkSXl376awf/xDaatWKfWzz2XMyZbvVVer0f33ya1JE7mVM5NtF//rCi/vEIsE3Za0tFSdO3dOP/ywUYmJifL391evXr0UFdVGwTXxh5BzR6SETdLW16W0E1JYR6n/k1JwKym4+oljfsoxGXctl+eepVJ+tgqiBkt9Z6o4sIU8vSq3+uJIcpY+3nFMn+88ruz8QvW/uImmX9NGh/ft1M4dv8jNzU3DBvZV+5BiuWyYLSXtkQLCpV7TpDYDyr+fghxTl/TNr0j710hunlKX26Ued13wsWapJ5P02/drtG/jetPvvuul6nXTrfJt3ETe3jZm2iUr332n8757J3scYUqCtGuptOdDKT9bir5W6vOYFNBc8mamHTWjonkoSbtI2gEAqE0paZnKzCuSZFSIn6f8fLx1/FyW8guNcjFIkY1qJ9mtKfm5ucpMMTWd8/D2rp0Zdiuyjx2VoahYcneXd7NmKsrK+l/TOaNcfH0dM8Ne0nTuf89fLz2zXp5z586pqKhIBoNpBr7GJR8ydVl3c5eCanaWNz83R0WZZ2SQUcUefpWaYS8tKzdfpzPyZZTk6+mmpgFeysjIUH6+qb7f19dXXl5epoS4qMA06x7apuIXyDj1d+27b1PJq2IJ6fm/e09vH/kGB1f8mnb87mtUboaUddrUA8DTnxl21DiS9kogaQcAALCDU/tMXeJLTN0iNe3ouHgAwInwnHYAAAA4VjlN5wAAFePcHV4AAABQd5U0natETTsAwBJJOwAAAGpO6cZzJS8AQJWQtAMAAKBmVKPxHADAOmraAQAAUDNyUkwJu2R6z0lxbDwAUA+QtAMAAKBm0HgOAGocy+MBAABQNdbq12k8BwA1iqQdAAAAlWerfp3GcwBQo1geDwAAgMqjfh0AagVJOwAAACqP+nUAqBUsjwcAAEDlUb8OALWCpB0AAAAXVrrpnET9OgDUApJ2AAAAlM9W0zkAgN1R0w4AAIDy0XQOAByGpB0AAADlo+kcADgMy+MBAABQPprOAYDDkLQDAADAEk3nAMBpkLQDAADgbzSdAwCnQk07AAAA/kbTOQBwKiTtAAAA+BtN5wDAqbA8HgAAoKErXcNO0zkAcBok7QAAAA2ZrRp2knUAcAosjwcAAGjIqGEHAKdG0g4AANCQUcMOAE6N5fEAAAANGTXsAODUSNoBAAAaktJN5yRq2AHAiZG0AwAANBS2ms4BAJwWNe0AAAANBU3nAKDOIWkHAABoKGg6BwB1DsvjAQAAGgqazgFAnUPSDgAAUF/RdA4A6jySdgAAgPqIpnMAUC9Q0w4AAFAf0XQOAOoFknYAAID6iKZzAFAvsDweAACgPihdv07TOQCoF0jaAQAA6jpb9es0nQOAOo/l8QAAAHUd9esAUG+RtAMAANR11K8DQL3F8ngAAIC6jvp1AKi3SNoBAADqImuN50jWAaDeIWkHAACoa2w1ngMA1DvUtAMAANQ1NJ4DgAaDpB0AAKCuofEcADQYLI8HAACoa2g8BwANBkk7AACAsyvddE6i8RwANBAk7QAAAM6MpnMA0KBR0w4AAODMaDoHAA0aSTsAAIAzo+kcADRoLI8HAABwJqXr12k6BwANGkk7AACAs7BVv07TOQBosFgeDwAA4CyoXwcAlELSDgAA4CyoXwcAlMLyeAAAAGdB/ToAoBSSdgAAAEcp3XROon4dAGCBpB0AAMARbDWdAwDgPNS0AwAAOAJN5wAAFUDSDgAA4Ag0nQMAVADL4wEAAByBpnMAgAogaQcAAKgtpRvP0XQOAHABJO0AAAC1gcZzAIAqoKYdAACgNtB4DgBQBSTtAAAAtYHGcwCAKmB5PAAAQG2g8RwAoApI2gEAAOyhdNM5icZzAIBKI2kHAACoaTSdAwDUEGraAQAAahpN5wAANYSkHQAAoKbRdA4AUENYHg8AAFBdpevXaToHAKghJO0AAADVYat+naZzAIAaUOXl8QUFBTp27Jji4+OVkkKdFgAAaKCoXwcA2FGlkvaMjAwtWbJEffv2VUBAgCIjI9W+fXs1btxYLVu21OTJk7Vjxw57xQoAAOB8qF8HANhRhZfHL1y4UC+88ILatGmj4cOH6x//+IciIiLk7e2tlJQU7du3Tz/++KOuvfZa9ezZU2+88Yaio6PtGTsAAIDjUb8OALAjg9FoNFZkx9tuu01PPfWULrnkknL3y8vLU0xMjDw8PDRx4sQaCdLe0tPTFRgYqLS0NAUEBDg6HAAA4MxKN50DAKAKKpqHVjhpr89I2gEAQIXYajoHAEAlVTQP5TntAAAAFUXTOQBALavSI9+ysrI0f/58bdiwQadPn1ZxcbHF+KFDh2okOAAAAKdS0nSuZKadpnMAADurUtJ+9913a9OmTRo3bpzCw8NlMBhqOi4AAADnQ9M5AEAtq1LS/t133+mbb75R7969azoeAAAA51K68VzJCwCAWlClpD04OFghISwHAwAA9RyN5wAADlalRnRz587VM888o+zs7JqOBwAAwHnQeA4A4GBVmml/9dVXdfDgQTVt2lSRkZFyd3e3GN+9e3eNBAcAAOBQNJ4DADhYlZL2kSNH1nAYAAAATsBa/TqN5wAADmQwGo1GRwfhaBV9qD0AAKjHqF8HANSiiuahVappBwAAqHeoXwcAOKEKJ+0hISE6e/aspL+7x9t6VdTmzZs1fPhwRUREyGAwaMWKFRbjRqNRzzzzjMLDw+Xt7a2BAwdq//79FvukpKRo7NixCggIUFBQkCZNmqTMzMwKxwAAACDp7/p1ifp1AIDTqHBN+z//+U/5+/tLkl577bUauXhWVpa6dOmiiRMnatSoUWXGFyxYoNdff13Lli1Tq1at9PTTT2vw4MH6448/5OXlJUkaO3askpKStG7dOhUUFOiuu+7SlClT9OGHH9ZIjAAAoIGgfh0A4IScpqbdYDDoq6++Mje5MxqNioiI0KOPPqoZM2ZIktLS0tS0aVMtXbpUt956q+Li4tShQwft2LFDPXr0kCStXr1aw4YN0/HjxxURUbH/saWmHQCABqh00zkAAGpRRfPQKnWPL3H69GmdPn1axcXFFts7d+5cndNKkhISEnTy5EkNHDjQvC0wMFA9e/bUtm3bdOutt2rbtm0KCgoyJ+ySNHDgQLm4uGj79u268cYbrZ47Ly9PeXl55s/p6enVjhcAANQhNJ0DANQRVUrad+3apfHjxysuLk6lJ+oNBoOKioqqHdjJkyclSU2bNrXY3rRpU/PYyZMn1aRJE4txNzc3hYSEmPexZt68eZozZ061YwQAAHWUtaZzJO0AACdUpe7xEydOVNu2bbV161YdOnRICQkJ5tehQ4dqOsYaN2vWLKWlpZlfx44dc3RIAACgNtF0DgBQR1Rppv3QoUP64osvFBUVVdPxmIWFhUmSTp06pfDwcPP2U6dOqWvXruZ9Tp8+bXFcYWGhUlJSzMdb4+npKU9Pz5oPGgAA1A00nQMA1BFVmmkfMGCA9uzZU9OxWGjVqpXCwsK0YcMG87b09HRt375dvXr1kiT16tVLqamp2rVrl3mf77//XsXFxerZs6dd4wMAAHVIeqJ0ap/pvURAhNS0Iwk7AMCpVWmm/Z133tH48eO1b98+dezYUe7u7hbjN9xwQ4XOk5mZqQMHDpg/JyQkKDY2ViEhIWrRooUeeughPf/884qOjjY/8i0iIsLcYb59+/YaMmSIJk+erLfeeksFBQWaNm2abr311gp3jgcAAPUcTecAAHVYlZL2bdu2acuWLfruu+/KjFWmEd3OnTvVv39/8+dHHnlEkjR+/HgtXbpUjz/+uLKysjRlyhSlpqbqqquu0urVq83PaJekDz74QNOmTdOAAQPk4uKim266Sa+//npVbgsAANRHNJ0DANRhVXpOe2RkpK6//no9/fTTZbq710U8px0AgHqMmXYAgBOy63Pak5OT9fDDD9eLhB0AANRD6YmWTeZoOgcAqKOqlLSPGjVKP/zwg9q0aVPT8QAAAFSPrZl1knUAQB1UpaS9bdu2mjVrln766Sd16tSpTCO6Bx98sEaCAwAAqDRq2AEA9UiVatpbtWpl+4QGgw4dOlStoGobNe0AANQj1LADAOoAu9a0JyQkVDkwAAAAu6KGHQBQj1QpaQcAAHAapZvOSdSwAwDqDZeK7jh//nzl5ORUaN/t27frm2++qXJQAAAAFVKyFH5Jb9N7eqKjIwIAoEZVOGn/448/1KJFC91333367rvvdObMGfNYYWGh9u7dq8WLF+vKK6/UmDFj5O/vb5eAAQAAzKw1nQMAoB6p8PL45cuXa8+ePXrzzTd1++23Kz09Xa6urvL09FR2drYkqVu3brr77rs1YcIEeXl52S1oAAAASaYl8Y3b/d10zjvE0REBAFCjqtQ9vri4WHv37tWRI0eUk5OjRo0aqWvXrmrUqJE9YrQ7uscDAFCHWatpBwDAyVU0D61S0l7fkLQDAFBHkKADAOoJuz7yDQAAoNbx/HUAQANU4UZ0AAAADkXTOQBAA0TSDgAA6oaSpnMSTecAAA0Gy+MBAIBzKl2/HhBhWhJPTTsAoAGpVtJ+4MABHTx4UH369JG3t7eMRqMMBkNNxQYAABoqW/XrJS8AABqIKi2PT05O1sCBA9W2bVsNGzZMSUlJkqRJkybp0UcfrdEAAQBAA0T9OgAAkqqYtD/88MNyc3PT0aNH5ePjY94+ZswYrV69usaCAwAADRT16wAASKri8vi1a9dqzZo1uuiiiyy2R0dH68iRIzUSGAAAaMCoXwcAQFIVk/asrCyLGfYSKSkp8vT0rHZQAACgAbLWeI5kHQDQwFVpefzVV1+t5cuXmz8bDAYVFxdrwYIF6t+/f40FBwAAGoiSxnNLepve0xMdHREAAE6hSjPtCxYs0IABA7Rz507l5+fr8ccf1++//66UlBRt2bKlpmMEAAD1nbXGc8yyAwBQtZn2jh076q+//tJVV12lESNGKCsrS6NGjdKvv/6qNm3a1HSMAACgvqPxHAAAVhmMRqPR0UE4Wnp6ugIDA5WWlqaAgABHhwMAQMNUuqYdAIB6rKJ5aJWWx0tSbm6u9u7dq9OnT6u4uNhi7IYbbqjqaQEAQENgLUGn8RwAAGVUKWlfvXq17rzzTp09e7bMmMFgUFFRUbUDAwAA9VRJ07kz8aal8ONWkKwDAGBDlWraH3jgAY0ePVpJSUkqLi62eJGwAwCAcllrOgcAAKyqUtJ+6tQpPfLII2ratGlNxwMAAOo7ms4BAFBhVVoef/PNN2vjxo10igcAAJUXEGFaEk/TOQAALqhK3eOzs7M1evRoNW7cWJ06dZK7u7vF+IMPPlhjAdYGuscDAGBHdIUHAKAMu3aP/+ijj7R27Vp5eXlp48aNMhgM5jGDwVDnknYAAGAnNJ0DAKBaqpS0P/nkk5ozZ46eeOIJubhUqSweAAA0BNaazpG0AwBQYVXKuPPz8zVmzBgSdgAAUD6azgEAUC1VyrrHjx+vTz75pKZjAQAAdV16onRqn+ld+rvp3NQtLI0HAKAKqrQ8vqioSAsWLNCaNWvUuXPnMo3oFi5cWCPBAQCAOsRW/XrJCwAAVFqVkvbffvtN3bp1kyTt27fPYuz8pnQAAKB8ycnJMhqN8vb2lq+vb4WPy8k5oeLiPLm5+cjTM6x6QaQek4ryJHdfKSDc6i4FBekqKDgryUUeHhfJzc1NSk+SCrIkV3cpqKXt+vWUBMlYLPk0lrwDpIIcKfOUJBcp8CLJxUXKz5LyMiRXT8kn2HSOjJNSQa7k5S/5hJq2ZZ4xncs7SHLztH4/1s5lZ6mns2U0Sl5+rvL2tREXGpTDZzNVbJRC/dwV6M1vAkDVVSlp/+GHH2o6DgAAGpSUlBT99ddf2rVrl/Lz8xUVFaUrrrhCgYGB8vDwsHlcTs5xZWb9qSNH/q3c3ET5+V2sVpHT5OHRVN7e1hNum84dlU7/Lv30TyntuBTWSeozQ/KPkAKbmXfLzk7QseP/0dmz6+Xi4qGI8NFqGjJQXuvmSUe2SP5h0pUPSGGdTTPsJTPtbt7Sz0ukXUtNiXSXW6XOY6RdMVLcKsnNQ+p6h9ThBumn16UDa03nGrFYOndI+um1v+Pq+7gpYV//rOlcF18n9bxXCo6USiYMCnKllIPSppel47+YztXnMemiyyTfRpX+d1QRaWeydXjvWf3xU5IK8orUsmOIOl/TXL4h7uX+e0T9dTQ5W2vjTurjX44pt6BI/ds10YTekWoe6MFvAkCVVOk57fUNz2kHANSm5ORkff311zp69KjFdm9vb02cOFGNGze2elxOTpKSkj5RwuE3So24qHOnJQoK6lumZM2mtOPSrmXS5gWW2w0u0pgPpDaDJHd3ZWUf0u7dtyk//6zFbv5+l6iz3+3y+vSevzde9YjUfZxUkG1K2Nc8Kf313f9CdJVu/0xaca+UedrymuFdpeGvSf/uJw172ZScW4trxP+Z/ghwcq9pm3ewNPl7KaS16fORrdKy4VJxoeWxV043/THCq2b/Nz7tdLY2LItT0sE0i+2ePm4a9dilCgmv+MoJ1A+Hk7M049M92nnknMX2IB93fX7vlYpq4uegyAA4o4rmoRVuRDdq1Cilp6eb/7m8FwAAsC05OblMwi5JOTk52rx5szIzM60eV1ycpcNHFlsbUfxfs1VQcKLiQeRnST+9Wna7sVj6doaUflQFBWk6fmxZmYRdkjIyf1eGj4t0y/um16i3pd3LTLPdTTtKZ/f/nbBLUrvrpLj/lk3YJSkpVko+ILXsLbW40nZc3z8vXT75720556TNr5qW22ecllY+UDZhl6Rtr0tZZy78nVTSuZPZZRJ2ScrLLtSu7w4rKz2vxq8J53bgVGaZhF2SUrMLtGTjASVn8JsAUHkVTtoDAwPN9eqBgYHlvgAAgG2l+8GcLz4+Xnl51v+PfVbWQRmNRVbH8vKSVFBQNoG06exfUrH1cyn9hJSbpvyCZJ05u97mKbw9Gks/PC99Ok768RVpyHzp+A7T4O9fWu4c2Vvav8Z2PPu+kC6dYErey4vLK8hyW9zXpuQ995zpWGuMRilxt+1rV9H+nadsjiXsPav8HCt/QEC9VVRUpJV7Em2Or/vjlNJyC2oxIgD1RYVr2mNiYvTcc89pxowZiomJsWdMAADUa66urlUac3Epf+m7waUSrWoucC65uEpykcFg+5zuhbJsPOfmZZoRlyTXUrW7xUXlX9PFXSoqlDwusKS8dMPbknt2sf29mcZrvpbYxc12811XVxcZRHPehsTV1VXurrb/nbu5upT5+QJARVTqOe1z5syxuWQPAABUTJcuXWyOderUST4+PlbHvL0j5eLiZXXM1ydKbq7+FQ8itI0pybamcTvJM0Benk0VFjbS5ilcvEJM+5YcU5gnRZieLqMut1nuvH+tdIntc6nrWGnrIlMX+vLiSjtmua3bOMm3seQdIjXrbiNQNynC9ndeVRdfYbvxX9ueTeUdUMH+Aqg3br70IptjN3aLUGOeLACgCiqVtNOzDgCA6gsMDFTnzp3LbA8ODlbPnj3l7e1t9ThXV3+1azdXKjWD6+LirYsvflE+Pi0qHoRngHT9a2Vnrt19pOFvSCGt5OrqrfCwUfL1jS5zeOOQa1Sc9Kt09QxTTfvVM0wN6Dz+12grsLnUaczfBxzaKLW4Qmp8cdlY2l0nefpJZ/6U9n0uXbfQelwDnpG2/+vvbSGtpcunmB455xMi3fCm6b5Ku26hKbGvYX7Bnmp7edMy2wMbe6tTv4vk6U3S3tA0C/bRiK4RZbZHhvpo3BWR8uM3AaAKKtU93sXFRadOnbLZ1bauons8AKC2paSkKDk52fzIt/bt26t169YKDQ0t97jc3ETl5yfrxIkPlZN7TAH+nRUePkqenk3k5lbJ/w1LO25q0LbjPSn1sBTRXep6u+lZ7eclv9nZh5Wevke+xf5yL5RcfZuq2NNPnjs+lI5uMz2L/bJJkl+YFNT87/OfO2JqSLfrPVPju46jpZa9pKPbpX2fmZ6z3n2CaQb9j6+lg99LQS2k3g9L+RnSjnfPi2uslJdpalKXn2l6dFyrPqbnvJcoLpbSjkq/fS4lbDad6/IpUnAr07Pe7SDtTLZST+fo980nVJBfpDZdm+ii9sEKamJ9tQTqvyPJWUo4m6UPtx9Vdn6RhnUKU682jdSqEU8TAGCponlopZP28xvS2ZKSklLxSJ0ASTsAwFFycnJUVFQkP7/KPQqqoCBLRUVZcncPkKurjeXkFZWXYUqEPYMlDxvnSk+U3h/59zPYx60wPfs8O1ly9y3/cWp56VJhgeR73h8kctJMdeie/7vv4mKpMMdUC+/6v9nIglzT7L2n/9/bCvNMHeLLq323di47y8suUGGBUb6BPIcbJqnZ+SooLFbjgGr+5xNAvVXRPLQSHWtM5syZQ4d4AABqiK2l8Bfi7u4rd/camrnz9De9ypOTYtl0LifFNMPub7uu++/zB0ilS3m9S/1/CReXsom4u5fpdT43T5U9WSnWzmVnnj7uF4oKDUyQD3/AAVAzKp2033rrrWrSpIk9YgEAAM7K+39N50pm2r1DHB0RAAANQqWS9gstiwcAAPVEeqJpNt07xDSjHhBhWhJ//jYAAGB3lUra6R4PAEADYK1+vSRxJ1kHAKBWVSppLy4utlccAADAWdiqXwcAALWuUs9pBwAADUBJ/bpE/ToAAA5W6UZ0AACgnqN+HQAAp0HSDgBAQ1e66ZxE/ToAAE6CpB0AgIbMVtM5AADgFCqctK9cubLCJ73hhhuqFAwAAKhlNJ0DAMCpVThpHzlypMVng8Fg8Qi485/hXlRUVP3IAACA/ZU0nSuZaafpHAAATqXC3eOLi4vNr7Vr16pr16767rvvlJqaqtTUVH377bfq3r27Vq9ebc94AQBATSppOjd1C0vjAQBwQlWqaX/ooYf01ltv6aqrrjJvGzx4sHx8fDRlyhTFxcXVWIAAAKCGlW48R9M5AACcVpWS9oMHDyooKKjM9sDAQB0+fLiaIQEAALuh8RwAAHVKhZfHn++yyy7TI488olOnTpm3nTp1So899pguv/zyGgsOAADUMGuN5wAAgNOqUtL+3nvvKSkpSS1atFBUVJSioqLUokULnThxQu+++25NxwgAAGpKSeM5icZzAADUAQbj+S3gK8FoNGrdunX6888/JUnt27fXwIEDLbrI1xXp6ekKDAxUWlqaAgICHB0OAAA1p3T9uq1tAACgVlU0D61y0l4iNzdXnp6edTJZL0HSDgCol6hfBwDAaVU0D63S8vji4mLNnTtXzZo1k5+fnxISEiRJTz/9NMvjAQBwFtSvAwBQ51UpaX/++ee1dOlSLViwQB4eHubtHTt21DvvvFNjwQEAgGqgfh0AgDqvSo98W758uf79739rwIABuvfee83bu3TpYq5xBwAADhYQYVoST/06AAB1VpWS9hMnTigqKqrM9uLiYhUUFFQ7KAAAUAXWGswFRJCsAwBQh1VpeXyHDh30448/ltn++eefq1u3btUOCgAAVFJJ07klvU3v6YmOjggAANSAKs20P/PMMxo/frxOnDih4uJiffnll4qPj9fy5cu1atWqmo4RAABciLWmc8ywAwBQ51Vppn3EiBH673//q/Xr18vX11fPPPOM4uLi9N///leDBg2q6RgBAMCF0HQOAIB6qUrPaT9+/Lguuugiq2M///yzrrjiimoHVpt4TjsAoF6wVtMOAACckl2f037ttdcqJaXss163bNmiIUOGVOWUAACgMtITpVP7LGvXAyKkph1J2AEAqEeqlLRfccUVuvbaa5WRkWHetnnzZg0bNkzPPvtsjQUHAACsoOkcAAANRpWS9nfeeUctWrTQ8OHDlZeXpx9++EHXXXednnvuOT388MM1HSMAADiftaZzAACgXqpS0u7i4qKPP/5Y7u7uuuaaa3TDDTdo3rx5mj59ek3HBwAASqPpHAAADUaFG9Ht3bu3zLaMjAzddtttuu666zR16lTz9s6dO9dchLWARnQAAKdXuskcTecAAKjTKpqHVjhpd3FxkcFg0Pm7n/+55J8NBoOKioqqGX7tImkHADi1khr2M/GmmfVxK0jUAQCo4yqah7pV9IQJCQk1EhgAAKgkazXsJO0AADQIFU7aW7Zsac84AACALSU17CUz7dSwAwDQYFQ4aS/t4MGDeu211xQXFydJ6tChg6ZPn642bdrUWHAAAECmWfVxK6hhBwCgAapS9/g1a9aoQ4cO+uWXX9S5c2d17txZ27dv1yWXXKJ169bVdIwAADQs6YnSqX2Wz18PiJCadiRhBwCggalwI7rzdevWTYMHD9b8+fMttj/xxBNau3atdu/eXWMB1gYa0QEAnAZN5wAAaBAqmodWaaY9Li5OkyZNKrN94sSJ+uOPP6pySgAAIFlvOgcAABqsKiXtjRs3VmxsbJntsbGxatKkSXVjAgCg4SppOifRdA4AAFStEd3kyZM1ZcoUHTp0SFdeeaUkacuWLXrppZf0yCOP1GiAAAA0KDSdAwAA56lSTbvRaNRrr72mV199VYmJpiY5EREReuyxx/Tggw/KYDDUeKD2RE07AMBh0hNJ0AEAaIAqmodWKWk/X0ZGhiTJ39+/OqdxKJJ2AIBD0HQOAIAGq6J5aJWf0y5JZ86cUXy8qVnOxRdfrEaNGlXndAAANCzWms6RtAMAgPNUqRFdVlaWJk6cqPDwcPXp00d9+vRReHi4Jk2apOzs7JqOEQCA+ommcwAA4AKqlLQ/8sgj2rRpk/773/8qNTVVqamp+vrrr7Vp0yY9+uijNR0jAAD1U0nTualbWBoPAACsqlJNe6NGjfT555+rX79+Ftt/+OEH3XLLLTpz5kxNxVcrqGkHANQKms4BAID/sWtNe3Z2tpo2bVpme5MmTVgeDwCANTSdAwAAVVCl5fG9evXSs88+q9zcXPO2nJwczZkzR7169aqx4AAAqDesNZ0DAAC4gCrNtC9atEiDBw/WRRddpC5dukiS9uzZIy8vL61Zs6ZGAwQAoF4oaTpXMtNO0zkAAFABVX5Oe3Z2tj744AP9+eefkqT27dtr7Nix8vb2rtEAawM17QAAuyhdw05NOwAA+J+K5qFVTtrrE5J2AECNo4YdAACUw66N6JKTkxUaGipJOnbsmN5++23l5ORo+PDh6tOnT9UiBgCgPrFWw07SDgAAKqlSjeh+++03RUZGqkmTJrr44osVGxuryy67TP/85z/173//W9dcc41WrFhhp1ABAKhDSmrYJWrYAQBAlVUqaX/88cfVqVMnbd68Wf369dP111+v6667TmlpaTp37pzuuecezZ8/316xAgBQdwREmJbET93C0ngAAFBllappb9Sokb7//nt17txZmZmZCggI0I4dO3TppZdKkv78809dccUVSk1NtVe8dkFNOwCg2mgyBwAAKsEuNe0pKSkKCwuTJPn5+cnX11fBwcHm8eDgYGVkZFQxZAAA6iiazgEAADup1PJ4STIYDOV+BgCgwbHWdA4AAKAGVLp7/IQJE+Tp6SlJys3N1b333itfX19JUl5eXs1GBwBAXVDSdK5kpp2mcwAAoIZUqqb9rrvuqtB+MTExVQ7IEahpBwBUGzXtAACgEiqah1Yqaa+vSNoBAJVCgg4AAKrJLo3oAABo8Gg6BwAAalGlG9HVtsjISBkMhjKv+++/X5LUr1+/MmP33nuvg6MGANSG/KNHlfXLL0qOWar01auVl5Cggio+xcTyXGtsn6uGms4VpOap4HS2MnecVMZPJ5R/PEMFyTlVOlddV5Cco9xDqcr48biyfzujgjPZKsgpsNyH7wsA0EA5/Uz7jh07VFRUZP68b98+DRo0SKNHjzZvmzx5sp577jnzZx8fn1qNEQBQ+/KPHtXx6Q8pLy7OvM3Fz0/N31oitWsnd3//ip/ryBEdf+hhK+d6S2rX1vJcNdB0rjA1V/kHUnXuywNS8d9Val4dQxU0rLXcQrwqfc66quBsjlI+iFNBUpZ5m8HTVY0mXKKCMB+5e7vb/r46hSpoaCu5hXg7InQAAGqF08+0N27cWGFhYebXqlWr1KZNG/Xt29e8j4+Pj8U+1KUDQP1WcPq0Ti/8p0WSLUnFmZk6NvU+FZ89WyPnSpw1S645p6VT+0zL4iXTUvhxK6SpW6q8NL44p1DnvthvkYBKUu6+ZOX8flaFhYWVPmddVJSWq7TVCRYJuyQZ84p0dvkfUqZptr0428b39Vuycv7g8XoAgPrN6ZP28+Xn5+s///mPJk6caPF8+A8++ECNGjVSx44dNWvWLGVnZ5d7nry8PKWnp1u8AAB1R3F6hjLWrbM+lpGh/EOHKn6ujAxlrF9vdSx85n1y+ew2aUlvUx37+Yl7045VrmXP/vW0ZKMNbObWRBlTC6wP1jPFuUXK/SPZ6pgxp1CFZ0zL3y/0fRWcLf9/9wEAqMucfnn8+VasWKHU1FRNmDDBvO32229Xy5YtFRERob1792rmzJmKj4/Xl19+afM88+bN05w5c2ohYgCAPRTn5UrnlU6VVnDqdCXOlWfzXG7+7mXr12ug6VxRar7tsYyGkbBLkrGgWCq2PV6Unq+ioiIVpeXZ3Kc4I99mQg8AQH1Qp5L2d999V0OHDlVExN//h2nKlCnmf+7UqZPCw8M1YMAAHTx4UG3atLF6nlmzZumRRx4xf05PT1fz5s3tFzgAoEa5+PjINSRERSnWl0Z7tb+44ufy9pZrcLCKzp0rM1aYUSDPatavW+PZJlA5e89YHfNo7i+Dq8HqWH1j8HSVi4+birOtlwO4R/jK1dVVnm2ClLPXesmDR3N/GdwaxvcFAGiY6szy+CNHjmj9+vW6++67y92vZ8+ekqQDBw7Y3MfT01MBAQEWLwBA3eEWFqZG991ndcy7W1e5NWpUuXPdb/1cyZ9+q+JbPqlW/bo1nq0D5eLvUXbAIAVe21JuwQ2jEZ1LoKf8/7+9O4+Pqr73P/6eSTKTfbJvEELYURYVNSLKLote6oJaKW0R0VZEqlCtpb/i1t5iq63etoqttdjbSmvttVpBRcAAiggUpIhLhAgEyIKQZbJvc35/xIxOMpOEkGS21/PxyAPmbPOdOR7ie87385lpA9yus2TFyhwdJqnj9yt2RpZC42lEBwAIXH5zp33NmjVKSUnRVVdd1eF2+/btkySlp6f3wagAAN4QEhGh6MmTpBCzTj35lJpPnZIpLEwx/3WVku+4Q5YzmD3VcqzJkjlEZWvXKu3uRQqNtUiWWJmSs2VO7tfj4w9LjlTyraNVvi5f9YfKJUMKTYqQ7b8GyRznJpwGqBBLiCJGJspkMsn+VoEcVY1SiEmRY5MVM22Awr7oCt/yfo1S+brPvny/kr94v2zB834BAIKTyTAMn68Eczgcys7O1rx58/TII484l+fn52vt2rW68sorlZiYqP3792vZsmXq37+/tm7d2uXj2+122Ww2VVRUcNcdAPxIU329mouKZNTWymSxyhxnU1hiYrePZa443tJ4rnU6fA/eXXf7nGV1MhqaZTQbMlnNCksMzq8sbapvkmFvkNHokCnULFNEqELd3Fnn/QIABJKu5lC/uNO+adMmFRQU6JZbbnFZbrFYtGnTJj3xxBOqrq5WZmam5s6dqx//+MdeGikAoC+FWq0KHTiwx44lo7ZXGs95fM4gmQbfmVBrqJTc+f+S8H4BAIKRX4T2GTNmyN2EgMzMzDO6ow4AQIciElrusPdw4zkAAIDu8ovQDgBAn4jNaJkSX1vaEth78S47AABAVxDaAQDBy17YPqDHZhDWAQCAzyC0AwCCk71Q+vM1fdZ0DgAAoDv85nvaAQDoUbWl7ZvOAQAA+BhCOwAgOLU2nZNoOgcAAHwW0+MBAMGhbf06TecAAIAfILQDAAKfp/p1ms4BAAAfx/R4AEDgo34dAAD4KUI7ACDwUb8OAAD8FNPjAQCBj/p1AADgpwjtAIDA07bpnET9OgAA8EuEdgBAYPHUdA4AAMAPUdMOAAgsNJ0DAAABhNAOAAgsNJ0DAAABhOnxAIDAQtM5AAAQQAjtAAD/17bxHE3nAABAgCC0AwD8G43nAABAAKOmHQDg32g8BwAAAhihHQDg32g8BwAAAhjT4wEA/sVd/TqN5wAAQIAitAMA/Ien+nUazwEAgADF9HgAgP+gfh0AAAQZQjsAwH9Qvw4AAIIM0+MBAP6D+nUAABBkCO0AAN/VtumcRP06AAAIKoR2AIBv8tR0DgAAIIhQ0w4A8E00nQMAACC0AwB8FE3nAAAAmB4PAPBRNJ0DAAAgtAMAfARN5wAAANohtAMAvI+mcwAAAG5R0w4A8D6azgEAALhFaAcAeB9N5wAAANxiejwAwPtoOgcAAOAWoR0A4B1tG8/RdA4AAKAdQjsAoO/ReA4AAKBLqGkHAPQ9Gs8BAAB0CaEdAND3aDwHAADQJUyPBwD0Pnf16zSeAwAA6BShHQDQuzzVr9N4DgAAoFNMjwcA9C7q1wEAALqN0A4A6F3UrwMAAHQb0+MBAL2L+nUAAIBuI7QDAHpW26ZzEvXrAAAA3URoBwD0HE9N5wAAANAt1LQDAHoOTecAAAB6FKEdANBzaDoHAADQo5geDwDoOTSdAwAA6FGEdgBA99F0DgAAoFcR2gEA3UPTOQAAgF5HTTsAoHtoOgcAANDrCO0AgO6h6RwAAECvY3o8AKDr2taw03QOAACgVxHaAQBd46mGnbAOAADQa5geDwDoGmrYAQAA+hyhHQDQNdSwAwAA9DmmxwMAuoYadgAAgD5HaAcAuNe26ZxEDTsAAEAfI7QDANrz1HQOAAAAfYrQDgB9pKi+QZVNDjUbhiJDzMqKsLbbpqmpSVWnG9Tc5JA5xCRrVJhCzI2qLi9Tc3OTQsLCFJuQpIbGKjkclXIYzQoxRyoqJt3tsYzyBhmNhkwhJpkiQxUabenSWJurPlfIV5rOGTWlqqiNcxmXJaxGpurPJUeDFGKVEZuphkqpoa5JhsNQqCVEMckRqqk5JoejViaTWeaQKIWFJru8xojoMIW7GVdxbZ3sDkPNhhRpNikrMlwFpTWqbWiS2WxSZFioUmPC1NBwTM2OBplNYQoLi5fFEt/+BdmLpHq75GiWwsKlhEGq/vyE6usaZDabZQm3ymJLUkltk+oMh8JMJiWEhig6ws375XKsCCkhWwWna1Tb+OW4+sVHdOl97pKmJqn8iNRcL4VYpMhElZuiVFrVqIYmhyyhZvWLDVdZXaOq6pvV7HAoIixUAxIje24MAADAawjtANAHDlXX6aefFerNU3Y5JI2ICtfDQzI0JMKqjC/Cu/1UjU58Wq5drx5WVVm9LOEhunLxEOXvflP7Nr6mxrpaRdriNP76eUoaZlbeZ9+T5FBU1DANHfyAwq1DFBWTJElqLK1Vw2cVsm88quaKBpnCzIq4IEWxk/orNMFzoKyuPKWKohKZayqUljzceae9wRyp3D9/rMKDFbKEh+iGpQMU/tlzMu/+g9RQJUWnyDHxhzplnqh1zx6TYUgjL0vW+bObdfCzB1VZ+YEkkxISLld21o/01p/tKjpUodAws4ZfkqbzZ2bJlvTluA5V1+kn+YXaeNr1/RpqDdPEX7wtk0l6/IZBuigtT4cPP6b6+iKZzeFKS7tWA7O+q4iIzC9f1KlPpY0PSp++LhkONU97WCdTpmnTmmd08nC+ZDLpsiXf17HBo/SzIyUqrG9UhNmkb6TE684BqUqPsno8llLOUcOsR/W3j6L01DuFMpmkiUOS9KOrztHwtJiz/w+n7Ih05G0pd5VkPyGFRchx3rdUM3qxbvjTIZ2ubtTkYUn68VXn6OcbPtHmj0/KYUgj0mK08r/O0aCkKKXH9eAHCAAAoM+ZDMMwvD0Ib7Pb7bLZbKqoqFBsbKy3hwMgwHxWU68b9h3SifpGl+VmSS+fP0QXx0Wrqb5JebtKtOX5POf6C2am6uShf+nQv7e3O+alN92g8IHbVVq22Xm0C857UfEJ56mpvkl1+z5X+T8PtdvPMjBW8TcMU1ii+yD3eUG+/vLD78saGak5ty5QdLhJVXWGNv7tJU25+T699vQRXXplokZXPabQT//Vbv/6yx/U5k8m6finlfraPQn66NANMgzX1x0WlqDBGX/Ry4+ecC5LHxKnaTePkC0pUp/V1OmGfflu369/XTBUHx4o0br9RXpoxjEVHf1/7cYQF3exRo74hSIjM6XT+dL/fk2qON6yMjpVp+a+qj//v/vkaG6SJGUMP1f131ysH54ob3esCbYorR6aqZSY8JZj/WlOS3j+KpNZxTe+piv/UaXS6gZJUmKURS/ePl6DkqPdvs9d0lQv7fuLtG55u1WNAy7Xy0N+qntfO6HX77pctzy3W0UVdS7bmE3Si7eP17gsuvwDAOCLuppD+co3AOhluyuq2gVQSXJIeuRwsY7V1auyvF67Xj385UqTlJYd5jawS9K/X1mnpNgbXI722eFHVV15Uoa9UfaNR93u13DELkd1+7HIXihH0X6Zqk7KGhmp2kq7/v74b/THVb/W3x//jcqKTqg4f59Ss2M1aKjhNrBLknXXL3XBpRYNHx+vktO/bxfYJamxsVQ1je8odeCXv5yKDpWr1t6y7a6Kao/v16rPijTt/HTdPtGm00WPux1DefkuNTaebnlQsOPLwC6pYcrDeu+lfzgDuyRlf+16PXayyu2xtldUq6Sp+Ytjvds+sEuS4VDyzlVaNO7Lafmnqxu06eOTbo/ZZeXHWu6wuxFW8LYuSarXFeekaP/x8naBXZIchvTYm5/qRFnN2Y0DAAB4FaEdAHrZltJKj+v+XVGtRoehpnqHauwNzuXWiFBVni7xuF9Dba2a60NcllXY90pqkNHQLEeVm2D+hcbjbQLqF03nzL+7XEm5d2nOrQvc7leYt08pAyMVYnf/gYAkqb5S4SE1Ss4yyV612+NmVXXvKGmAa03/5wUt71OH75e9Wg2GSfERjWpoOOVxO3vlgZa/5L/lsrwhbqiO5X3sssyIselUY5M8OVD5RejNz/W4Tcjxnbog3bX+/d1Dp1RaXe9xn041VEnVn3tcbT39kaaOSNHbBz2/D3uPlqmh2dH9MQAAAK8jtANAL0uzhnlcl2RpaS0SEmaWyWxyLm9qcCg8uuOa6BCLa2i3WBJlSDKFmjr8190c02Y8taUtteuS9HmeosNN7XeSFGlLUG1Vs4zwuA7H5QgJV32NZAnzPC07LCRVddWuYTLS1hJ6O3y/wkJlkmQoTB29SKslueUvbRr0mZtqFGlzHX+o4ejwl2GyJcztsVxEJau8zvX1JMdYZQ09i1+zoeGSyfP+jshknaysV2psuMdtkqKtMsn9+QQAAP6B0A4Avez61ASPsWlhvyQNsITKEhGi7DGJzuXNTQ45HFHtAmar/uecq5qG912W9UtfqPCINJnDQxQ+MtHtfiZriMLSolwXRiS0fK2bJCUPV1Wd+1YnQ3Om68h/TquiIVGKTnG7jWPAZTqaL33yTo1SEm5xu40kxcdcr6MflDkfh4WHKCGjZVw3pMZ3+H5FNzv0+od1ik+4wu02ISHRiooa2vJg7E0u6yLfX62Lr7zSZdmpXds1K77Ne/KF6BCzhkWFuz3WV5Wd91098361y7Jv5AxQVAcfQHQq3CYNn+1+nTVWJdaB+t3WfF19nuev4vv2+Cz1j2v/LQUAAMB/ENoBoJfFhYboF8P7t/sHd2pCjK5OiVNoaKii48I1/rohzuAqSXs2nNbMxT+SNco1UNpSUjXx29eq+NT/OpclxE9VauqVCg0NVYgtXLbZ2QpNdf3KL1OYWYkLzlVIWJlUcqBlWrzU8v3r33pZWrxdTTe9oLwDeXLd0aRLb1yowoOGmhocevu1KlVd9XxLqPyq+IGyX/qo9mwpV2lRtepKz1Vy0rVtXrVJWf1/qMP/DlVTQ8ud6VCLWVcuHq2IL7q0J5hN+sWw9u/XtIQYzUmJ00U/y9Xzu04pNP4uRUYNc9nGbI7QmNFPy2r94kOL8Hjpv5748o71J+s1IDtD51x6mXOfTze9pu9FScMjXcNtpNms58/NVkJr7g6Pl/7r8XZ3vxuHztaHcVO1t6C89e3SfbNGKDnqLMNybLp0xU+k5BGuyy1R+vzq5/XAllLVNDi0t6BMP71mlMxtPumYOiJZV45OV2goXxQDAIA/o3u86B4PoPedqK1XtcPQ9vIq2ZuadFlcjJIsoe2+q73i8xrZT9Wp+HCFYhLClT4oVo7mCpUcPqTyokKlDhqi+H79FBbZqNOnd6ipqVIJCTkKC01q913tTadr1VRap4ZjlQqJs8qSGaOQ0FKZ117n/Co3fevlltD+FfbSQtXZq3X0wPsKs1iUee55CrXYZD9lOMeVMThWUSHFUvF/pNOfSRljpfjhqmpM0olPSlVf26R+w+MVlVivZp1Uadl2mc1WJcRfKqM5UeWFJuexUgfGKiLGqvCoL8NlcXWN7DJpe3m17E1NujwuRklhIaoqrdPWQ6cVHmbW5UOSlBpdocb6o6qoeF/hEf0VGzNGVmuiQkO/8oFCxYmW+vAjb0t1FVL2JNVY01RdWaNjB95XiMWiAaPHqTY2UUfrm/V+RbUywy0aGxupxDCTosLDOzxWbWSGDtZEavsX47p0cJKiLGb1T3B/9/6MlX4mlR2Vju+W4rJk9BunInOq9hyr1JHT1RqVYdPg5CjVNzu0I/+0KusadengJCVGWfmudgAAfFhXcyihXYR2AEGk5IC0esKXjxdvl1JHeW88AAAAQYqvfAMAtNemfl0RfIc3AACAL6PQDQCCSWv9em1pS2CP9dzEDAAAAN5HaAeAQGcvdA3prT8AAADweYR2AAhk9kLpz9d02HgOAAAAvouadgAIZLWlLYFdavmzttS74wEAAMAZIbQDQCCj8RwAAIBfY3o8AAQyGs8BAAD4NUI7AASStk3nJBrPAQAA+DFCOwAECprOAQAABBxq2gEgUNB0DgAAIOAQ2gEgUNB0DgAAIOAwPR4A/FXb+nWazgEAAAQcQjsA+CNP9es0nQMAAAgoTI8HAH9E/ToAAEBQILQDgD+ifh0AACAoMD0eAPwR9esAAABBgdAOAP6gbdM5ifp1AACAIEBoBwBf56npHAAAAAIeNe0A4OtoOgcAABC0CO0A4OtoOgcAABC0mB4PAL6OpnMAAABBi9AOAL6obeM5ms4BAAAEJUI7APgaGs8BAADgC9S0A4CvofEcAAAAvkBoBwBfQ+M5AAAAfIHp8QDga2g8BwAAgC8Q2gHA29o2nZNoPAcAAABJhHYA8C6azgEAAKAD1LQDgDfRdA4AAAAdILQDgDfRdA4AAAAdYHo8APSltvXrNJ0DAABABwjtANBXPNWv03QOAAAAHjA9HgD6CvXrAAAAOEOEdgDoK9SvAwAA4AwxPR4A+gr16wAAADhDhHYA6C1tm85J1K8DAADgjBDaAaA3eGo6BwAAAJwBatoBoDfQdA4AAAA9wKdD+4MPPiiTyeTyM2LECOf6uro6LVmyRImJiYqOjtbcuXNVUlLixREDwBdoOgcAAIAe4PPT488991xt2rTJ+Tg09MshL1u2TOvXr9eLL74om82mO++8U9ddd522b9/ujaECwJdoOgcAAIAe4POhPTQ0VGlpae2WV1RU6Nlnn9XatWs1depUSdKaNWs0cuRIvffee7rkkkv6eqgAgl3bxnM0nQMAAMBZ8unp8ZJ08OBBZWRkaNCgQZo/f74KCgokSXv27FFjY6OmT5/u3HbEiBEaMGCAduzY0eEx6+vrZbfbXX4A4Ky0Np5bPaHlT3uht0cEAACAAODToT0nJ0fPPfec3njjDa1evVqHDx/W5ZdfrsrKShUXF8tisSguLs5ln9TUVBUXF3d43FWrVslmszl/MjMze/FVAAgKNJ4DAABAL/Dp6fGzZ892/n3MmDHKyclRVlaW/v73vysiIqLbx12xYoWWL1/ufGy32wnuAM5Oa+O51q94o/EcAAAAeoBPh/a24uLiNGzYMB06dEhXXHGFGhoaVF5e7nK3vaSkxG0N/FdZrVZZrdZeHi2AgOaufp3GcwAAAOhhPj09vq2qqirl5+crPT1d48aNU1hYmDZv3uxcn5eXp4KCAo0fP96LowQQ8DzVr8dmSKmjCOwAAADoMT59p/2ee+7RnDlzlJWVpcLCQj3wwAMKCQnRvHnzZLPZtGjRIi1fvlwJCQmKjY3V0qVLNX78eDrHA+hd7urXCeoAAADoBT4d2o8fP6558+bp9OnTSk5O1mWXXab33ntPycnJkqTHH39cZrNZc+fOVX19vWbOnKmnnnrKy6MGEPCoXwcAAEAfMRmGYXh7EN5mt9tls9lUUVGh2NhYbw8HgD9oW9MOAAAAnIGu5lCfvtMOAD7BXUBvbT4HAAAA9CJCOwB0pLXpXOtU+G+9TFgHAABAn/Gr7vEA0OfcNZ0DAAAA+gihHQA60tp0TqLpHAAAAPoc0+MBoCOxGS1T4mk6BwAAAC8gtAPAV9F0DgAAAD6E0A4ArWg6BwAAAB9DTTsAtKLpHAAAAHwMoR0AWtF0DgAAAD6G6fEAglvbGnaazgEAAMCHENoBBC9PNeyEdQAAAPgIpscDQaiuqU72ervLssr6SlU3VLssK6stU31jvfNxY3OjyuvK1dzcfNZj6Oqx3I2rx1DDDgAAAB/HnXYgiByvPK7CqkL949N/qLqpWtMGTNOFqRfqYOlBvfzZywozh2n+iPlKjEjUpqObtPfkXqVEpujG4TcqPCRcf/3krzpedVznJp6rK7OvVEp4iqLDo89oDCXVJSqvL9c/Pv2Hjlcd16jEUZqdPbvdsY7Zj+mDUx/otcOvyRJi0bVDrlW2LVv9Y/r33BvSWsPeeqedGnYAAAD4GJNhGIa3B+FtdrtdNptNFRUVio2N9fZwgF5xvPK4/njgj3rx0xddlg+IGaAfXvxDLX1rqWxWm/77sv/WD9/+oSrqK1y2Wz5uufZ/vl+bCjZJkiJCI/TMFc9obMrYLo+htLZUu0t26wfbfiCH4XAub3usY5XH9P0t39fHpR+77D99wHQtv3C5MmMyz+i1d8jd97IDAAAAvayrOZTp8UCQOFV7ql1gl6SCygLlHsvVpMxJun7Y9Xpm/zPtArsk/c/e/9G1Q691Pq5tqtXKd1eqwF7Q5THYG+xauX2lS2BvPdb9796vAnuB6pvq9frh19sFdknaVLBJRyqOdPn52g+gUCo50PJnq9gMKXUUgR0AAAA+idAOBIlXP3vV47oNRzZoSuYUnZN4jvae3Ot2m2ajWQX2AqVHpTuXHa44rKrGqi6P4XjVcdU21bpd91nFZ6pqrFJxTbFeOfSKx2P84+A/VFlf2eXndGptOrd6QsufXw3uAAAAgI8itANBoq6pzuO6+uZ6hZnD1OzouClcQ3ODwsxhLss626ft/h1pdjTLMAw1ODxv19DcoGajG43waDoHAAAAP0RoB4LEzIEzPa67vN/l2lOyRydrTirblu1xuyHxQ3Si6oTzcVJEkmIsMV0ew8DYgQoxhbhd13qs+PB4Te4/2eMxZg2cpbjwuC4/p1Nr0zmJpnMAAADwG4R2IEhk27I1Nrl907iosChdP+x6rftsnV7Ie0F3jL3DbbD+2uCvaWfRTpe73D+46AdKi0rr8hgiwyJ1y6hb3K6776L7lBaVJpvVpm+M/IYSwtuH6iFxQ3R+yvldfj4XsRkt38O+ePuX38cOAAAA+Di6x4vu8QgexyuP682jb+r/Pv0/VTdW6/J+l+vmUTdr89HN+lve32QJseiOsXdocNxgrf7Pah04dUBJEUlaOGqhsmOz9dOdP9WJqhMaFj9Mt4+5XRlRGUqPSe/8ib/iROUJfXT6Iz174FkVVRd5PNbhisN6/qPn9daxt2QJsWjOoDn62pCvdb1zPF3hAQAA4MO6mkMJ7SK0I7g0NTXpRPUJGTIUa4lVQkSCKmorVNZQJpNMSolIUYQlQsXVxaprqlOIKUSZsS1B+XjlcTU5mmQNtbo0pOuOrhzL3bi6pLXpXOv3r3NnHQAAAD6mqzk0tA/HBMAHhIaGKsuW5bLMFmGTLcLmsszdtPf+Mf17bBxdOZa7cXWJu6ZzhHYAAAD4IWraAQQems4BAAAgQHCnHYD/a1u/3tp0jpp2AAAA+DlCOwD/5ql+vfUHAAAA8GNMjwfg39zVrwMAAAABgtAOwL9Rvw4AAIAAxvR4AP6N+nUAAAAEMEI7AP/jrvEcYR0AAAABiNAOwL94ajwHAAAABCBq2gH4FxrPAQAAIIgQ2gH4FxrPAQAAIIgwPR6Af6HxHAAAAIIIoR2Ab2vbdE6i8RwAAACCBqEdgO+i6RwAAACCHDXtAHwXTecAAAAQ5AjtAHwXTecAAAAQ5JgeD8B30XQOAAAAQY7QDsB30HQOAAAAcEFoB+AbaDoHAAAAtENNOwDfQNM5AAAAoB1COwDfQNM5AAAAoB2mxwPwjrb16zSdAwAAANohtAPoe57q12k6BwAAALhgejyAvkf9OgAAANAlhHYAfY/6dQAAAKBLmB4PoO9Rvw4AAAB0CaEdQN9w13iOsA4AAAB0iNAOoPd5ajwHAAAAoEPUtAPofTSeAwAAALqF0A6g99F4DgAAAOgWpscD6H00ngMAAAC6hdAOoOe1bTon0XgOAAAA6AZCO4CeRdM5AAAAoMdQ0w6gZ9F0DgAAAOgxhHYAPYumcwAAAECPYXo8gLPTtn6dpnMAAABAjyG0A+g+T/XrNJ0DAAAAegTT4wF0H/XrAAAAQK8itAPoPurXAQAAgF7F9HgA3Uf9OgAAANCrCO0Auq5t0zmJ+nUAAACgFxHaAXSNp6ZzAAAAAHoNNe0AuoamcwAAAECfI7QD6BqazgEAAAB9junxALqGpnMAAABAnyO0A/CsbeM5ms4BAAAAfYrQDsA9Gs8BAAAAXkdNOwD3aDwHAAAAeB2hHYB7NJ4DAAAAvI7p8QBauKtfp/EcAAAA4FWEdgCe69dpPAcAAAB4FdPjAVC/DgAAAPgoQjsA6tcBAAAAH8X0eADUrwMAAAA+itAOBKO2Teck6tcBAAAAH0RoB4KNp6ZzAAAAAHwONe1AsKHpHAAAAOA3CO1AsKHpHAAAAOA3mB4PBBuazgEAAAB+g9AOBDqazgEAAAB+i9AOBDKazgEAAAB+jdCOoHWi8oQqGypV1Vglm9WmWEusJKm0rlSNjkYlhicqKSJJ1lCry36ltaUqqy9TWV2ZIsMiFWeNU0a0axB2OBw6UX1CZXVlXx4rPEnR1ug+e32S3DedI7QDAAAAfoPQjqB0pOKIfvTOj/TBqQ+cy6ZkTtE9F96j2968TRUNFbKYLbrjvDs0d+hcxYXHSZIKqwr11L6n9Opnr8phOCRJQ+KG6NGJj2pI/BBJUn1TvT48/aF+sO0HKqkpkSRZzBbdNvo2XTv0WqVGpfbdC21tOtd6p52mcwAAAIBfMRmGYXh7EN5mt9tls9lUUVGh2NhYbw8Hvex45XHdnXu38sry2q2bnT1bNwy9Qbe8eYtz2a8m/UpXDLxCtY21emrfU3ruo+fa7ZcWlaY/zvijMmMzdaTiiG5cd6Nqm2rbbffI5Y/oqkFX9ejraadtDbu7mnYAAAAAXtXVHMpXviHolNWVuQ3skvTmkTedd9Vb/Wbfb3S69rRKakr0wqcvuN2vuLpYBZUFkqTcY7luA7sk/X7/71VYVdj9wXemtYZ99YSWP+2FLUE9dRSBHQAAAPBDhHYEneKaYo/rmo1m1TTVuCwrsBeo0dGouqY6j2FcaplyL0l5pe4/EJCko/ajanI0ndmAz4S7GnYAAAAAfovQjqCTFpnmcV2IKURRoVEuywbaBspitig8NFyRoZEe9822ZUuSRiSM8LjNQNtAhZnDznDEZ6C1hl2ihh0AAAAIAIR2BJ348HiNTBjpdt3s7NkqrXO9O730vKVKiEhQWmSabhpxk9v9MqIylBmbKUmanDlZEaERbrf77pjvKj06/SxG34nYjJavdVu8na93AwAAAAIAoR1Bp39Mfz066VGdl3yec5lJJl2RdYUWj12su7bcJUkKDwnXvRfeqwtTL2x5HBaum4bfpLlD5yrEFOLcd1j8MD01/SllxrSE9n5R/fS7K36n9Kgvw3l4SLjuOv8ujUsZ17Mvxl4olRxo+bMVNewAAABAwKB7vOgeH6xOVLV8T3t1Y7VsFptsFpsMk6HSulI1OZoUHx7f8j3tIa7f015eV67SulKV15crPDRc8dZ4t3fPj1ceV1l9mRqbG5UQnqDkyGRFhUW1267bWpvOtX6dG3fWAQAAAL/R1RzK97QjaPWL7ud2eUpkSof7xYXHtesw707/mP7qH9O/O0PrGndN5wjtAAAAQEBhejzgr2g6BwAAAAQ87rQD/qq16VxtaUtg5y47AAAAEHAI7YC/sBe2D+ixGYR1AAAAIIAR2gF/QNM5AAAAIChR0w74A3dN5wAAAAAEPEI74A9oOgcAAAAEJabHA/6ApnMAAABAUCK0A76IpnMAAAAARGgHfA9N5wAAAAB8gZp2wNfQdA4AAADAFwjtgK+h6RwAAACALzA9HvAFbWvYaToHAAAAQIR2wPs81bAT1gEAAICgx/R4wNuoYQcAAADggU+H9lWrVumiiy5STEyMUlJSdM011ygvL89lm8mTJ8tkMrn83H777V4aMdAN1LADAAAA8MCnp8dv3bpVS5Ys0UUXXaSmpib96Ec/0owZM/TRRx8pKirKud1tt92mhx9+2Pk4MjLSG8MFuocadgAAAAAe+HRof+ONN1weP/fcc0pJSdGePXs0ceJE5/LIyEilpaX19fCA7mnbdE6ihh0AAACAWz49Pb6tiooKSVJCguv04eeff15JSUkaNWqUVqxYoZqamg6PU19fL7vd7vID9InWpnOrJ7T8aS/09ogAAAAA+DCfvtP+VQ6HQ3fffbcmTJigUaNGOZd/4xvfUFZWljIyMrR//37dd999ysvL00svveTxWKtWrdJDDz3UF8MGXLlrOscddgAAAAAemAzDMLw9iK5YvHixXn/9db3zzjvq37+/x+3eeustTZs2TYcOHdLgwYPdblNfX6/6+nrnY7vdrszMTFVUVCg2NrbHxw44efp6NwAAAABBxW63y2azdZpD/eJO+5133ql169Zp27ZtHQZ2ScrJyZGkDkO71WqV1Wrt8XECnaLpHAAAAIAz4NOh3TAMLV26VP/85z+1ZcsWZWdnd7rPvn37JEnp6em9PDqgC2g6BwAAAOAs+HRoX7JkidauXatXXnlFMTExKi4uliTZbDZFREQoPz9fa9eu1ZVXXqnExETt379fy5Yt08SJEzVmzBgvjx5Bj6nwAAAAAM6ST3ePX716tSoqKjR58mSlp6c7f1544QVJksVi0aZNmzRjxgyNGDFC3//+9zV37ly9+uqrXh45IPdN5wAAAADgDPj0nfbOeuRlZmZq69atfTQa4AxFJLTcYW+90x6R0Pk+AAAAAPAVPh3aAb/Stn6dpnMAAAAAzhKhHegJnurXaToHAAAA4Cz4dE074DeoXwcAAADQCwjtQE9orV+XqF8HAAAA0GOYHg/0BOrXAQAAAPQCQjvQXe4azxHWAQAAAPQgQjvQHZ4azwEAAABAD6KmHegOGs8BAAAA6AOEdqA7aDwHAAAAoA8wPR7oDhrPAQAAAOgDhHagK9o2nZNoPAcAAACg1xHagc7QdA4AAACAl1DTDnSGpnMAAAAAvITQDnSGpnMAAAAAvITp8UBbbevXaToHAAAAwEsI7cBXeapfp+kcAAAAAC9gejzwVdSvAwAAAPAhhHbgq6hfBwAAAOBDmB4PfBX16wAAAAB8CKEdwa1t0zmJ+nUAAAAAPoPQjuDlqekcAAAAAPgIatoRvGg6BwAAAMDHEdoRvGg6BwAAAMDHMT0ewYumcwAAAAB8HKEdwaVt4zmazgEAAADwYYR2BA8azwEAAADwM9S0I3jQeA4AAACAnyG0I3jQeA4AAACAn2F6PAKXu/p1Gs8BAAAA8COEdgQmT/XrNJ4DAAAA4EeYHo/ARP06AAAAgABAaEdgon4dAAAAQABgejwCE/XrAAAAAAIAoR2BoW3TOYn6dQAAAAB+j9AO/+ep6RwAAAAA+Dlq2uH/aDoHAAAAIEAR2uH/aDoHAAAAIEAxPR7+j6ZzAAAAAAIUoR3+h6ZzAAAAAIIEoR3+haZzAAAAAIIINe3wLzSdAwAAABBECO3wLzSdAwAAABBEmB4P/0LTOQAAAABBhNAO39e28RxN5wAAAAAECUI7fBuN5wAAAAAEMWra4dtoPAcAAAAgiBHa4dtoPAcAAAAgiDE9Hr7FXf06jecAAAAABClCO3yHp/p1Gs8BAAAACFJMj4fvoH4dAAAAAFwQ2uE7qF8HAAAAABdMj4fvoH4dAAAAAFwQ2uE9bZvOSdSvAwAAAMBXENrhHZ6azgEAAAAAnKhph3fQdA4AAAAAOkVoh3fQdA4AAAAAOsX0eHgHTecAAAAAoFOEdvQNms4BAAAAwBkjtKP30XQOAAAAALqFmnb0PprOAQAAAEC3ENrR+2g6BwAAAADdwvR49I62New0nQMAAACAM0ZoR8/zVMNOWAcAAACAM8L0ePQ8atgBAAAAoEcQ2tHzqGEHAAAAgB7B9Hj0PGrYAQAAAKBHENpx9to2nZOoYQcAAACAHkBox9nx1HQOAAAAAHDWqGnH2aHpHAAAAAD0GkI7zg5N5wAAAACg1zA9HmeHpnMAAAAA0GsI7TgzNJ0DAAAAgD5DaEfX0XQOAAAAAPoUNe3oOprOAQAAAECfIrSj62g6BwAAAAB9iunx8Kxt/TpN5wAAAACgTxHa4Z6n+nWazgEAAABAn2F6PNyjfh0AAAAAvI7QDveoXwcAAAAAr2N6PNyjfh0AAAAAvI7Qji+5azxHWAcAAAAAryG0o4WnxnMAAAAAAK+hph0taDwHAAAAAD6H0I4WNJ4DAAAAAJ/D9Hi0oPEcAAAAAPgcQnuwatt0TqLxHAAAAAD4GEJ7MKLpHAAAAAD4BWragxFN5wAAAADALxDagxFN5wAAAADALzA9PhjRdA4AAAAA/AKhPRjQdA4AAAAA/BKhPdDRdA4AAAAA/BY17YGOpnMAAAAA4LcI7YGOpnMAAAAA4LeYHh9o2tav03QOAAAAAPwWoT2QeKpfp+kcAAAAAPglpscHEurXAQAAACCgENoDCfXrAAAAABBQmB4fSKhfBwAAAICAQmj3d+4azxHWAQAAACAgENr9mafGcwAAAACAgEBNuz+j8RwAAAAABDRCuz+j8RwAAAAABDSmx/szGs8BAAAAQEAjtPuTtk3nJBrPAQAAAEAAI7T7C5rOAQAAAEDQCZia9ieffFIDBw5UeHi4cnJytGvXLm8PqWfRdA4AAAAAgk5AhPYXXnhBy5cv1wMPPKC9e/dq7Nixmjlzpk6ePOntofUcms4BAAAAQNAxGYZheHsQZysnJ0cXXXSRfvvb30qSHA6HMjMztXTpUv3whz/sdH+73S6bzaaKigrFxsb29nC7z11NOwAAAADA73Q1h/p9TXtDQ4P27NmjFStWOJeZzWZNnz5dO3bscLtPfX296uvrnY/tdnuvj7NH0HQOAAAAAIKK30+PP3XqlJqbm5WamuqyPDU1VcXFxW73WbVqlWw2m/MnMzOzL4YKAAAAAMAZ8fvQ3h0rVqxQRUWF8+fYsWPeHhIAAAAAAO34/fT4pKQkhYSEqKSkxGV5SUmJ0tLS3O5jtVpltVr7YngAAAAAAHSb399pt1gsGjdunDZv3uxc5nA4tHnzZo0fP96LIwMAAAAA4Oz4/Z12SVq+fLkWLFigCy+8UBdffLGeeOIJVVdXa+HChd4eGgAAAAAA3RYQof3rX/+6Pv/8c91///0qLi7WeeedpzfeeKNdczoAAAAAAPxJQHxP+9nym+9pBwAAAAAEhK7mUL+vaQcAAAAAIFAR2gEAAAAA8FGEdgAAAAAAfBShHQAAAAAAH0VoBwAAAADARxHaAQAAAADwUYR2AAAAAAB8FKEdAAAAAAAfRWgHAAAAAMBHEdoBAAAAAPBRhHYAAAAAAHwUoR0AAAAAAB9FaAcAAAAAwEcR2gEAAAAA8FGEdgAAAAAAfBShHQAAAAAAH0VoBwAAAADARxHaAQAAAADwUYR2AAAAAAB8FKEdAAAAAAAfRWgHAAAAAMBHEdoBAAAAAPBRhHYAAAAAAHwUoR0AAAAAAB9FaAcAAAAAwEcR2gEAAAAA8FGEdgAAAAAAfBShHQAAAAAAH0VoBwAAAADARxHaAQAAAADwUaHeHoAvMAxDkmS32708EgAAAABAMGjNn6151BNCu6TKykpJUmZmppdHAgAAAAAIJpWVlbLZbB7Xm4zOYn0QcDgcKiwsVExMjEwmk7eHI6nlU5fMzEwdO3ZMsbGx3h4OehDnNnBxbgMT5zVwcW4DF+c2cHFuA1OwnlfDMFRZWamMjAyZzZ4r17nTLslsNqt///7eHoZbsbGxQfUfbjDh3AYuzm1g4rwGLs5t4OLcBi7ObWAKxvPa0R32VjSiAwAAAADARxHaAQAAAADwUYR2H2W1WvXAAw/IarV6eyjoYZzbwMW5DUyc18DFuQ1cnNvAxbkNTJzXjtGIDgAAAAAAH8WddgAAAAAAfBShHQAAAAAAH0VoBwAAAADARxHaAQAAAADwUYR2H/Xkk09q4MCBCg8PV05Ojnbt2uXtIeEMrFq1ShdddJFiYmKUkpKia665Rnl5eS7bTJ48WSaTyeXn9ttv99KI0VUPPvhgu/M2YsQI5/q6ujotWbJEiYmJio6O1ty5c1VSUuLFEaOrBg4c2O7cmkwmLVmyRBLXrD/Ztm2b5syZo4yMDJlMJr388ssu6w3D0P3336/09HRFRERo+vTpOnjwoMs2paWlmj9/vmJjYxUXF6dFixapqqqqD18F2urovDY2Nuq+++7T6NGjFRUVpYyMDH37299WYWGhyzHcXeePPPJIH78StNXZNXvzzTe3O2+zZs1y2YZr1jd1dm7d/d41mUx69NFHndtw3RLafdILL7yg5cuX64EHHtDevXs1duxYzZw5UydPnvT20NBFW7du1ZIlS/Tee+9p48aNamxs1IwZM1RdXe2y3W233aaioiLnzy9+8QsvjRhn4txzz3U5b++8845z3bJly/Tqq6/qxRdf1NatW1VYWKjrrrvOi6NFV+3evdvlvG7cuFGSdMMNNzi34Zr1D9XV1Ro7dqyefPJJt+t/8Ytf6Ne//rWefvpp7dy5U1FRUZo5c6bq6uqc28yfP18ffvihNm7cqHXr1mnbtm36zne+01cvAW50dF5ramq0d+9erVy5Unv37tVLL72kvLw8fe1rX2u37cMPP+xyHS9durQvho8OdHbNStKsWbNczttf//pXl/Vcs76ps3P71XNaVFSkP/7xjzKZTJo7d67LdkF/3RrwORdffLGxZMkS5+Pm5mYjIyPDWLVqlRdHhbNx8uRJQ5KxdetW57JJkyYZd911l/cGhW554IEHjLFjx7pdV15eboSFhRkvvviic9nHH39sSDJ27NjRRyNET7nrrruMwYMHGw6HwzAMrll/Jcn45z//6XzscDiMtLQ049FHH3UuKy8vN6xWq/HXv/7VMAzD+OijjwxJxu7du53bvP7664bJZDJOnDjRZ2OHZ23Pqzu7du0yJBlHjx51LsvKyjIef/zx3h0czoq7c7tgwQLj6quv9rgP16x/6Mp1e/XVVxtTp051WcZ1axjcafcxDQ0N2rNnj6ZPn+5cZjabNX36dO3YscOLI8PZqKiokCQlJCS4LH/++eeVlJSkUaNGacWKFaqpqfHG8HCGDh48qIyMDA0aNEjz589XQUGBJGnPnj1qbGx0uX5HjBihAQMGcP36mYaGBv3lL3/RLbfcIpPJ5FzONev/Dh8+rOLiYpfr1GazKScnx3md7tixQ3Fxcbrwwgud20yfPl1ms1k7d+7s8zGjeyoqKmQymRQXF+ey/JFHHlFiYqLOP/98Pfroo2pqavLOAHFGtmzZopSUFA0fPlyLFy/W6dOnneu4ZgNDSUmJ1q9fr0WLFrVbF+zXbai3BwBXp06dUnNzs1JTU12Wp6am6pNPPvHSqHA2HA6H7r77bk2YMEGjRo1yLv/GN76hrKwsZWRkaP/+/brvvvuUl5enl156yYujRWdycnL03HPPafjw4SoqKtJDDz2kyy+/XAcOHFBxcbEsFku7/0FMTU1VcXGxdwaMbnn55ZdVXl6um2++2bmMazYwtF6L7n7Ptq4rLi5WSkqKy/rQ0FAlJCRwLfuJuro63XfffZo3b55iY2Ody7/3ve/pggsuUEJCgt59912tWLFCRUVF+tWvfuXF0aIzs2bN0nXXXafs7Gzl5+frRz/6kWbPnq0dO3YoJCSEazZA/OlPf1JMTEy7skKuW0I70OuWLFmiAwcOuNQ9S3Kpsxo9erTS09M1bdo05efna/DgwX09THTR7NmznX8fM2aMcnJylJWVpb///e+KiIjw4sjQk5599lnNnj1bGRkZzmVcs4B/aGxs1I033ijDMLR69WqXdcuXL3f+fcyYMbJYLPrud7+rVatWyWq19vVQ0UU33XST8++jR4/WmDFjNHjwYG3ZskXTpk3z4sjQk/74xz9q/vz5Cg8Pd1nOdUsjOp+TlJSkkJCQdt2mS0pKlJaW5qVRobvuvPNOrVu3Trm5uerfv3+H2+bk5EiSDh061BdDQw+Ji4vTsGHDdOjQIaWlpamhoUHl5eUu23D9+pejR49q06ZNuvXWWzvcjmvWP7Veix39nk1LS2vX/LWpqUmlpaVcyz6uNbAfPXpUGzdudLnL7k5OTo6ampp05MiRvhkgesSgQYOUlJTk/PeXa9b/vf3228rLy+v0d68UnNctod3HWCwWjRs3Tps3b3Yuczgc2rx5s8aPH+/FkeFMGIahO++8U//85z/11ltvKTs7u9N99u3bJ0lKT0/v5dGhJ1VVVSk/P1/p6ekaN26cwsLCXK7fvLw8FRQUcP36kTVr1iglJUVXXXVVh9txzfqn7OxspaWluVyndrtdO3fudF6n48ePV3l5ufbs2ePc5q233pLD4XB+WAPf0xrYDx48qE2bNikxMbHTffbt2yez2dxuajV82/Hjx3X69Gnnv79cs/7v2Wef1bhx4zR27NhOtw3G65bp8T5o+fLlWrBggS688EJdfPHFeuKJJ1RdXa2FCxd6e2jooiVLlmjt2rV65ZVXFBMT46ynstlsioiIUH5+vtauXasrr7xSiYmJ2r9/v5YtW6aJEydqzJgxXh49OnLPPfdozpw5ysrKUmFhoR544AGFhIRo3rx5stlsWrRokZYvX66EhATFxsZq6dKlGj9+vC655BJvDx1d4HA4tGbNGi1YsEChoV/+iuSa9S9VVVUuMyAOHz6sffv2KSEhQQMGDNDdd9+tn/70pxo6dKiys7O1cuVKZWRk6JprrpEkjRw5UrNmzdJtt92mp59+Wo2Njbrzzjt10003uZRMoG91dF7T09N1/fXXa+/evVq3bp2am5udv3sTEhJksVi0Y8cO7dy5U1OmTFFMTIx27NihZcuW6Zvf/Kbi4+O99bKgjs9tQkKCHnroIc2dO1dpaWnKz8/XD37wAw0ZMkQzZ86UxDXryzr791hq+eD0xRdf1C9/+ct2+3PdfsHb7evh3m9+8xtjwIABhsViMS6++GLjvffe8/aQcAYkuf1Zs2aNYRiGUVBQYEycONFISEgwrFarMWTIEOPee+81KioqvDtwdOrrX/+6kZ6eblgsFqNfv37G17/+dePQoUPO9bW1tcYdd9xhxMfHG5GRkca1115rFBUVeXHEOBMbNmwwJBl5eXkuy7lm/Utubq7bf4MXLFhgGEbL176tXLnSSE1NNaxWqzFt2rR25/z06dPGvHnzjOjoaCM2NtZYuHChUVlZ6YVXg1YdndfDhw97/N2bm5trGIZh7Nmzx8jJyTFsNpsRHh5ujBw50vjZz35m1NXVefeFocNzW1NTY8yYMcNITk42wsLCjKysLOO2224ziouLXY7BNeubOvv32DAM43e/+50RERFhlJeXt9uf67aFyTAMo9c/GQAAAAAAAGeMmnYAAAAAAHwUoR0AAAAAAB9FaAcAAAAAwEcR2gEAAAAA8FGEdgAAAAAAfBShHQAAAAAAH0VoBwAAAADARxHaAQDoJSaTSS+//HKvPseWLVtkMplUXl7eo9v2poEDB+qJJ57o1ec4cuSITCaT9u3b16vPAwBAbyO0AwDQiaeffloxMTFqampyLquqqlJYWJgmT57ssm1rMM7Pz+/jUXbu0ksvVVFRkWw221kf64033pDJZFJxcbHL8vT0dA0cONBlWWuA3rx581k/ry/riw8jAADBh9AOAEAnpkyZoqqqKv373/92Lnv77beVlpamnTt3qq6uzrk8NzdXAwYM0ODBg70x1A5ZLBalpaXJZDKd9bEuu+wyhYaGasuWLc5lH3/8sWpra1VWVqYjR444l+fm5spqtWrChAln/bwAAAQbQjsAAJ0YPny40tPTXQLqli1bdPXVVys7O1vvvfeey/IpU6Y4H586dUrXXnutIiMjNXToUP3rX/9yOfaBAwc0e/ZsRUdHKzU1Vd/61rd06tQp53qHw6FVq1YpOztbERERGjt2rP7xj394HOvRo0c1Z84cxcfHKyoqSueee65ee+0159i+Oj3+ueeeU1xcnDZs2KCRI0cqOjpas2bNUlFRUafvSXR0tC666KJ278lll12mCRMmtFt+ySWXKDw83LmspqZGt9xyi2JiYjRgwAD9/ve/dzn+sWPHdOONNyouLk4JCQm6+uqrXT4IkKQ//OEPGjlypMLDwzVixAg99dRTHsdbVlam+fPnKzk5WRERERo6dKjWrFnjXP/BBx9o6tSpioiIUGJior7zne+oqqrKuX7y5Mm6++67XY55zTXX6Oabb3auP3r0qJYtWyaTydQjH4wAACAR2gEA6JIpU6YoNzfX+Tg3N1eTJ0/WpEmTnMtra2u1c+dOl9D+0EMP6cYbb9T+/ft15ZVXav78+SotLZUklZeXa+rUqTr//PP173//W2+88YZKSkp04403OvdftWqV/vd//1dPP/20PvzwQy1btkzf/OY3tXXrVrfjXLJkierr67Vt2zZ98MEH+vnPf67o6GiPr6umpkaPPfaY/vznP2vbtm0qKCjQPffc02PvidT+gwxJ+uUvf6kLL7xQ77//vu644w4tXrxYeXl5kqTGxkbNnDlTMTExevvtt7V9+3bnBwoNDQ2SpOeff17333+//vu//1sff/yxfvazn2nlypX605/+5HasK1eu1EcffaTXX39dH3/8sVavXq2kpCRJUnV1tWbOnKn4+Hjt3r1bL774ojZt2qQ777yzS++DJL300kvq37+/Hn74YRUVFXXpgw8AALrEAAAAnXrmmWeMqKgoo7Gx0bDb7UZoaKhx8uRJY+3atcbEiRMNwzCMzZs3G5KMo0ePGoZhGJKMH//4x85jVFVVGZKM119/3TAMw/jJT35izJgxw+V5jh07Zkgy8vLyjLq6OiMyMtJ49913XbZZtGiRMW/ePMMwDCM3N9eQZJSVlRmGYRijR482HnzwQbevoe22a9asMSQZhw4dcm7z5JNPGqmpqV16TzZu3GhIMgoLCw3DMIyUlBRj165dxrvvvmtkZWUZhmEY+fn5hiRj69atzv2ysrKMb37zm87HDofDSElJMVavXm0YhmH8+c9/NoYPH244HA7nNvX19UZERISxYcMGwzAMY/DgwcbatWtdxvOTn/zEGD9+vGEYhnH48GFDkvH+++8bhmEYc+bMMRYuXOj2dfz+97834uPjjaqqKuey9evXG2az2SguLjYMwzAmTZpk3HXXXS77XX311caCBQtcXtfjjz/e0VsGAMAZC/XWhwUAAPiTyZMnq7q6Wrt371ZZWZmGDRum5ORkTZo0SQsXLlRdXZ22bNmiQYMGacCAAc79xowZ4/x7VFSUYmNjdfLkSUnSf/7zH+Xm5rq9E56fn6/GxkbV1NToiiuucFnX0NCg888/3+04v/e972nx4sV68803NX36dM2dO9dlDG1FRka61N+np6c7x9eZSy+9VBaLRVu2bNHYsWNVW1urCy64QA6HQ59//rkOHz6sLVu2KCIiQpdcconLvl8dk8lkUlpamsv7cujQIcXExLjsU1dXp/z8fFVXVys/P1+LFi3Sbbfd5lzf1NTkscne4sWLNXfuXO3du1czZszQNddco0svvVRSSy3+2LFjFRUV5dx+woQJcjgcysvLU2pqapfeDwAAegOhHQCALhgyZIj69++v3NxclZWVadKkSZKkjIwMZWZm6t1331Vubq6mTp3qsl9YWJjLY5PJJIfDIamlA/2cOXP085//vN3zpaen68CBA5Kk9evXq1+/fi7rrVar23HeeuutmjlzptavX68333xTq1at0i9/+UstXbrU7fbuxmcYhqe3wUVkZKQuvvhi5ebmqrS0VJdddplCQkIUEhKiSy+9VLm5ucrNzdWECRNksVg6fd6vvi/jxo3T888/3+45k5OTnbXmzzzzjHJyclzWh4SEuB3r7NmzdfToUb322mvauHGjpk2bpiVLluixxx7r0ms1m83t3pfGxsYu7QsAwNkgtAMA0EVTpkzRli1bVFZWpnvvvde5fOLEiXr99de1a9cuLV68uMvHu+CCC/R///d/GjhwoEJD2/9KPuecc2S1WlVQUOD8kKArMjMzdfvtt+v222/XihUr9Mwzz3gM7WdrypQp+tvf/qaysjKXr7+bOHGitmzZoq1bt+r2228/o2NecMEFeuGFF5SSkqLY2Nh26202mzIyMvTZZ59p/vz5XT5ucnKyFixYoAULFujyyy/Xvffeq8cee0wjR47Uc889p+rqaufd9u3bt8tsNmv48OHOfb9ap97c3KwDBw641OpbLBY1Nzef0WsFAKAzNKIDAKCLpkyZonfeeUf79u1zCdGTJk3S7373OzU0NLRruNaRJUuWqLS0VPPmzdPu3buVn5+vDRs2aOHChWpublZMTIzuueceLVu2TH/605+Un5+vvXv36je/+Y3Hhmt33323NmzYoMOHD2vv3r3Kzc3VyJEjz/q1ezJlyhQdPHhQGzZsaPeevPzyyzp27NgZvSeSNH/+fCUlJenqq6/W22+/7Zxm/73vfU/Hjx+X1NLgb9WqVfr1r3+tTz/9VB988IHWrFmjX/3qV26Pef/99+uVV17RoUOH9OGHH2rdunXO92X+/PkKDw/XggULdODAAeXm5mrp0qX61re+5ZwaP3XqVK1fv17r16/XJ598osWLFzu78LcaOHCgtm3bphMnTrh8AwAAAGeD0A4AQBdNmTJFtbW1GjJkiEud86RJk1RZWen8ariuysjI0Pbt29Xc3KwZM2Zo9OjRuvvuuxUXFyezueVX9E9+8hOtXLlSq1at0siRIzVr1iytX79e2dnZbo/Z3NysJUuWOLcdNmxYh1+FdrbGjx8vq9UqwzA0btw45/KcnBw1NjY6vxruTERGRmrbtm0aMGCArrvuOo0cOVKLFi1SXV2d8877rbfeqj/84Q9as2aNRo8erUmTJum5557z+L5YLBatWLFCY8aM0cSJExUSEqK//e1vzufbsGGDSktLddFFF+n666/XtGnT9Nvf/ta5/y233KIFCxbo29/+tiZNmqRBgwa1+zDi4Ycf1pEjRzR48GAlJyef0WsGAMATk9HVwjUAAAAAANCnuNMOAAAAAICPIrQDAAC3oqOjPf68/fbb3h4eAABBgenxAADArUOHDnlc169fP0VERPThaAAACE6EdgAAAAAAfBTT4wEAAAAA8FGEdgAAAAAAfBShHQAAAAAAH0VoBwAAAADARxHaAQAAAADwUYR2AAAAAAB8FKEdAAAAAAAfRWgHAAAAAMBH/X/IpkEOEu9H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4" name="AutoShape 6" descr="data:image/png;base64,iVBORw0KGgoAAAANSUhEUgAAA+0AAAPbCAYAAAApZGqjAAAAOXRFWHRTb2Z0d2FyZQBNYXRwbG90bGliIHZlcnNpb24zLjcuMSwgaHR0cHM6Ly9tYXRwbG90bGliLm9yZy/bCgiHAAAACXBIWXMAAA9hAAAPYQGoP6dpAADDE0lEQVR4nOzdd3iUZdbH8d+k90pJgkCABATpoogoRUCKIogiKiIIgqIoFhRZG4gKorKivuCuJYBrb8iiUhVQQKQYEI2REmpCS0jvybx/zGZkkpmQNplJ8v1c11zjPPdTzjPOlpP7PucxGI1GowAAAAAAgNNxcXQAAAAAAADAOpJ2AAAAAACcFEk7AAAAAABOiqQdAAAAAAAnRdIOAAAAAICTImkHAAAAAMBJkbQDAAAAAOCkSNoBAAAAAHBSbo4OwBkUFxcrMTFR/v7+MhgMjg4HAAAAAFDPGY1GZWRkKCIiQi4utufTSdolJSYmqnnz5o4OAwAAAADQwBw7dkwXXXSRzXGSdkn+/v6STF9WQECAg6MBAAAAANR36enpat68uTkftYWkXTIviQ8ICCBpBwAAAADUmguVaNOIDgAAAAAAJ0XSDgAAAACAkyJpBwAAAADASVHTXkFFRUUqKChwdBio59zd3eXq6uroMAAAAAA4CZL2CsjMzNTx48dlNBodHQrqOYPBoIsuukh+fn6ODgUAAACAEyBpv4CioiIdP35cPj4+aty48QU7+wFVZTQadebMGR0/flzR0dHMuAMAAAAgab+QgoICGY1GNW7cWN7e3o4OB/Vc48aNdfjwYRUUFJC0AwAAAKARXUUxw47awO8MAAAAwPlI2gEAAAAAcFIk7QAAAAAAOCmSdlTI0qVLFRQUZP48e/Zsde3a1WHxAAAAAEBDQNJeS9Ky83XwdKZ+PXpOB89kKi07367XmzBhggwGgwwGgzw8PBQVFaXnnntOhYWFNXL+GTNmaMOGDZU6xmAwaMWKFTVyfQAAAABoCOgeXwsSU3M084u9+nH/WfO2PtGNNP+mzooIsl9H+iFDhigmJkZ5eXn69ttvdf/998vd3V2zZs2q9rn9/Pzs8izx/Px8eXh41Ph5AQAAAKAuYqbdztKy88sk7JK0ef9ZPfHFXrvOuHt6eiosLEwtW7bU1KlTNXDgQK1cuVLnzp3TnXfeqeDgYPn4+Gjo0KHav3+/xbFLly5VixYt5OPjoxtvvFHJyckW46WXx+/YsUODBg1So0aNFBgYqL59+2r37t3m8cjISEnSjTfeKIPBYP5ccp533nlHrVq1kpeXl5YvX67Q0FDl5eVZXHPkyJEaN25czX1BAAAAAODkSNrt7GxmfpmEvcTm/Wd1NtO+y+TP5+3trfz8fE2YMEE7d+7UypUrtW3bNhmNRg0bNkwFBQWSpO3bt2vSpEmaNm2aYmNj1b9/fz3//PPlnjsjI0Pjx4/XTz/9pJ9//lnR0dEaNmyYMjIyJJmSekmKiYlRUlKS+bMkHThwQF988YW+/PJLxcbGavTo0SoqKtLKlSvN+5w+fVrffPONJk6cWNNfCwAAAAA4LZbH21l6bkG54xkXGK8JRqNRGzZs0Jo1azR06FCtWLFCW7Zs0ZVXXilJ+uCDD9S8eXOtWLFCo0eP1qJFizRkyBA9/vjjkqS2bdtq69atWr16tc1rXHPNNRaf//3vfysoKEibNm3S9ddfr8aNG0uSgoKCFBYWZrFvfn6+li9fbt5Hkm6//XbFxMRo9OjRkqT//Oc/atGihfr161ft7wMAAAAA6gpm2u0swMu93HH/C4xXx6pVq+Tn5ycvLy8NHTpUY8aM0YQJE+Tm5qaePXua9wsNDVW7du0UFxcnSYqLi7MYl6RevXqVe61Tp05p8uTJio6OVmBgoAICApSZmamjR49eMM6WLVtaJOySNHnyZK1du1YnTpyQZFquX9JcDwAAAAAaCpJ2O2vk56E+0Y2sjvWJbqRGfvZruta/f3/FxsZq//79ysnJ0bJly+yW9I4fP16xsbFatGiRtm7dqtjYWIWGhio//8LL/319fcts69atm7p06aLly5dr165d+v333zVhwgQ7RA4AAAAAzouk3c4CfTw0/6bOZRL3PtGN9NJNnRXoY7+k3dfXV1FRUWrRooXc3EyVEO3bt1dhYaG2b99u3i85OVnx8fHq0KGDeZ/zxyXp559/LvdaW7Zs0YMPPqhhw4bpkksukaenp86etazld3d3V1FRUYXjv/vuu7V06VLFxMRo4MCBat68eYWPBQAAAID6gJr2WhAR5K03buums5n5ysgtkL+Xuxr5edg1YbclOjpaI0aM0OTJk/Wvf/1L/v7+euKJJ9SsWTONGDFCkvTggw+qd+/eeuWVVzRixAitWbOm3Hr2kvO+//776tGjh9LT0/XYY4/J29vycXaRkZHasGGDevfuLU9PTwUHB5d7zttvv10zZszQ22+/reXLl1fvxgEAAACgDmKmvZYE+nioTRM/dW0RrDZN/BySsJeIiYnRpZdequuvv169evWS0WjUt99+K3d3U339FVdcobfffluLFi1Sly5dtHbtWj311FPlnvPdd9/VuXPn1L17d40bN04PPvigmjRpYrHPq6++qnXr1ql58+bq1q3bBeMMDAzUTTfdJD8/P40cObLK9wsAAAAAdZXBaDQaHR2Eo6WnpyswMFBpaWkKCAiwGMvNzVVCQoL5GeKoXQMGDNAll1yi119/3dGh1Ap+bwAAAEDDUF4eej6Wx8MpnTt3Ths3btTGjRu1ePFiR4cDAAAAAA5B0g6n1K1bN507d04vvfSS2rVr5+hwAAAAAMAhSNrhlA4fPuzoEAAAAADA4WhEBwAAAACAkyJpBwAAAADASZG0AwAAAADgpEjaAQAAAABwUiTtAAAAAAA4KZJ2VMqECRM0cuRIR4dhk8Fg0IoVKySZOtAbDAbFxsY6NCYAAAAAqCqS9nru2LFjmjhxoiIiIuTh4aGWLVtq+vTpSk5OLve4+pDwNm/eXElJSerYsaOjQwEAAACAKiFpry0556Szf0nHd0pn95s+29mhQ4fUo0cP7d+/Xx999JEOHDigt956Sxs2bFCvXr2UkpJi9bj8/Hy7x1YbXF1dFRYWJjc3N0eHAgAAAABVQtJeG9JOSJ9NlN68THpngPRmD+nzSabtdnT//ffLw8NDa9euVd++fdWiRQsNHTpU69ev14kTJ/Tkk09KkiIjIzV37lzdeeedCggI0JQpU9SqVStJUrdu3WQwGNSvXz+Lc7/yyisKDw9XaGio7r//fhUUFJjHzp07pzvvvFPBwcHy8fHR0KFDtX//fvP40qVLFRQUpBUrVig6OlpeXl4aPHiwjh07ZnGNr7/+Wt27d5eXl5dat26tOXPmqLCw0Dy+f/9+9enTR15eXurQoYPWrVtncby11QK///67rr/+egUEBMjf319XX321Dh48KEnauHGjLr/8cvn6+iooKEi9e/fWkSNHqv4vAAAAAACqiaTd3nLOSV9Pkw59b7n94AZp5QN2m3FPSUnRmjVrdN9998nb29tiLCwsTGPHjtUnn3wio9EoyZSEd+nSRb/++quefvpp/fLLL5Kk9evXKykpSV9++aX5+B9++EEHDx7UDz/8oGXLlmnp0qVaunSpeXzChAnauXOnVq5cqW3btsloNGrYsGEWiX12drZeeOEFLV++XFu2bFFqaqpuvfVW8/iPP/6oO++8U9OnT9cff/yhf/3rX1q6dKleeOEFSVJxcbFGjRolDw8Pbd++XW+99ZZmzpxZ7ndy4sQJ9enTR56envr++++1a9cuTZw4UYWFhSosLNTIkSPVt29f7d27V9u2bdOUKVNkMBiq9i8AAADAyRXm5Skl6YSS9sfr1KEDOncqydEhoR4pzMtTSuLfv6/Uk/y+qop1w/aWdaZswl7i4AbTuHdwjV92//79MhqNat++vdXx9u3b69y5czpz5owk6ZprrtGjjz5qHnd1dZUkhYaGKiwszOLY4OBgvfnmm3J1ddXFF1+s6667Ths2bNDkyZO1f/9+rVy5Ulu2bNGVV14pSfrggw/UvHlzrVixQqNHj5YkFRQU6M0331TPnj0lScuWLVP79u31yy+/6PLLL9ecOXP0xBNPaPz48ZKk1q1ba+7cuXr88cf17LPPav369frzzz+1Zs0aRURESJJefPFFDR061OZ38n//938KDAzUxx9/LHd3d0lS27ZtJZn+yJGWlqbrr79ebdq0MX9HAAAA9VH62dM68ecf2rj8HWWnpUqSQppdpMH3PqSQFi3k5eXj2ABRp6WdOaXE+Dj9sOxt5aSnSZJCmjXXkKkPKeii5vL25vdVGcy021tuevXGq6lkJv1CevToUeFzXnLJJeakXpLCw8N1+vRpSVJcXJzc3NzMybhkSvzbtWunuLg48zY3Nzdddtll5s8XX3yxgoKCzPvs2bNHzz33nPz8/MyvyZMnKykpSdnZ2YqLi1Pz5s3NCbsk9erVq9y4Y2NjdfXVV5sT9vOFhIRowoQJGjx4sIYPH65FixYpKYm/BgIAgPop7dRJffvGK+aEXZJSThzX588/pewLNCwGLqTk91WSsEtSyolj+uz5p5RzznpfLdhG0m5vXgHVG6+iqKgoGQwGi0T5fHFxcQoODlbjxo0lSb6+vhU+d+mk12AwqLi4uOrBWpGZmak5c+YoNjbW/Prtt9+0f/9+eXl5VemcpcsESouJidG2bdt05ZVX6pNPPlHbtm31888/V+laAAAAzir97Glt/fwjq2MFebmK3/ZTLUeE+iTtzClt/fxDq2MFuTn66+cttRxR3UfSbm++jaU2A6yPtRlgGreD0NBQDRo0SIsXL1ZOTo7F2MmTJ/XBBx9ozJgxNmu2PTw8JElFRUWVum779u1VWFio7du3m7clJycrPj5eHTp0MG8rLCzUzp07zZ/j4+OVmppqXpLevXt3xcfHKyoqqszLxcVF7du317Fjxyxmwy+UYHfu3Fk//vijRW19ad26ddOsWbO0detWdezYUR9+aP2/cAAAAOqqwvwCnT162Ob4yYN/KS87u/YCQr1SVFBY/u/rQLzyS+UnKB9Ju715B0s3vFE2cW8zwLTdDvXsJd58803l5eVp8ODB2rx5s44dO6bVq1dr0KBBatasmbmpmzVNmjSRt7e3Vq9erVOnTiktLc3mvueLjo7WiBEjNHnyZP3000/as2eP7rjjDjVr1kwjRoww7+fu7q4HHnhA27dv165duzRhwgRdccUVuvzyyyVJzzzzjJYvX645c+bo999/V1xcnD7++GM99dRTkqSBAweqbdu2Gj9+vPbs2aMff/zR3A3flmnTpik9PV233nqrdu7cqf379+v9999XfHy8EhISNGvWLG3btk1HjhzR2rVrtX//furaAQBAvePi6qKAxk1sjgeFhcvN07MWI0J94uLqooBG5fy+wiPkcYEVsLBE0l4bAptJN78rTdsh3b3B9H7zu6btdhQdHa2dO3eqdevWuuWWW9SmTRtNmTJF/fv317Zt2xQSEmLzWDc3N73++uv617/+pYiICIuE+0JiYmJ06aWX6vrrr1evXr1kNBr17bffWiyr9/Hx0cyZM3X77berd+/e8vPz0yeffGIeHzx4sFatWqW1a9fqsssu0xVXXKF//vOfatmypSTJxcVFX331lXJycnT55Zfr7rvvLvePEJJp9cH333+vzMxM9e3bV5deeqnefvttubu7y8fHR3/++aduuukmtW3bVlOmTNH999+ve+65p8L3DQAAUBcENQ3X5SNutjpmcHHRJf0GWfQvAirD9PsabXXM4OKiS/rYWIUMmwzGinYqq8fS09MVGBiotLQ0BQRY1pjn5uYqISFBrVq1qnItNSwtXbpUDz30kFJTUx0ditPh9wYAAGpD6ulT+m3Dau1Y+YWM/+tN5O7lrSFTp6tZ2w7yLWdyB7iQtFMntWf9au1c9aX59+Xh7a3BUx9WRFQ7+YWG2u/i6YlSTorkHSIFRFx4fwcqLw89H498AwAAABqYoCZN1eXaYepw9TU6l3RCbh4eCmjcVF7+AfLx93d0eKjjApuGqevg63VJ3wHn/b6ayMs/0L6/r/RE6f2R0pl4qXE7adwKp0/cK4KkHQAAAGiAAkJNDZFDL2ru4EhQHwU0aiSpln9fOSmmhF0yveek1IuknZp21LoJEyawNB4AAABAzfIOMc2wS6Z37/pR5sFMOwAAAACg7guIMC2JryM17RVF0g4AAAAAqJtKN54redUjJO0AAAAAgLqnnjaeK42adgAAAABA3WOt8Vw9RNIOAAAAAKh76mnjudJYHg8AAAAAqHvqaeO50phpR4UYDAatWLGi0sf169dPDz30ULWuvXTpUgUFBVXrHBUxe/Zsde3a1e7XAQAAAFAF6YnSqX2m9xIBEVLTjvU2YZdI2uu9Y8eOaeLEiYqIiJCHh4datmyp6dOnKzk5uUavs3HjRhkMBp6/DgAAAKDmlTSdW9Lb9H5+4l7PkbTXkrS8NCWkJWjvmb1KSEtQWl6a3a956NAh9ejRQ/v379dHH32kAwcO6K233tKGDRvUq1cvpaTUz0YNAAAAAOqZBtJ0zhqS9lpwMuukHt/8uG5YcYPGfjtWN6y4QTM3z9TJrJN2ve79998vDw8PrV27Vn379lWLFi00dOhQrV+/XidOnNCTTz4pSYqMjNTcuXN12223ydfXV82aNdP//d//lTnf2bNndeONN8rHx0fR0dFauXKlJOnw4cPq37+/JCk4OFgGg0ETJkwwH1dcXKzHH39cISEhCgsL0+zZsy3Ou3DhQnXq1Em+vr5q3ry57rvvPmVmZtq8r5Jl7O+9955atGghPz8/3XfffSoqKtKCBQsUFhamJk2a6IUXXrA47ujRoxoxYoT8/PwUEBCgW265RadOnbJ5neLiYj333HO66KKL5Onpqa5du2r16tUW+2zdulVdu3aVl5eXevTooRUrVshgMCg2NlZGo1FRUVF65ZVXLI6JjY2VwWDQgQMHbF4bAAAAwHkaSNM5a0ja7SwtL03Pbn1WWxO3WmzfkrhFs7fOttuMe0pKitasWaP77rtP3t7eFmNhYWEaO3asPvnkExmNRknSyy+/rC5duujXX3/VE088oenTp2vdunUWx82ZM0e33HKL9u7dq2HDhmns2LFKSUlR8+bN9cUXX0iS4uPjlZSUpEWLFpmPW7ZsmXx9fbV9+3YtWLBAzz33nMW5XVxc9Prrr+v333/XsmXL9P333+vxxx8v9/4OHjyo7777TqtXr9ZHH32kd999V9ddd52OHz+uTZs26aWXXtJTTz2l7du3SzIl4CNGjFBKSoo2bdqkdevW6dChQxozZozNayxatEivvvqqXnnlFe3du1eDBw/WDTfcoP3790uS0tPTNXz4cHXq1Em7d+/W3LlzNXPmTPPxBoNBEydOVExMjMV5Y2Ji1KdPH0VFRZV7jwAAAECDVbp+vaTp3NQt9fZ57DYZYUxLSzNKMqalpZUZy8nJMf7xxx/GnJycKp37UOohY8elHW2+DqUeqm74Vv38889GScavvvrK6vjChQuNkoynTp0ytmzZ0jhkyBCL8TFjxhiHDh1q/izJ+NRTT5k/Z2ZmGiUZv/vuO6PRaDT+8MMPRknGc+fOWZynb9++xquuuspi22WXXWacOXOmzdg/++wzY2hoqPlzTEyMMTAw0Pz52WefNfr4+BjT09PN2wYPHmyMjIw0FhUVmbe1a9fOOG/ePKPRaDSuXbvW6Orqajx69Kh5/PfffzdKMv7yyy/m83bp0sU8HhERYXzhhRfKxH7fffcZjUajccmSJcbQ0FCL38bbb79tlGT89ddfjUaj0XjixAmjq6urcfv27Uaj0WjMz883NmrUyLh06VKr917d3xsAAABQ56WdMBrfvMxofDbA9J52wtER2UV5eej5mGm3s4z8jGqNV5fxfzPpF9KrV68yn+Pi4iy2de7c2fzPvr6+CggI0OnTpy947vOPk6Tw8HCL49avX68BAwaoWbNm8vf317hx45ScnKzs7Gyb54yMjJS/v7/5c9OmTdWhQwe5uLhYbCu5TlxcnJo3b67mzZubxzt06KCgoKAy9ymZZtETExPVu3dvi+29e/c27x8fH6/OnTvLy8vLPH755Zdb7B8REaHrrrtO7733niTpv//9r/Ly8jR69Gib9wYAAAA0aA24ft0ahybtmzdv1vDhwxUREWH1kWIGg8Hq6+WXXzbvExkZWWZ8/vz5tXwntvl7+FdrvKqioqJkMBisJqSSKYkNDg5W48aNK3xOd3d3i88Gg0HFxcXVOu7w4cO6/vrr1blzZ33xxRfatWuXuZ4+Pz+/Uuesanz2dvfdd+vjjz9WTk6OYmJiNGbMGPn4+Dg6LAAAAMA5NeD6dWscmrRnZWWpS5cuVpueSVJSUpLF67333pPBYNBNN91ksd9zzz1nsd8DDzxQG+FXSIhXiHpH9LY61juit0K87PMDDA0N1aBBg7R48WLl5ORYjJ08eVIffPCBxowZI4PBIEn6+eefLfb5+eef1b59+wpfz8PDQ5JUVFRUqTh37dql4uJivfrqq7riiivUtm1bJSbW/OMb2rdvr2PHjunYsWPmbX/88YdSU1PVoUOHMvsHBAQoIiJCW7Zssdi+ZcsW8/7t2rXTb7/9pry8PPP4jh07ypxr2LBh8vX11ZIlS7R69WpNnDixpm4LAAAAqH8acv26FQ5N2ocOHarnn39eN954o9XxsLAwi9fXX3+t/v37q3Xr1hb7+fv7W+zn6+tbG+FXSKBnoGZfObtM4t47ordmXzlbgZ6Bdrv2m2++qby8PA0ePFibN2/WsWPHtHr1ag0aNEjNmjWz6K6+ZcsWLViwQH/99Zf+7//+T5999pmmT59e4Wu1bNlSBoNBq1at0pkzZ8rt/n6+qKgoFRQU6I033tChQ4f0/vvv66233qr0vV7IwIED1alTJ40dO1a7d+/WL7/8ojvvvFN9+/ZVjx49rB7z2GOP6aWXXtInn3yi+Ph4PfHEE4qNjTV/L7fffruKi4s1ZcoUxcXFac2aNeZO8SV/DJEkV1dXTZgwQbNmzVJ0dHSZUgQAAACgQSvddE4yJepNOzb4hF2qQ93jT506pW+++UaTJk0qMzZ//nyFhoaqW7duevnll1VYWFjuufLy8pSenm7xsqcw3zC91OclrRy5Uh8M+0ArR67US31eUphvmF2vGx0drZ07d6p169a65ZZb1KZNG02ZMkX9+/fXtm3bFBLy9yz/o48+qp07d6pbt256/vnntXDhQg0ePLjC12rWrJnmzJmjJ554Qk2bNtW0adMqdFyXLl20cOFCvfTSS+rYsaM++OADzZs3r9L3eiEGg0Fff/21goOD1adPHw0cOFCtW7fWJ598YvOYBx98UI888ogeffRRderUSatXr9bKlSsVHR0tyTQb/9///lexsbHq2rWrnnzyST3zzDOSZFHnLkmTJk1Sfn6+7rrrrhq/NwAAAKDOSk+U3h8pLeltek+v+VW3dZ3BWNFOZXZmMBj01VdfaeTIkVbHFyxYoPnz5ysxMdEiIVq4cKG6d++ukJAQbd26VbNmzdJdd92lhQsX2rzW7NmzNWfOnDLb09LSFBAQYLEtNzdXCQkJatWqVZlErL6IjIzUQw89pIceesjRodR5H3zwge666y6lpaVZPGrvxx9/1IABA3Ts2DE1bdrU5vEN4fcGAAAAmJ3aZ0rYS0zdYpphbwDS09MVGBhoNQ89n1stxlQt7733nsaOHVsmkXnkkUfM/9y5c2d5eHjonnvu0bx58+Tp6Wn1XLNmzbI4Lj093aKrOFBRy5cvV+vWrdWsWTPt2bNHM2fO1C233GJO2PPy8nTmzBnNnj1bo0ePLjdhBwAAABqckqZzZ+JpOmdDnUjaf/zxR8XHx5e7lLlEz549VVhYqMOHD6tdu3ZW9/H09LSZ0AOVcfLkST3zzDM6efKkwsPDNXr0aIteAR999JEmTZqkrl27avny5Q6MFAAAAHBCJU3nclJMCTs17GXUiaT93Xff1aWXXqouXbpccN/Y2Fi5uLioSZMmtRBZ/XD48GFHh1BnPf7443r88cdtjk+YMEETJkyovYAAAAAAZ5eeaJmkl7xglUOT9szMTB04cMD8OSEhQbGxsQoJCVGLFi0kmZauf/bZZ3r11VfLHL9t2zZt375d/fv3l7+/v7Zt26aHH35Yd9xxh4KDg2vtPgAAAAAAFVDSeK5kOTyPdLsghybtO3fuVP/+/c2fS+rMx48fr6VLl0qSPv74YxmNRt12221ljvf09NTHH3+s2bNnKy8vT61atdLDDz9sUa8OAAAAAHASOSmmhF0yveekkLRfgEOT9n79+ulCzeunTJmiKVOmWB3r3r27fv75Z3uEBgAAAACoaTSeq7Q6UdMOAAAAAKiDrNWv03iuUkjaAQAAAAA1z1b9Oo3nKsXF0QEAAAAAAOoha/XrqDSSdgAAAABAzSupX5eoX68GkvZ67tixY5o4caIiIiLk4eGhli1bavr06UpOTjbv069fPxkMBvOradOmGj16tI4cOWJxrvz8fL388svq3r27fH19FRgYqC5duuipp55SYmKi5s6dq/DwcKWkWP4Fbc+ePfL09NSqVaskSQaDQV5eXmXOP3LkSJ5pDgAAANQXJfXrU7fwaLdqIGmvJYVpaco7dEg5e/Yo71CCCtPS7H7NQ4cOqUePHtq/f78++ugjHThwQG+99ZY2bNigXr16WSTXkydPVlJSkhITE/X111/r2LFjuuOOO8zjeXl5GjRokF588UVNmDBBmzdv1m+//abXX39dZ8+e1RtvvKFZs2apefPmuv/++83HFRQUaPz48brjjjt0/fXXm7cbDAY988wzdv8OAAAAANSS9ETp1D7Te4mACKlpRxL2aqARXS0oSDqpxKeeUvaWLeZtPlddpYi5c+UeHma3695///3y8PDQ2rVr5e3tLUlq0aKFunXrpjZt2ujJJ5/UkiVLTPH4+CgszBRLeHi4pk2bpnvuucd8rn/+85/66aeftHPnTnXr1s28vUWLFurbt6+MRqMMBoOWL1+ubt266fPPP9fNN9+sF154QampqfrnP/9pEdu0adO0cOFCPfbYY+rYsaPdvgMAAAAAtcBW0zlUGzPtdlaYllYmYZek7J9+UuLTT9ttxj0lJUVr1qzRfffdZ07YS4SFhWns2LH65JNPZDQarR776aefqmfPnuZtH330kQYNGmSRsJ/PYDBIki6++GLNmzdPU6dO1Zo1azRv3jzFxMQoICDAYv/evXvr+uuv1xNPPFHdWwUAAADgaDSdsxuSdjsrSk4uk7CXyP7pJxWdV1tek/bv3y+j0aj27dtbHW/fvr3OnTunM2fOSJIWL14sPz8/+fr6KjQ0VPHx8XrvvffM+//1119q166dxTluvPFG+fn5yc/PT1deeaV5+/Tp09WxY0cNGzZMU6dOVf/+/a3GMG/ePK1evVo//vhjdW8XAAAAgCPRdM5uSNrtrDgj4wLjmXa9vrWZdGvGjh2r2NhY7dmzRz/99JOioqJ07bXXKqOc+BcvXqzY2FhNnDhR2dnZ5u0Gg0FPPvmkiouL9dRTT9k8vkOHDrrzzjuZbQcAAADqOprO2Q1Ju525+PtfYNzPLteNioqSwWBQXFyc1fG4uDgFBwercePGkqTAwEBFRUUpKipKvXv31rvvvqv9+/frk08+kSRFR0crPj7e4hzh4eGKiopSSEjZv6K5ublZvNsyZ84c7d69WytWrKjsLQIAAABwFJrO1RqSdjtzDQ2Vz1VXWR3zueoquYaG2uW6oaGhGjRokBYvXqycnByLsZMnT+qDDz7QmDFjzLXopbm6ukqS+djbbrtN69at06+//lqjcTZv3lzTpk3TP/7xDxUVFdXouQEAAADYQUnTuSW9Te/nJ+6ocSTtduYWGKiIuXPLJO4+V12liOfnyi0w0G7XfvPNN5WXl6fBgwdr8+bNOnbsmFavXq1BgwapWbNmeuGFF8z7Zmdn6+TJkzp58qT27NmjqVOnysvLS9dee60k6eGHH1avXr00YMAALVq0SLt371ZCQoLWrFmj7777zpzkV8WsWbOUmJio9evXV/ueAQAAANgZTedqFY98qwXu4WFq9uorKkpOVnFGplz8/eQaGmrXhF0yLWnfuXOnnn32Wd1yyy1KSUlRWFiYRo4cqWeffdZiWfvbb7+tt99+W5IUHByszp0769tvvzU3n/Py8tKGDRv02muvKSYmRrNmzVJxcbFatWqloUOH6uGHH65ynCEhIZo5c6b+8Y9/VO+GAQAAANhfSdO5kse70XTOrgzGinYqq8fS09MVGBiotLS0Mo8my83NVUJCglq1aiUvLy8HRYiGgt8bAAAA6oT0RNMMu3cINexVVF4eej5m2gEAAAAA5SudpJe8YHck7QAAAAAA20oaz5Ush+eRbrWKRnQAAAAAANtoPOdQJO0AAAAAANtKGs9JNJ5zAJbHAwAAAAD+Zq1+fdwKGs85CEk7AAAAAMDEVv06jecchuXxAAAAAAAT6tedDkk7AAAAAMCE+nWnw/J4AAAAAIAJ9etOh6QdlTZhwgSlpqZqxYoVjg4FAAAAQHWUbjonUb/uZFgeX0/169dPDz30UJntS5cuVVBQUK3HAwAAAMDJlDSdW9Lb9J6e6OiIYAUz7bUkN6tAORn5ys8plIe3m7z9PeTl6+7osCzk5+fLw8PD0WEAAAAAqA3Wms4xw+50mGmvBZkpuVr7zu/6cPZ2ff7SLn04e7vWvvO7MlNyHRrXhAkTNHLkSL3wwguKiIhQu3amhhO//fabrrnmGnl7eys0NFRTpkxRZmamzfPk5eXpwQcfVJMmTeTl5aWrrrpKO3bssNhn5cqVio6OlpeXl/r3769ly5bJYDAoNTVVWVlZCggI0Oeff25xzIoVK+Tr66uMjIyav3kAAACgoaPpXJ1A0m5nuVkF+v79P3UszvJRCcfiUvT9+38qN6vAQZGZbNiwQfHx8Vq3bp1WrVqlrKwsDR48WMHBwdqxY4c+++wzrV+/XtOmTbN5jscff1xffPGFli1bpt27dysqKkqDBw9WSorpnhMSEnTzzTdr5MiR2rNnj+655x49+eST5uN9fX116623KiYmxuK8MTExuvnmm+Xv72+fmwcAAAAaspKmc1O3/P08djgdlsfbWU5GfpmEvcSxuBTlZOQ7dJm8r6+v3nnnHfOy+Lffflu5ublavny5fH19JUlvvvmmhg8frpdeeklNmza1OD4rK0tLlizR0qVLNXToUPM51q1bp3fffVePPfaY/vWvf6ldu3Z6+eWXJUnt2rXTvn379MILL5jPc/fdd+vKK69UUlKSwsPDdfr0aX377bdav359bXwNAAAAQP1H07k6iZl2O8vPKazWuL116tTJoo49Li5OXbp0MSfsktS7d28VFxcrPj6+zPEHDx5UQUGBevfubd7m7u6uyy+/XHFxcZKk+Ph4XXbZZRbHXX755WU+X3LJJVq2bJkk6T//+Y9atmypPn36VP8mAQAAgIaOpnN1Fkm7nXl4l7+Y4ULjVRUQEKC0tLQy21NTUxUYGGj+fH5y7mh33323li5dKsm0NP6uu+6SwWBwbFAAAABAfWCt6RzqBJJ2O/P291Dz9tYbOjRvHyJvf/t0a2/Xrp12795dZvvu3bvVtm1bm8e1b99ee/bsUVZWlnnbli1b5OLiYm5Ud742bdrIw8NDW7ZsMW8rKCjQjh071KFDB3MsO3futDiudKM6Sbrjjjt05MgRvf766/rjjz80fvz4C98oAAAAgAuj6VydRdJuZ16+7rpm3MVlEvfm7UN0zZ0X262eferUqfrrr7/04IMPau/evYqPj9fChQv10Ucf6dFHH7V53NixY+Xl5aXx48dr3759+uGHH/TAAw9o3LhxZerZJdNM/dSpU/XYY49p9erV+uOPPzR58mRlZ2dr0qRJkqR77rlHf/75p2bOnKm//vpLn376qXlG/fyZ9ODgYI0aNUqPPfaYrr32Wl100UU1+6UAAAAADUl6onRqn+mdpnN1Fo3oaoFfiJeuvfuSWn1Oe+vWrbV582Y9+eSTGjhwoPLz83XxxRfrs88+05AhQ2we5+PjozVr1mj69Om67LLL5OPjo5tuukkLFy60ecz8+fNVXFyscePGKSMjQz169NCaNWsUHBwsSWrVqpU+//xzPfroo1q0aJF69eqlJ598UlOnTpWnp6fFuSZNmqQPP/xQEydOrJkvAgAAAGiISmrYz8SbZtZLEnWS9TrHYDQajY4OwtHS09MVGBiotLQ0BQQEWIzl5uYqISFBrVq1kpeXl4MirH9eeOEFvfXWWzp27JjF9vfff18PP/ywEhMTLRrkNRT83gAAAFAjTu0zNZ0rMXWL1LSj4+JBGeXloedjph21YvHixbrssssUGhqqLVu26OWXX7Z49nt2draSkpI0f/583XPPPQ0yYQcAAABqTEkNe8lMOzXsdRZJO2rF/v379fzzzyslJUUtWrTQo48+qlmzZpnHFyxYoBdeeEF9+vSx2A4AAACgCkpq2Es/lx11DsvjxfJ4OA9+bwAAAKiS9EQS9DqG5fEAAAAA0BDYajqHeoFHvgEAAABAXZaTYkrYJdN7Topj40GNImkHAAAAgLqspOmcRNO5eojl8QAAAABQl9F0rl4jaQcAAACAusRa07mACJL1eoqkHQAAAADqCprONTjUtDdAS5cuVVBQkF2vsXHjRhkMBqWmptr1OgAAAECDQtO5BoekvZ6aMGGCDAaDDAaDPDw8FBUVpeeee06FhYU1fq1+/frpoYcesth25ZVXKikpSYGBgTV+PQAAAKDBoulcg8Py+FqSm5mh7LQ05WVnydPXVz4BgfLy87frNYcMGaKYmBjl5eXp22+/1f333y93d3eFh4fb9bqS5OHhobCwMLtfBwAAAKjXStev03SuwWGmvRZkJJ/RqkULFPPIvfrwqUcV8/C9+ub1l5WRfMau1/X09FRYWJhatmypqVOnauDAgVq5cmWZ/Q4ePKgRI0aoadOm8vPz02WXXab169db7LN48WJFR0fLy8tLTZs21c033yzJNKO/adMmLVq0yDyzf/jwYavL47ds2aJ+/frJx8dHwcHBGjx4sM6dO2fX7wAAAACos0rq15f0Nr2nJ5q2B0RITTuSsDcQJO12lpuZoTVvva4je3+12H54z26t/dcbys3MqLVYvL29lZ+fX2Z7Zmamhg0bpg0bNujXX3/VkCFDNHz4cB09elSStHPnTj344IN67rnnFB8fr9WrV6tPnz6SpEWLFqlXr16aPHmykpKSlJSUpObNm5e5RmxsrAYMGKAOHTpo27Zt+umnnzR8+HAVFRXZ96YBAACAuor6dYjl8XaXnZZWJmEvcXjPbmWnpdl9mbzRaNSGDRu0Zs0aPfDAA2XGu3Tpoi5dupg/z507V1999ZVWrlypadOm6ejRo/L19dX1118vf39/tWzZUt26dZMkBQYGysPDQz4+PuUuh1+wYIF69OihxYsXm7ddcsklNXiXAAAAQD1TUr9e0ime+vUGiaTdzvKys8ofzyl/vDpWrVolPz8/FRQUqLi4WLfffrtmz56tzz77zGK/zMxMzZ49W998842SkpJUWFionJwc80z7oEGD1LJlS7Vu3VpDhgzRkCFDdOONN8rHx6fCscTGxmr06NE1en8AAABAvUb9OsTyeLvz9PEtf9y7/PHq6N+/v2JjY7V//37l5ORo2bJl8vUte70ZM2boq6++0osvvqgff/xRsbGx6tSpk3kpvb+/v3bv3q2PPvpI4eHheuaZZ9SlS5dKPc7N29u7pm4LAAAAqL/SE6VT+6hfhxlJu535BAYqskt3q2ORXbrLx46PRPP19VVUVJRatGghNzfbiyq2bNmiCRMm6MYbb1SnTp0UFhamw4cPW+zj5uamgQMHasGCBdq7d68OHz6s77//XpKpU/yFatM7d+6sDRs2VPueAAAAgHrLVuM5NGgk7Xbm5eeva+95oEziHtmlu6695wG717NXRHR0tL788kvFxsZqz549uv3221VcXGweX7VqlV5//XXFxsbqyJEjWr58uYqLi9Wunen5kJGRkdq+fbsOHz6ss2fPWhxbYtasWdqxY4fuu+8+7d27V3/++aeWLFmis2fP1tp9AgAAAE6NxnOwgpr2WuAf2ljXPfiY6TntOVny9PaVT6D9n9NeUQsXLtTEiRN15ZVXqlGjRpo5c6bS09PN40FBQfryyy81e/Zs5ebmKjo6Wh999JG5kdyMGTM0fvx4dejQQTk5OUpISChzjbZt22rt2rX6xz/+ocsvv1ze3t7q2bOnbrvttlq7TwAAAMCp0XgOVhiMRqPR0UE4Wnp6ugIDA5WWlqaAgACLsdzcXCUkJKhVq1by8vJyUIRoKPi9AQAANHDpiTSeayDKy0PPx0w7AAAAADiCtQQ9IIJkHRZI2gEAAACgtpU0nStZCj9uBck6rKIRHQAAAADUNprOoYJI2gEAAACgtpU0nZNoOodysTweAAAAAOytdP16QIRpSTxN53ABJO0AAAAAYE+26tdpOocKYHk8AAAAANgT9euoBpJ2AAAAALAn6tdRDSyPBwAAAAB7on4d1cBMO2rdxo0bZTAYlJqa6uhQAAAAgJqXniid2md6LxEQITXtSMKOSiNpr4eGDx+uIUOGWB378ccfZTAYtHfv3lqOCgAAAGgASprOLeltej8/cQeqgKS9lhRlF6jgdLbyjqar4Ey2irIL7HatSZMmad26dTp+/HiZsZiYGPXo0UOdO3e22/VrQ35+vqNDAAAAAMqi6RxqGEl7LShMzVPKR3/q1MJdOrN4j069ukspH/2pwtQ8u1zv+uuvV+PGjbV06VKL7ZmZmfrss880cuRI3XbbbWrWrJl8fHzUqVMnffTRRxb7fv755+rUqZO8vb0VGhqqgQMHKisryzz+3nvv6ZJLLpGnp6fCw8M1bdo0SdLhw4dlMBgUGxtr3jc1NVUGg0EbN260Gm9ycvIF4+nXr5+mTZumhx56SI0aNdLgwYOr/gUBAAAA9kLTOdQwknY7K8ou0Lkv/lLe/lSL7Xn7U3Xui7/sMuPu5uamO++8U0uXLpXRaDRv/+yzz1RUVKQ77rhDl156qb755hvt27dPU6ZM0bhx4/TLL79IkpKSknTbbbdp4sSJiouL08aNGzVq1CjzuZYsWaL7779fU6ZM0W+//aaVK1cqKiqqyvHm5uaWG0+JZcuWycPDQ1u2bNFbb71V5esBAAAAdlPSdG7qlr+fxw5UA93j7aw4s6BMwl4ib3+qijML5OrjXuPXnThxol5++WVt2rRJ/fr1k2RaGn/TTTepZcuWmjFjhnnfBx54QGvWrNGnn36qyy+/XElJSSosLNSoUaPUsmVLSVKnTp3M+z///PN69NFHNX36dPO2yy67rMqxNmvWrNx4SkRHR2vBggVVvg4AAABgF+mJlp3hS15ADWCm3c6KcwurNV5VF198sa688kq99957kqQDBw7oxx9/1KRJk1RUVKS5c+eqU6dOCgkJkZ+fn9asWaOjR49Kkrp06aIBAwaoU6dOGj16tN5++22dO3dOknT69GklJiZqwIABNRbrheIpcemll9bYNQEAAIAaQeM52BlJu525eJW/mOFC49UxadIkffHFF8rIyFBMTIzatGmjvn376uWXX9aiRYs0c+ZM/fDDD4qNjdXgwYPNzd1cXV21bt06fffdd+rQoYPeeOMNtWvXTgkJCfL29i7/flxMP6nzl+UXFJRfAnCheEr4+vpW5WsAAAAA7IfGc7AzknY7c/Fzl2d0kNUxz+ggufjV/NL4ErfccotcXFz04Ycfavny5Zo4caIMBoO2bNmiESNG6I477lCXLl3UunVr/fXXXxbHGgwG9e7dW3PmzNGvv/4qDw8PffXVV/L391dkZKQ2bNhg9ZqNGzeWZKqLL3F+UzprKhIPAAAA4JRoPAc7o6bdzlx93BV8U9syzeg8o4MUfFNbu9Szl/Dz89OYMWM0a9Yspaena8KECZJMteGff/65tm7dquDgYC1cuFCnTp1Shw4dJEnbt2/Xhg0bdO2116pJkybavn27zpw5o/bt20uSZs+erXvvvVdNmjTR0KFDlZGRoS1btuiBBx6Qt7e3rrjiCs2fP1+tWrXS6dOn9dRTT5Ub54XiAQAAAJxWSeO582vagRpE0l4L3II8FXLbxSrOLFBxbqFcvNzk4udu14S9xKRJk/Tuu+9q2LBhiogw/RfIU089pUOHDmnw4MHy8fHRlClTNHLkSKWlpUmSAgICtHnzZr322mtKT09Xy5Yt9eqrr2ro0KGSpPHjxys3N1f//Oc/NWPGDDVq1Eg333yz+ZrvvfeeJk2apEsvvVTt2rXTggULdO2119qM8ULxAAAAAE6jdNM5icZzsCuD8fzi4wYqPT1dgYGBSktLU0BAgMVYbm6uEhIS1KpVK3l5eTkoQjQU/N4AAACcWEnTuTPxpqXwPNIN1VBeHno+atoBAAAAoCJoOgcHIGkHAAAAgIqg6RwcgJp2AAAAALCmdP06TefgACTtAAAAAFCarfp1ms6hlrE8HgAAAABKo34dToKkHQAAAABKo34dToLl8QAAAABQGvXrcBIk7QAAAABQuumcRP06nAJJOwAAAICGzVbTOcAJUNMOpxcZGanXXnvN0WEAAACgvqLpHJwYSXs9d/LkSU2fPl1RUVHy8vJS06ZN1bt3by1ZskTZ2dmODg8AAABwPJrOwYmxPL6W5OTkKCsrS7m5ufLy8pKvr6+8vb3tes1Dhw6pd+/eCgoK0osvvqhOnTrJ09NTv/32m/7973+rWbNmuuGGG+wagy1Go1FFRUVyc+MnCAAAAAej6RycGDPttSAtLU2fffaZ3nzzTb3zzjt688039fnnnystLc2u173vvvvk5uamnTt36pZbblH79u3VunVrjRgxQt98842GDx8uSUpNTdXdd9+txo0bKyAgQNdcc4327NljPs/s2bPVtWtXvf/++4qMjFRgYKBuvfVWZWRkmPcpLi7WvHnz1KpVK3l7e6tLly76/PPPzeMbN26UwWDQd999p0svvVSenp766aefdPDgQY0YMUJNmzaVn5+fLrvsMq1fv96u3wsAAACg9ETp1D7Tu2RK1Jt2JGGH0yFpt7OcnBx9/fXXOnTokMX2gwcPauXKlcrJybHLdZOTk7V27Vrdf//98vX1tbqPwWCQJI0ePVqnT5/Wd999p127dql79+4aMGCAUlL+ruU5ePCgVqxYoVWrVmnVqlXatGmT5s+fbx6fN2+eli9frrfeeku///67Hn74Yd1xxx3atGmTxTWfeOIJzZ8/X3FxcercubMyMzM1bNgwbdiwQb/++quGDBmi4cOH6+jRo3b4VgAAAAD93XhuSW/Te0niDjgh1ibbWVZWVpmEvcTBgweVlZVll2XyBw4ckNFoVLt27Sy2N2rUSLm5uZKk+++/X8OHD9cvv/yi06dPy9PTU5L0yiuvaMWKFfr88881ZcoUSaaZ9KVLl8rf31+SNG7cOG3YsEEvvPCC8vLy9OKLL2r9+vXq1auXJKl169b66aef9K9//Ut9+/Y1X/+5557ToEGDzJ9DQkLUpUsX8+e5c+fqq6++0sqVKzVt2rQa/14AAAAAq43nmGGHkyJpt7OSBLmq4zXtl19+UXFxscaOHau8vDzt2bNHmZmZCg0NtdgvJydHBw8eNH+OjIw0J+ySFB4ertOnT0sy/YEgOzvbIhmXpPz8fHXr1s1iW48ePSw+Z2Zmavbs2frmm2+UlJSkwsJC5eTkMNMOAAAA+ylpPFfyiDcaz8GJkbTbmZeXV7XGqyoqKkoGg0Hx8fEW21u3bi1J5tn9zMxMhYeHa+PGjWXOERQUZP5nd3d3izGDwaDi4mLzOSTpm2++UbNmzSz2K5m9L1F6qf6MGTO0bt06vfLKK4qKipK3t7duvvlm5efnV/BOAQAAgAtIT7RsMkfjOdQhJO125uvrqzZt2ljMWpdo06aNzXrz6goNDdWgQYP05ptv6oEHHrB5ne7du+vkyZNyc3NTZGRkla7VoUMHeXp66ujRoxZL4Stiy5YtmjBhgm688UZJpj8AHD58uEpxAAAAAGWU1K+XzKqPW/F34k6yjjqARnR25u3trRtuuEFt2rSx2N6mTRvdcMMNdn3s2+LFi1VYWKgePXrok08+UVxcnOLj4/Wf//xHf/75p1xdXTVw4ED16tVLI0eO1Nq1a3X48GFt3bpVTz75pHbu3Fmh6/j7+2vGjBl6+OGHtWzZMh08eFC7d+/WG2+8oWXLlpV7bHR0tL788kvFxsZqz549uv32280z+AAAAEC1WatfB+oQZtprQWBgoG6++eZaf057mzZt9Ouvv+rFF1/UrFmzdPz4cXl6eqpDhw6aMWOG7rvvPhkMBn377bd68sknddddd+nMmTMKCwtTnz591LRp0wpfa+7cuWrcuLHmzZunQ4cOKSgoSN27d9c//vGPco9buHChJk6cqCuvvFKNGjXSzJkzlZ6eXt1bBwAAAEyoX0cdZzAajUZHB+Fo6enpCgwMVFpamgICAizGcnNzlZCQoFatWtmt/hwowe8NAADADkrXtANOoLw89HzMtAMAAACoP6wl6NSvow4jaQcAAABQP9hqOgfUYTSiAwAAAFA/0HQO9RBJOwAAAID6oaTpnETTOdQbLI8HAAAAUD8ERJiWxNN0DvUISTsAAACAuommc2gASNoBAAAA1D00nUMD4dCa9s2bN2v48OGKiIiQwWDQihUrLMYnTJggg8Fg8RoyZIjFPikpKRo7dqwCAgIUFBSkSZMmKTMzsxbvAgBQ006l5+jgmUx9+1uSPt15THFJ6Tp2LtvRYQEAnAlN59BAOHSmPSsrS126dNHEiRM1atQoq/sMGTJEMTEx5s+enp4W42PHjlVSUpLWrVungoIC3XXXXZoyZYo+/PBDu8YOALCPpNQc7Tp6To9+ukd5hcXm7Td1b6aHBrZV8xAfB0YHAHAaJU3nSmbaaTqHesqhSfvQoUM1dOjQcvfx9PRUWFiY1bG4uDitXr1aO3bsUI8ePSRJb7zxhoYNG6ZXXnlFEREsjwGAuiY9t0DTP45VUbHRYvsXu0+o80VBGn9lpGMCAwA4XukadprOoQFw+ke+bdy4UU2aNFG7du00depUJScnm8e2bdumoKAgc8IuSQMHDpSLi4u2b99u85x5eXlKT0+3eNU31koLzi8viIyMlMFg0M8//2xx3EMPPaR+/fpZ7GPrNWHChFq+KwANwdexiWUS9hLv/pSgw2ezajkiAIBTKKlhX9Lb9J6eaErUm3YkYUe95tSN6IYMGaJRo0apVatWOnjwoP7xj39o6NCh2rZtm1xdXXXy5Ek1adLE4hg3NzeFhITo5MmTNs87b948zZkzx97hWygoSFN+/lkVFmbIzS1AHh6hcncPtOs1S5cWSJblBV5eXpo5c6Y2bdpk9fgdO3aoqKhIkrR161bddNNNio+PV0BAgCTJ29vbTpEDaMiOpdiuXT+Vniuj0XpCDwCo56zVsJOsowFw6qT91ltvNf9zp06d1LlzZ7Vp00YbN27UgAEDqnzeWbNm6ZFHHjF/Tk9PV/PmzasVa3lyc5MU9+cspaT8aN4WEnK12l88T15e4Xa7bnmlBZI0ZcoUvfXWW/r22281bNiwMuONGzc2/3NIiKlGqEmTJgoKCqrxWAGgRM9Wofrv3iSrY5dEBMrN1ekXiQEA7IEadjRQder/+bRu3VqNGjXSgQMHJElhYWE6ffq0xT6FhYVKSUkpN1n19PRUQECAxcteCgrSyiTskpSS8qPi/pylgoI0u137Qlq1aqV7771Xs2bNUnFx8YUPAIBacGVUqEJ9PayOzbiWRnQA0GCV1LBP3cLj3dCg1Kmk/fjx40pOTlZ4uGl2ulevXkpNTdWuXbvM+3z//fcqLi5Wz549HRWmhfz8s2US9hIpKT8qP/+s3a69atUq+fn5WbxefPFFi32eeuopJSQk6IMPPrBbHABQGa0b++mDu3uqR8tg87aIQC8tHttdLUIpywGABiM9UTq1z/Reghp2NEAOXR6fmZlpnjWXpISEBMXGxiokJEQhISGaM2eObrrpJoWFhengwYN6/PHHFRUVpcGDB0uS2rdvryFDhmjy5Ml66623VFBQoGnTpunWW291ms7xhYUZ1Rqvjv79+2vJkiUW20qWuZdo3LixZsyYoWeeeUZjxoyxWywAUBkXhwfon7d2VVZeoQoKi+Xv5a7IRr6ODgsAUFtKms6VLIVnZh0NmEOT9p07d6p///7mzyV15uPHj9eSJUu0d+9eLVu2TKmpqYqIiNC1116ruXPnWjRT++CDDzRt2jQNGDBALi4uuummm/T666/X+r3Y4ubmX63x6vD19VVUVNQF93vkkUe0ePFiLV682G6xAEBlNQ9mGTwANFg0nQPMHJq09+vXr9wuwGvWrLngOUJCQvThhx/WZFg1ysOjkUJCrra6RD4k5Gp5eDRyQFSW/Pz89PTTT2v27Nm64YYbHB0OAAAAGjqazgFmdaqmvS5ydw9U+4vnKSTkaovtJd3j7fnYt7y8PJ08edLidfas9Rr6KVOmKDAw0Kn/AAIAAIAGgqZzgJlTP/KtvvDyClfHSxad95x2f3l4NLL7c9pXr15tbtpXol27dvrzzz/L7Ovu7q65c+fq9ttvt2tMAAAAQBnpiaYl8N4hfyfoAREk64Akg7G89ekNRHp6ugIDA5WWllbm8W+5ublKSEhQq1at5OXl5aAI0VDwewMAAA0OTefQQJWXh56P5fEAAAAAHMda0zkAZiTtAAAAABynpOmcRNM5wApq2gEAAADUntL16yVN50rXtAOQRNIOAAAAoLbYql+n6RxgE8vjAQAAANQO6teBSiNpBwAAAFA7qF8HKo3l8QAAAABqB/XrQKWRtAMAAACwH2uN50jWgQojaQcAAABgH7YazwGoMGraUSFLly5VUFCQ+fPs2bPVtWtXu12vX79+euihh+x2fgAAANQCGs8B1UbSXk9NmDBBBoNBBoNBHh4eioqK0nPPPafCwsIaOf+MGTO0YcOGSh1jMBi0YsWKCu375Zdfau7cuVWIDAAAAE6DxnNAtbE8vpakFhTqbH6h0guLFODuqkbubgpyt+/XP2TIEMXExCgvL0/ffvut7r//frm7u2vWrFnVPrefn5/8/PxqIEpL+fn58vDwUEgI/4UOAABQ59F4Dqg2ZtprwYncfN37x2Fd9cufGrZ7v67a/qfu/eOwTuTm2/W6np6eCgsLU8uWLTV16lQNHDhQK1euVF5enmbMmKFmzZrJ19dXPXv21MaNGy2OXbp0qVq0aCEfHx/deOONSk5OthgvvTx+x44dGjRokBo1aqTAwED17dtXu3fvNo9HRkZKkm688UYZDAbz55LzvPPOO2rVqpW8vLwklV0en5eXp5kzZ6p58+by9PRUVFSU3n33XUnSuXPnNHbsWDVu3Fje3t6Kjo5WTExMzXyJAAAAqLj0ROnUPtN7iYAIqWlHEnagikja7Sy1oFCPxh/VxpRMi+0bUzL1aPxRpRbUzHL1ivD29lZ+fr6mTZumbdu26eOPP9bevXs1evRoDRkyRPv375ckbd++XZMmTdK0adMUGxur/v376/nnny/33BkZGRo/frx++ukn/fzzz4qOjtawYcOUkZEhyZTUS1JMTIySkpLMnyXpwIED+uKLL/Tll18qNjbW6vnvvPNOffTRR3r99dcVFxenf/3rX+aZ/qefflp//PGHvvvuO8XFxWnJkiVq1KhRdb8uAAAAVEZJ07klvU3v5yfuAKqM5fF2dja/sEzCXmJjSqbO5hfafZm80WjUhg0btGbNGt12222KiYnR0aNHFRFh+mvnjBkztHr1asXExOjFF1/UokWLNGTIED3++OOSpLZt22rr1q1avXq1zWtcc801Fp///e9/KygoSJs2bdL111+vxo0bS5KCgoIUFhZmsW9+fr6WL19u3qe0v/76S59++qnWrVungQMHSpJat25tHj969Ki6deumHj16SPp7Vh8AAAC1yFrTOWbXgWpjpt3O0guLqjVeHatWrZKfn5+8vLw0dOhQjRkzRjfffLOKiorUtm1bc126n5+fNm3apIMHD0qS4uLi1LNnT4tz9erVq9xrnTp1SpMnT1Z0dLQCAwMVEBCgzMxMHT169IJxtmzZ0mbCLkmxsbFydXVV3759rY5PnTpVH3/8sbp27arHH39cW7duveA1AQAAUMNoOgfYBTPtdhbg5lqt8ero37+/lixZIg8PD0VERMjNzU2ffPKJXF1dtWvXLrm6Wl67Oo3lxo8fr+TkZC1atEgtW7aUp6enevXqpfz8C9ft+/r6ljvu7e1d7vjQoUN15MgRffvtt1q3bp0GDBig+++/X6+88kql7gEAAADVQNM5wC5I2u2skYeb+oX4WV0i3y/ET4087PevwNfXV1FRURbbunXrpqKiIp0+fVpXX3211ePat2+v7du3W2z7+eefy73Wli1btHjxYg0bNkySdOzYMZ09e9ZiH3d3dxUVVX5lQadOnVRcXKxNmzaZl8eX1rhxY40fP17jx4/X1Vdfrccee4ykHQAAwJ7SE8sm6AERJOtADWN5vJ0Fubvp1XYt1C/Echa7X4ifFrZrYfd69tLatm2rsWPH6s4779SXX36phIQE/fLLL5o3b56++eYbSdKDDz6o1atX65VXXtH+/fv15ptvllvPLknR0dF6//33FRcXp+3bt2vs2LFlZsgjIyO1YcMGnTx5UufOnatwzJGRkRo/frwmTpyoFStWKCEhQRs3btSnn34qSXrmmWf09ddf68CBA/r999+1atUqtW/fvpLfDAAAACqMpnNArSFprwXNvDz0VodI/XT5xfq2e7R+uvxivdUhUhFeHg6JJyYmRnfeeaceffRRtWvXTiNHjtSOHTvUokULSdIVV1yht99+W4sWLVKXLl20du1aPfXUU+We891339W5c+fUvXt3jRs3Tg8++KCaNGlisc+rr76qdevWqXnz5urWrVulYl6yZIluvvlm3Xfffbr44os1efJkZWVlSZI8PDw0a9Ysde7cWX369JGrq6s+/vjjSp0fAAAAlWCt6RwAuzAYjUajo4NwtPT0dAUGBiotLU0BAQEWY7m5uUpISLB4hjhgL/zeAABAnVAy034m3tR0btwKlsUDlVReHno+atoBAAAAlK90/TpN54BaQ9IOAAAAwDZbs+o0nQNqBTXtAAAAAGyjfh1wKJJ2AAAAALZ5h5hm2CXTu3eIY+MBGhiWx1cQ/fpQG/idAQAAp0P9OuBQJO0X4OrqKknKz88v89xxoKbl5+dL+vt3BwAA4BDWGs+RrAMOQdJ+AW5ubvLx8dGZM2fk7u4uFxcqCmAfxcXFOnPmjHx8fOTmxn80AQCAg/A4N8CpkBlcgMFgUHh4uBISEnTkyBFHh4N6zsXFRS1atJDBYHB0KAAAoKGy1niOpB1wGJL2CvDw8FB0dLR56TJgLx4eHqzmAAAAjlXSeK5kpp3Gc4BDkbRXkIuLi7y8vBwdBgAAAGBfNJ4DnApJOwAAANCQlW46J9F4DnAiJO0AAABAQ0XTOcDpUTwLAAAANFTWms4BcCok7QAAAEBDVdJ0TqLpHOCkWB4PAAAANBSl69dpOgc4PZJ2AAAAoCGwVb9O0znAqbE8HgAAAGgIqF8H6iSSdgAAAKAhoH4dqJNYHg8AAAA0BNSvA3USSTsAAABQH5VuOidRvw7UQSTtAAAAQH1jq+kcgDqHmnYAAACgvqHpHFBvkLQDAAAA9Q1N54B6g+XxAAAAQH1D0zmg3iBpBwAAAOqD0o3naDoH1Ask7QAAAEBdR+M5oN6iph0AAACo62g8B9RbJO0AAABAXUfjOaDeYnk8AAAAUNdYq1+n8RxQL5G0AwAAAHWJrfp1Gs8B9RLL4wEAAIC6hPp1oEEhaQcAAADqEurXgQaF5fEAAABAXUL9OtCgkLQDAAAAzqx00zmJ+nWgASFpBwAAAJyVraZzABoMatoBAAAAZ0XTOaDBI2kHAAAAnBVN54AGj+XxAAAAgLOi6RzQ4JG0AwAAAM6CpnMASiFpBwAAAJwBTecAWEFNOwAAAOAMaDoHwAqSdgAAAMAZ0HQOgBUsjwcAAAAcpXQNO03nAJRC0g4AAAA4gq0adpJ1AOdheTwAAADgCNSwA6gAknYAAADAEahhB1ABLI8HAAAAHIEadgAVQNIOAAAA1IbSTeckatgBXBBJOwAAAGBvtprOAcAFUNMOAAAA2BtN5wBUEUk7AAAAYG80nQNQRSyPBwAAAOyNpnMAqoikHQAAAKhpNJ0DUENI2gEAAICaRNM5ADWImnYAAACgJtF0DkANImkHAAAAahJN5wDUIJbHAwAAADWJpnMAahBJOwAAAFAdNJ0DYEck7QAAAEBV0XQOgJ1R0w4AAABUFU3nANgZSTsAAABQVTSdA2BnLI8HAAAAKqN0DTtN5wDYEUk7AAAAUFG2athJ1gHYCcvjAQAAgIqihh1ALSNpBwAAACqKGnYAtYzl8QAAAEBFUcMOoJaRtAMAAAC2lG46J1HDDqBWkbQDAAAA1thqOgcAtYiadgAAAMAams4BcAIk7QAAAIA1NJ0D4ARYHg8AAABYQ9M5AE6ApB0AAACQaDoHwCmRtAMAAAA0nQPgpKhpBwAAAGg6B8BJkbQDAAAANJ0D4KRYHg8AAICGp3T9Ok3nADgpknYAAAA0LLbq12k6B8AJsTweAAAADQv16wDqEJJ2AAAANCzUrwOoQ1geDwAAgIaF+nUAdQhJOwAAAOo/a43nSNYB1AEk7QAAAKjfbDWeA4A6gJp2AAAA1G80ngNQhzk0ad+8ebOGDx+uiIgIGQwGrVixwjxWUFCgmTNnqlOnTvL19VVERITuvPNOJSYmWpwjMjJSBoPB4jV//vxavhMAAAA4LRrPAajDHLo8PisrS126dNHEiRM1atQoi7Hs7Gzt3r1bTz/9tLp06aJz585p+vTpuuGGG7Rz506LfZ977jlNnjzZ/Nnf379W4gcAAEAdQOM5AHWYQ5P2oUOHaujQoVbHAgMDtW7dOottb775pi6//HIdPXpULVq0MG/39/dXWFiYXWMFAABAHVG66ZxE4zkAdVadqmlPS0uTwWBQUFCQxfb58+crNDRU3bp108svv6zCwsJyz5OXl6f09HSLFwAAAOqBkqZzS3qb3tMTL3QEADi1OtM9Pjc3VzNnztRtt92mgIAA8/YHH3xQ3bt3V0hIiLZu3apZs2YpKSlJCxcutHmuefPmac6cObURNgAAAGqTtaZzzLADqMMMRqPR6OggJMlgMOirr77SyJEjy4wVFBTopptu0vHjx7Vx40aLpL209957T/fcc48yMzPl6elpdZ+8vDzl5eWZP6enp6t58+ZKS0sr99wAAABwcjzeDUAdkZ6ersDAwAvmoU4/015QUKBbbrlFR44c0ffff3/BpLpnz54qLCzU4cOH1a5dO6v7eHp62kzoAQAAUIeUrl+n6RyAesapk/aShH3//v364YcfFBoaesFjYmNj5eLioiZNmtRChAAAAHAYW7PqNJ0DUI84NGnPzMzUgQMHzJ8TEhIUGxurkJAQhYeH6+abb9bu3bu1atUqFRUV6eTJk5KkkJAQeXh4aNu2bdq+fbv69+8vf39/bdu2TQ8//LDuuOMOBQcHO+q2AAAAUBuoXwfQADi0pn3jxo3q379/me3jx4/X7Nmz1apVK6vH/fDDD+rXr592796t++67T3/++afy8vLUqlUrjRs3To888killr9XtJYAAAAAToT6dQB1WEXzUKdpROdIJO0AAAB1lLVnsgNAHVBvGtEBAAAAkqwn6NSvA6jnSNoBAADg/FgKD6CBcnF0AAAAAMAFWWs6BwANAEk7AAAAnJ93iGmGXTK9e4c4Nh4AqCUsjwcAAIDzC4gwLYmn6RyABoakHQAAAM6pdOM5ms4BaIBI2gEAAOB8aDwHAJKoaQcAAIAzovEcAEgiaQcAAIAzovEcAEhieTwAAACcgbX6dRrPAQBJOwAAABzMVv06jecAgOXxAACg9hUVFZXZVlxc7IBIao61e6pt1r5DZ4jrgmzUr9v9N2Hn89fkd1/6XFbPXdX7qUacVb7HuvSf97rwnyHUa8y0AwCAWnP8bJriT2Zq5W+n5OVm0B09W8jP20Ob9ydre0KymgV5a1T3ixTk5a7wYG9Hh3tBqadOKis1Rb9v3KD8nGxF97xSTSLbKDi89maHc06fltLSlLZqlQoPH5Hnpd3l37evis+dU+oXX6o4M1MBg6+VV/sO8mjZotbiqpSS+vX/zbQXuPlr9/btOnLkiIKCgtS5c2d5e3srMDCw+tdKT5RyUqW9n0rnEqTmPaXoQVJgpOTuXu3TZ6ckyS3jhFxi/yOXggzlth8lhXWWV2jzSp/raHK2TmXk6vNdx5WdV6ihncLVOcJPWWcT9dtvv8nd3V2XXnqpwrwL5HZgrXRkqxTUQuo8RvIOlQLDy79A8iHp9O/S719J7j5Sl9ukwGZScGS5h6WeOqmscynat2m9CnJzFd3zSjWNbKOgsAtcz87ffY06d1jKOCnFfiDlZ0kdRkhhnaSQ1o6ODA2QwWg0Gh0dhKOlp6crMDBQaWlpCggIcHQ4AADUSyeSMzTt41j9eixdkhTi66HXxnTVw5/EKjkr37yfwSAtHN1FV7ZppKaBXo4K94JST53U7u++1q/f/ddie+OWrXTDo/9QUNMLJDA1IC85Wbm/xipx+nTzbGDoPVNUlJ6u1I8+ttjXs107XfTGG/JoUfnksVb8r6Y9z9VP//7ov0pOTjYPGQwGjRo1SpGRkfL396/6NTLPSMd+lj4bLxWfN3vqHSzd+bUU3qUaN2BK2F1/fkOev/yfxfaisM4quuVDeYRU/Ls/mpytd386pGXbjlhs7xDur+evvUj//fR9+fj4aPKNfRX05a1S9t/flwwu0qi3pcirJP8w6xc4d1j67C4pcbfl9m53Slc/KoVEWj0s7dRJ7fxmhWLXrLLY3iSytYY/Msv27z7zjHR0m/T5BCvf/UopvLP14xzh3GFp65vSjrctt4d1lm5ZLoW0ckhYqH8qmoeyPB4AANhdYWGhVu1JNCfsknR7zxZ684cDFgm7JBmN0swvflNmXmFth1kpWannyiTsknTmSIL2rl+j/Nxcu8dQnJGhpMcfNyfsBh8feV3SsUzCLkl58fE699lnKsrKsntcF5SeKJ3aZ3ovERChVM9m+mDl9xYJuyQZjUZ9/fXXysur5neamyp9dY9l0ihJOeeklQ9K545YPayi3DJPlEnYJcn15F4V7/6P8nNzKnyuUxm5ZRJ2SfojKUPrD2UpslVrXdWjowI3PWWZsEuSsVj6+j4pN73M8ZKkwjzTbHfphF2Sfl0upR21GVfmueQyCbsknT58SL/9sE75OTbusbzv/r/V/+5rVHpi2YRdkk7ulX79QMqv+L9HoCaQtAMAALtLSsnUR7sSLbZ1ahaoXxKsP3s7v6hYfyTaSDicxB+bNtgc+33TemWdS7Y5XlPyjx6VMTvb/Nm35+XK3LTJ5v5pX32lwtNn7B5XuUqazi3pbXo/L3HPy8vX0aPWE8bCwkKdOnWqetdOPmha6mxNUqyUV73fnMuv79sc84qNUVHm6Qqf6/Ndx22OfRZ7SpEXd1Kb8CAZjm23vlNhnnT6D+tjacekX/9j++K735cK860O7du43uZhv29cr6xU6/+ZVvIBqSDb+ljir9X+7mtMUZEpMbcl9j9S+onaiwcQSTsAAKgFxUYpO79UI63i8iv0Mpx8pj0/x0YCIqkgN1e1UYBYnG0Zg8HDQ0ZbM52SjDnZkhxcGWmj6Zx04cZzeXnWE8kKK7jAKoOigiqfuqioSC75GeVcO1uGCp6rsLBYWeX8/nPyi+Tq6iZD6Vnr0mzFYzSW/13kZ0pFeWU2FxcW2p5JV8nv3sbvy9YfS0pU47uvUQaj6f5tKchWhf9FAjWEpB0AANhdgI+HrmkbarHtXFa+Liqn2Vy3FkF2jqp6onv2tjkW2eVSeXjbv5GeV1SUqQnA/+T8tk8+V/S0ub/vVVfLxdfX7nGVq6TpnGR69w4xD3l4uCsoKMjmoRER1Wzw16SDxfdlwT9M8qp6byNXV1cVdBhlc7ygzbUq9vCr0Lnc3Fw0tKONWnRJfaNDdPrEYaXkFJkaz9kS0d36du8gqc1A28d1GCF5lu0d4OLmprZXlPO773qpPH18rA82veQC330NNBmsCS5uUocbbI+3GSh5VKOvAlAFJO0AAMDugv19NLlPawV4/f3gmvd/PqKHB7a1+v/jR3VrJn9P537ITZPI1mrcsmxDKndPL/W6+Vb5BYdYOaqG+fgq8PbbzB8LExNl8PCQ58UXl9nV4OOjRvdNlXuTJvaPqzwBEabnsE/d8vfz2P8nNLSRBg8eLIOVH0XXrl3l6elZvWt7+Eo9Jlofu/Z5Uxfz6gjrouKmnaxft+9M+QSElh2z4ZKIQLUPL5sc+ni4alLPCMX9tkc/7IhTZt851pPhrmOtJt6SJN/G0lUPS55W/kjRuJ100eU242raqo31372Xt3qNGiPfIBu/ew8/6dK7rI9d+4IU2NLmNWtdeFfTHxlK8/CT+jwq+Tet9ZDQsNE9XnSPBwCgNmRnZyspvUBv/nBA6/48K083F80a0lYtG/vr5TXx+u14mpoGeGrSVa3Ut11jtQhx8IxwBaSeStJv36/Vvh/WqSAvT626dNcVN90q/9DG8vKr2KxqdeWcOKHsn39W6jvvquDkSXl376awf/xDaatWKfWzz2XMyZbvVVer0f33ya1JE7mVM5NtF//rCi/vEIsE3Za0tFSdO3dOP/ywUYmJifL391evXr0UFdVGwTXxh5BzR6SETdLW16W0E1JYR6n/k1JwKym4+oljfsoxGXctl+eepVJ+tgqiBkt9Z6o4sIU8vSq3+uJIcpY+3nFMn+88ruz8QvW/uImmX9NGh/ft1M4dv8jNzU3DBvZV+5BiuWyYLSXtkQLCpV7TpDYDyr+fghxTl/TNr0j710hunlKX26Ued13wsWapJ5P02/drtG/jetPvvuul6nXTrfJt3ETe3jZm2iUr332n8757J3scYUqCtGuptOdDKT9bir5W6vOYFNBc8mamHTWjonkoSbtI2gEAqE0paZnKzCuSZFSIn6f8fLx1/FyW8guNcjFIkY1qJ9mtKfm5ucpMMTWd8/D2rp0Zdiuyjx2VoahYcneXd7NmKsrK+l/TOaNcfH0dM8Ne0nTuf89fLz2zXp5z586pqKhIBoNpBr7GJR8ydVl3c5eCanaWNz83R0WZZ2SQUcUefpWaYS8tKzdfpzPyZZTk6+mmpgFeysjIUH6+qb7f19dXXl5epoS4qMA06x7apuIXyDj1d+27b1PJq2IJ6fm/e09vH/kGB1f8mnb87mtUboaUddrUA8DTnxl21DiS9kogaQcAALCDU/tMXeJLTN0iNe3ouHgAwInwnHYAAAA4VjlN5wAAFePcHV4AAABQd5U0natETTsAwBJJOwAAAGpO6cZzJS8AQJWQtAMAAKBmVKPxHADAOmraAQAAUDNyUkwJu2R6z0lxbDwAUA+QtAMAAKBm0HgOAGocy+MBAABQNdbq12k8BwA1iqQdAAAAlWerfp3GcwBQo1geDwAAgMqjfh0AagVJOwAAACqP+nUAqBUsjwcAAEDlUb8OALWCpB0AAAAXVrrpnET9OgDUApJ2AAAAlM9W0zkAgN1R0w4AAIDy0XQOAByGpB0AAADlo+kcADgMy+MBAABQPprOAYDDkLQDAADAEk3nAMBpkLQDAADgbzSdAwCnQk07AAAA/kbTOQBwKiTtAAAA+BtN5wDAqbA8HgAAoKErXcNO0zkAcBok7QAAAA2ZrRp2knUAcAosjwcAAGjIqGEHAKdG0g4AANCQUcMOAE6N5fEAAAANGTXsAODUSNoBAAAaktJN5yRq2AHAiZG0AwAANBS2ms4BAJwWNe0AAAANBU3nAKDOIWkHAABoKGg6BwB1DsvjAQAAGgqazgFAnUPSDgAAUF/RdA4A6jySdgAAgPqIpnMAUC9Q0w4AAFAf0XQOAOoFknYAAID6iKZzAFAvsDweAACgPihdv07TOQCoF0jaAQAA6jpb9es0nQOAOo/l8QAAAHUd9esAUG+RtAMAANR11K8DQL3F8ngAAIC6jvp1AKi3SNoBAADqImuN50jWAaDeIWkHAACoa2w1ngMA1DvUtAMAANQ1NJ4DgAaDpB0AAKCuofEcADQYLI8HAACoa2g8BwANBkk7AACAsyvddE6i8RwANBAk7QAAAM6MpnMA0KBR0w4AAODMaDoHAA0aSTsAAIAzo+kcADRoLI8HAABwJqXr12k6BwANGkk7AACAs7BVv07TOQBosFgeDwAA4CyoXwcAlELSDgAA4CyoXwcAlMLyeAAAAGdB/ToAoBSSdgAAAEcp3XROon4dAGCBpB0AAMARbDWdAwDgPNS0AwAAOAJN5wAAFUDSDgAA4Ag0nQMAVADL4wEAAByBpnMAgAogaQcAAKgtpRvP0XQOAHABJO0AAAC1gcZzAIAqoKYdAACgNtB4DgBQBSTtAAAAtYHGcwCAKmB5PAAAQG2g8RwAoApI2gEAAOyhdNM5icZzAIBKI2kHAACoaTSdAwDUEGraAQAAahpN5wAANYSkHQAAoKbRdA4AUENYHg8AAFBdpevXaToHAKghJO0AAADVYat+naZzAIAaUOXl8QUFBTp27Jji4+OVkkKdFgAAaKCoXwcA2FGlkvaMjAwtWbJEffv2VUBAgCIjI9W+fXs1btxYLVu21OTJk7Vjxw57xQoAAOB8qF8HANhRhZfHL1y4UC+88ILatGmj4cOH6x//+IciIiLk7e2tlJQU7du3Tz/++KOuvfZa9ezZU2+88Yaio6PtGTsAAIDjUb8OALAjg9FoNFZkx9tuu01PPfWULrnkknL3y8vLU0xMjDw8PDRx4sQaCdLe0tPTFRgYqLS0NAUEBDg6HAAA4MxKN50DAKAKKpqHVjhpr89I2gEAQIXYajoHAEAlVTQP5TntAAAAFUXTOQBALavSI9+ysrI0f/58bdiwQadPn1ZxcbHF+KFDh2okOAAAAKdS0nSuZKadpnMAADurUtJ+9913a9OmTRo3bpzCw8NlMBhqOi4AAADnQ9M5AEAtq1LS/t133+mbb75R7969azoeAAAA51K68VzJCwCAWlClpD04OFghISwHAwAA9RyN5wAADlalRnRz587VM888o+zs7JqOBwAAwHnQeA4A4GBVmml/9dVXdfDgQTVt2lSRkZFyd3e3GN+9e3eNBAcAAOBQNJ4DADhYlZL2kSNH1nAYAAAATsBa/TqN5wAADmQwGo1GRwfhaBV9qD0AAKjHqF8HANSiiuahVappBwAAqHeoXwcAOKEKJ+0hISE6e/aspL+7x9t6VdTmzZs1fPhwRUREyGAwaMWKFRbjRqNRzzzzjMLDw+Xt7a2BAwdq//79FvukpKRo7NixCggIUFBQkCZNmqTMzMwKxwAAACDp7/p1ifp1AIDTqHBN+z//+U/5+/tLkl577bUauXhWVpa6dOmiiRMnatSoUWXGFyxYoNdff13Lli1Tq1at9PTTT2vw4MH6448/5OXlJUkaO3askpKStG7dOhUUFOiuu+7SlClT9OGHH9ZIjAAAoIGgfh0A4IScpqbdYDDoq6++Mje5MxqNioiI0KOPPqoZM2ZIktLS0tS0aVMtXbpUt956q+Li4tShQwft2LFDPXr0kCStXr1aw4YN0/HjxxURUbH/saWmHQCABqh00zkAAGpRRfPQKnWPL3H69GmdPn1axcXFFts7d+5cndNKkhISEnTy5EkNHDjQvC0wMFA9e/bUtm3bdOutt2rbtm0KCgoyJ+ySNHDgQLm4uGj79u268cYbrZ47Ly9PeXl55s/p6enVjhcAANQhNJ0DANQRVUrad+3apfHjxysuLk6lJ+oNBoOKioqqHdjJkyclSU2bNrXY3rRpU/PYyZMn1aRJE4txNzc3hYSEmPexZt68eZozZ061YwQAAHWUtaZzJO0AACdUpe7xEydOVNu2bbV161YdOnRICQkJ5tehQ4dqOsYaN2vWLKWlpZlfx44dc3RIAACgNtF0DgBQR1Rppv3QoUP64osvFBUVVdPxmIWFhUmSTp06pfDwcPP2U6dOqWvXruZ9Tp8+bXFcYWGhUlJSzMdb4+npKU9Pz5oPGgAA1A00nQMA1BFVmmkfMGCA9uzZU9OxWGjVqpXCwsK0YcMG87b09HRt375dvXr1kiT16tVLqamp2rVrl3mf77//XsXFxerZs6dd4wMAAHVIeqJ0ap/pvURAhNS0Iwk7AMCpVWmm/Z133tH48eO1b98+dezYUe7u7hbjN9xwQ4XOk5mZqQMHDpg/JyQkKDY2ViEhIWrRooUeeughPf/884qOjjY/8i0iIsLcYb59+/YaMmSIJk+erLfeeksFBQWaNm2abr311gp3jgcAAPUcTecAAHVYlZL2bdu2acuWLfruu+/KjFWmEd3OnTvVv39/8+dHHnlEkjR+/HgtXbpUjz/+uLKysjRlyhSlpqbqqquu0urVq83PaJekDz74QNOmTdOAAQPk4uKim266Sa+//npVbgsAANRHNJ0DANRhVXpOe2RkpK6//no9/fTTZbq710U8px0AgHqMmXYAgBOy63Pak5OT9fDDD9eLhB0AANRD6YmWTeZoOgcAqKOqlLSPGjVKP/zwg9q0aVPT8QAAAFSPrZl1knUAQB1UpaS9bdu2mjVrln766Sd16tSpTCO6Bx98sEaCAwAAqDRq2AEA9UiVatpbtWpl+4QGgw4dOlStoGobNe0AANQj1LADAOoAu9a0JyQkVDkwAAAAu6KGHQBQj1QpaQcAAHAapZvOSdSwAwDqDZeK7jh//nzl5ORUaN/t27frm2++qXJQAAAAFVKyFH5Jb9N7eqKjIwIAoEZVOGn/448/1KJFC91333367rvvdObMGfNYYWGh9u7dq8WLF+vKK6/UmDFj5O/vb5eAAQAAzKw1nQMAoB6p8PL45cuXa8+ePXrzzTd1++23Kz09Xa6urvL09FR2drYkqVu3brr77rs1YcIEeXl52S1oAAAASaYl8Y3b/d10zjvE0REBAFCjqtQ9vri4WHv37tWRI0eUk5OjRo0aqWvXrmrUqJE9YrQ7uscDAFCHWatpBwDAyVU0D61S0l7fkLQDAFBHkKADAOoJuz7yDQAAoNbx/HUAQANU4UZ0AAAADkXTOQBAA0TSDgAA6oaSpnMSTecAAA0Gy+MBAIBzKl2/HhBhWhJPTTsAoAGpVtJ+4MABHTx4UH369JG3t7eMRqMMBkNNxQYAABoqW/XrJS8AABqIKi2PT05O1sCBA9W2bVsNGzZMSUlJkqRJkybp0UcfrdEAAQBAA0T9OgAAkqqYtD/88MNyc3PT0aNH5ePjY94+ZswYrV69usaCAwAADRT16wAASKri8vi1a9dqzZo1uuiiiyy2R0dH68iRIzUSGAAAaMCoXwcAQFIVk/asrCyLGfYSKSkp8vT0rHZQAACgAbLWeI5kHQDQwFVpefzVV1+t5cuXmz8bDAYVFxdrwYIF6t+/f40FBwAAGoiSxnNLepve0xMdHREAAE6hSjPtCxYs0IABA7Rz507l5+fr8ccf1++//66UlBRt2bKlpmMEAAD1nbXGc8yyAwBQtZn2jh076q+//tJVV12lESNGKCsrS6NGjdKvv/6qNm3a1HSMAACgvqPxHAAAVhmMRqPR0UE4Wnp6ugIDA5WWlqaAgABHhwMAQMNUuqYdAIB6rKJ5aJWWx0tSbm6u9u7dq9OnT6u4uNhi7IYbbqjqaQEAQENgLUGn8RwAAGVUKWlfvXq17rzzTp09e7bMmMFgUFFRUbUDAwAA9VRJ07kz8aal8ONWkKwDAGBDlWraH3jgAY0ePVpJSUkqLi62eJGwAwCAcllrOgcAAKyqUtJ+6tQpPfLII2ratGlNxwMAAOo7ms4BAFBhVVoef/PNN2vjxo10igcAAJUXEGFaEk/TOQAALqhK3eOzs7M1evRoNW7cWJ06dZK7u7vF+IMPPlhjAdYGuscDAGBHdIUHAKAMu3aP/+ijj7R27Vp5eXlp48aNMhgM5jGDwVDnknYAAGAnNJ0DAKBaqpS0P/nkk5ozZ46eeOIJubhUqSweAAA0BNaazpG0AwBQYVXKuPPz8zVmzBgSdgAAUD6azgEAUC1VyrrHjx+vTz75pKZjAQAAdV16onRqn+ld+rvp3NQtLI0HAKAKqrQ8vqioSAsWLNCaNWvUuXPnMo3oFi5cWCPBAQCAOsRW/XrJCwAAVFqVkvbffvtN3bp1kyTt27fPYuz8pnQAAKB8ycnJMhqN8vb2lq+vb4WPy8k5oeLiPLm5+cjTM6x6QaQek4ryJHdfKSDc6i4FBekqKDgryUUeHhfJzc1NSk+SCrIkV3cpqKXt+vWUBMlYLPk0lrwDpIIcKfOUJBcp8CLJxUXKz5LyMiRXT8kn2HSOjJNSQa7k5S/5hJq2ZZ4xncs7SHLztH4/1s5lZ6mns2U0Sl5+rvL2tREXGpTDZzNVbJRC/dwV6M1vAkDVVSlp/+GHH2o6DgAAGpSUlBT99ddf2rVrl/Lz8xUVFaUrrrhCgYGB8vDwsHlcTs5xZWb9qSNH/q3c3ET5+V2sVpHT5OHRVN7e1hNum84dlU7/Lv30TyntuBTWSeozQ/KPkAKbmXfLzk7QseP/0dmz6+Xi4qGI8NFqGjJQXuvmSUe2SP5h0pUPSGGdTTPsJTPtbt7Sz0ukXUtNiXSXW6XOY6RdMVLcKsnNQ+p6h9ThBumn16UDa03nGrFYOndI+um1v+Pq+7gpYV//rOlcF18n9bxXCo6USiYMCnKllIPSppel47+YztXnMemiyyTfRpX+d1QRaWeydXjvWf3xU5IK8orUsmOIOl/TXL4h7uX+e0T9dTQ5W2vjTurjX44pt6BI/ds10YTekWoe6MFvAkCVVOk57fUNz2kHANSm5ORkff311zp69KjFdm9vb02cOFGNGze2elxOTpKSkj5RwuE3So24qHOnJQoK6lumZM2mtOPSrmXS5gWW2w0u0pgPpDaDJHd3ZWUf0u7dtyk//6zFbv5+l6iz3+3y+vSevzde9YjUfZxUkG1K2Nc8Kf313f9CdJVu/0xaca+UedrymuFdpeGvSf/uJw172ZScW4trxP+Z/ghwcq9pm3ewNPl7KaS16fORrdKy4VJxoeWxV043/THCq2b/Nz7tdLY2LItT0sE0i+2ePm4a9dilCgmv+MoJ1A+Hk7M049M92nnknMX2IB93fX7vlYpq4uegyAA4o4rmoRVuRDdq1Cilp6eb/7m8FwAAsC05OblMwi5JOTk52rx5szIzM60eV1ycpcNHFlsbUfxfs1VQcKLiQeRnST+9Wna7sVj6doaUflQFBWk6fmxZmYRdkjIyf1eGj4t0y/um16i3pd3LTLPdTTtKZ/f/nbBLUrvrpLj/lk3YJSkpVko+ILXsLbW40nZc3z8vXT75720556TNr5qW22ecllY+UDZhl6Rtr0tZZy78nVTSuZPZZRJ2ScrLLtSu7w4rKz2vxq8J53bgVGaZhF2SUrMLtGTjASVn8JsAUHkVTtoDAwPN9eqBgYHlvgAAgG2l+8GcLz4+Xnl51v+PfVbWQRmNRVbH8vKSVFBQNoG06exfUrH1cyn9hJSbpvyCZJ05u97mKbw9Gks/PC99Ok768RVpyHzp+A7T4O9fWu4c2Vvav8Z2PPu+kC6dYErey4vLK8hyW9zXpuQ995zpWGuMRilxt+1rV9H+nadsjiXsPav8HCt/QEC9VVRUpJV7Em2Or/vjlNJyC2oxIgD1RYVr2mNiYvTcc89pxowZiomJsWdMAADUa66urlUac3Epf+m7waUSrWoucC65uEpykcFg+5zuhbJsPOfmZZoRlyTXUrW7xUXlX9PFXSoqlDwusKS8dMPbknt2sf29mcZrvpbYxc12811XVxcZRHPehsTV1VXurrb/nbu5upT5+QJARVTqOe1z5syxuWQPAABUTJcuXWyOderUST4+PlbHvL0j5eLiZXXM1ydKbq7+FQ8itI0pybamcTvJM0Benk0VFjbS5ilcvEJM+5YcU5gnRZieLqMut1nuvH+tdIntc6nrWGnrIlMX+vLiSjtmua3bOMm3seQdIjXrbiNQNynC9ndeVRdfYbvxX9ueTeUdUMH+Aqg3br70IptjN3aLUGOeLACgCiqVtNOzDgCA6gsMDFTnzp3LbA8ODlbPnj3l7e1t9ThXV3+1azdXKjWD6+LirYsvflE+Pi0qHoRngHT9a2Vnrt19pOFvSCGt5OrqrfCwUfL1jS5zeOOQa1Sc9Kt09QxTTfvVM0wN6Dz+12grsLnUaczfBxzaKLW4Qmp8cdlY2l0nefpJZ/6U9n0uXbfQelwDnpG2/+vvbSGtpcunmB455xMi3fCm6b5Ku26hKbGvYX7Bnmp7edMy2wMbe6tTv4vk6U3S3tA0C/bRiK4RZbZHhvpo3BWR8uM3AaAKKtU93sXFRadOnbLZ1bauons8AKC2paSkKDk52fzIt/bt26t169YKDQ0t97jc3ETl5yfrxIkPlZN7TAH+nRUePkqenk3k5lbJ/w1LO25q0LbjPSn1sBTRXep6u+lZ7eclv9nZh5Wevke+xf5yL5RcfZuq2NNPnjs+lI5uMz2L/bJJkl+YFNT87/OfO2JqSLfrPVPju46jpZa9pKPbpX2fmZ6z3n2CaQb9j6+lg99LQS2k3g9L+RnSjnfPi2uslJdpalKXn2l6dFyrPqbnvJcoLpbSjkq/fS4lbDad6/IpUnAr07Pe7SDtTLZST+fo980nVJBfpDZdm+ii9sEKamJ9tQTqvyPJWUo4m6UPtx9Vdn6RhnUKU682jdSqEU8TAGCponlopZP28xvS2ZKSklLxSJ0ASTsAwFFycnJUVFQkP7/KPQqqoCBLRUVZcncPkKurjeXkFZWXYUqEPYMlDxvnSk+U3h/59zPYx60wPfs8O1ly9y3/cWp56VJhgeR73h8kctJMdeie/7vv4mKpMMdUC+/6v9nIglzT7L2n/9/bCvNMHeLLq323di47y8suUGGBUb6BPIcbJqnZ+SooLFbjgGr+5xNAvVXRPLQSHWtM5syZQ4d4AABqiK2l8Bfi7u4rd/camrnz9De9ypOTYtl0LifFNMPub7uu++/zB0ilS3m9S/1/CReXsom4u5fpdT43T5U9WSnWzmVnnj7uF4oKDUyQD3/AAVAzKp2033rrrWrSpIk9YgEAAM7K+39N50pm2r1DHB0RAAANQqWS9gstiwcAAPVEeqJpNt07xDSjHhBhWhJ//jYAAGB3lUra6R4PAEADYK1+vSRxJ1kHAKBWVSppLy4utlccAADAWdiqXwcAALWuUs9pBwAADUBJ/bpE/ToAAA5W6UZ0AACgnqN+HQAAp0HSDgBAQ1e66ZxE/ToAAE6CpB0AgIbMVtM5AADgFCqctK9cubLCJ73hhhuqFAwAAKhlNJ0DAMCpVThpHzlypMVng8Fg8Qi485/hXlRUVP3IAACA/ZU0nSuZaafpHAAATqXC3eOLi4vNr7Vr16pr16767rvvlJqaqtTUVH377bfq3r27Vq9ebc94AQBATSppOjd1C0vjAQBwQlWqaX/ooYf01ltv6aqrrjJvGzx4sHx8fDRlyhTFxcXVWIAAAKCGlW48R9M5AACcVpWS9oMHDyooKKjM9sDAQB0+fLiaIQEAALuh8RwAAHVKhZfHn++yyy7TI488olOnTpm3nTp1So899pguv/zyGgsOAADUMGuN5wAAgNOqUtL+3nvvKSkpSS1atFBUVJSioqLUokULnThxQu+++25NxwgAAGpKSeM5icZzAADUAQbj+S3gK8FoNGrdunX6888/JUnt27fXwIEDLbrI1xXp6ekKDAxUWlqaAgICHB0OAAA1p3T9uq1tAACgVlU0D61y0l4iNzdXnp6edTJZL0HSDgCol6hfBwDAaVU0D63S8vji4mLNnTtXzZo1k5+fnxISEiRJTz/9NMvjAQBwFtSvAwBQ51UpaX/++ee1dOlSLViwQB4eHubtHTt21DvvvFNjwQEAgGqgfh0AgDqvSo98W758uf79739rwIABuvfee83bu3TpYq5xBwAADhYQYVoST/06AAB1VpWS9hMnTigqKqrM9uLiYhUUFFQ7KAAAUAXWGswFRJCsAwBQh1VpeXyHDh30448/ltn++eefq1u3btUOCgAAVFJJ07klvU3v6YmOjggAANSAKs20P/PMMxo/frxOnDih4uJiffnll4qPj9fy5cu1atWqmo4RAABciLWmc8ywAwBQ51Vppn3EiBH673//q/Xr18vX11fPPPOM4uLi9N///leDBg2q6RgBAMCF0HQOAIB6qUrPaT9+/Lguuugiq2M///yzrrjiimoHVpt4TjsAoF6wVtMOAACckl2f037ttdcqJaXss163bNmiIUOGVOWUAACgMtITpVP7LGvXAyKkph1J2AEAqEeqlLRfccUVuvbaa5WRkWHetnnzZg0bNkzPPvtsjQUHAACsoOkcAAANRpWS9nfeeUctWrTQ8OHDlZeXpx9++EHXXXednnvuOT388MM1HSMAADiftaZzAACgXqpS0u7i4qKPP/5Y7u7uuuaaa3TDDTdo3rx5mj59ek3HBwAASqPpHAAADUaFG9Ht3bu3zLaMjAzddtttuu666zR16lTz9s6dO9dchLWARnQAAKdXuskcTecAAKjTKpqHVjhpd3FxkcFg0Pm7n/+55J8NBoOKioqqGX7tImkHADi1khr2M/GmmfVxK0jUAQCo4yqah7pV9IQJCQk1EhgAAKgkazXsJO0AADQIFU7aW7Zsac84AACALSU17CUz7dSwAwDQYFQ4aS/t4MGDeu211xQXFydJ6tChg6ZPn642bdrUWHAAAECmWfVxK6hhBwCgAapS9/g1a9aoQ4cO+uWXX9S5c2d17txZ27dv1yWXXKJ169bVdIwAADQs6YnSqX2Wz18PiJCadiRhBwCggalwI7rzdevWTYMHD9b8+fMttj/xxBNau3atdu/eXWMB1gYa0QEAnAZN5wAAaBAqmodWaaY9Li5OkyZNKrN94sSJ+uOPP6pySgAAIFlvOgcAABqsKiXtjRs3VmxsbJntsbGxatKkSXVjAgCg4SppOifRdA4AAFStEd3kyZM1ZcoUHTp0SFdeeaUkacuWLXrppZf0yCOP1GiAAAA0KDSdAwAA56lSTbvRaNRrr72mV199VYmJpiY5EREReuyxx/Tggw/KYDDUeKD2RE07AMBh0hNJ0AEAaIAqmodWKWk/X0ZGhiTJ39+/OqdxKJJ2AIBD0HQOAIAGq6J5aJWf0y5JZ86cUXy8qVnOxRdfrEaNGlXndAAANCzWms6RtAMAgPNUqRFdVlaWJk6cqPDwcPXp00d9+vRReHi4Jk2apOzs7JqOEQCA+ommcwAA4AKqlLQ/8sgj2rRpk/773/8qNTVVqamp+vrrr7Vp0yY9+uijNR0jAAD1U0nTualbWBoPAACsqlJNe6NGjfT555+rX79+Ftt/+OEH3XLLLTpz5kxNxVcrqGkHANQKms4BAID/sWtNe3Z2tpo2bVpme5MmTVgeDwCANTSdAwAAVVCl5fG9evXSs88+q9zcXPO2nJwczZkzR7169aqx4AAAqDesNZ0DAAC4gCrNtC9atEiDBw/WRRddpC5dukiS9uzZIy8vL61Zs6ZGAwQAoF4oaTpXMtNO0zkAAFABVX5Oe3Z2tj744AP9+eefkqT27dtr7Nix8vb2rtEAawM17QAAuyhdw05NOwAA+J+K5qFVTtrrE5J2AECNo4YdAACUw66N6JKTkxUaGipJOnbsmN5++23l5ORo+PDh6tOnT9UiBgCgPrFWw07SDgAAKqlSjeh+++03RUZGqkmTJrr44osVGxuryy67TP/85z/173//W9dcc41WrFhhp1ABAKhDSmrYJWrYAQBAlVUqaX/88cfVqVMnbd68Wf369dP111+v6667TmlpaTp37pzuuecezZ8/316xAgBQdwREmJbET93C0ngAAFBllappb9Sokb7//nt17txZmZmZCggI0I4dO3TppZdKkv78809dccUVSk1NtVe8dkFNOwCg2mgyBwAAKsEuNe0pKSkKCwuTJPn5+cnX11fBwcHm8eDgYGVkZFQxZAAA6iiazgEAADup1PJ4STIYDOV+BgCgwbHWdA4AAKAGVLp7/IQJE+Tp6SlJys3N1b333itfX19JUl5eXs1GBwBAXVDSdK5kpp2mcwAAoIZUqqb9rrvuqtB+MTExVQ7IEahpBwBUGzXtAACgEiqah1Yqaa+vSNoBAJVCgg4AAKrJLo3oAABo8Gg6BwAAalGlG9HVtsjISBkMhjKv+++/X5LUr1+/MmP33nuvg6MGANSG/KNHlfXLL0qOWar01auVl5Cggio+xcTyXGtsn6uGms4VpOap4HS2MnecVMZPJ5R/PEMFyTlVOlddV5Cco9xDqcr48biyfzujgjPZKsgpsNyH7wsA0EA5/Uz7jh07VFRUZP68b98+DRo0SKNHjzZvmzx5sp577jnzZx8fn1qNEQBQ+/KPHtXx6Q8pLy7OvM3Fz0/N31oitWsnd3//ip/ryBEdf+hhK+d6S2rX1vJcNdB0rjA1V/kHUnXuywNS8d9Val4dQxU0rLXcQrwqfc66quBsjlI+iFNBUpZ5m8HTVY0mXKKCMB+5e7vb/r46hSpoaCu5hXg7InQAAGqF08+0N27cWGFhYebXqlWr1KZNG/Xt29e8j4+Pj8U+1KUDQP1WcPq0Ti/8p0WSLUnFmZk6NvU+FZ89WyPnSpw1S645p6VT+0zL4iXTUvhxK6SpW6q8NL44p1DnvthvkYBKUu6+ZOX8flaFhYWVPmddVJSWq7TVCRYJuyQZ84p0dvkfUqZptr0428b39Vuycv7g8XoAgPrN6ZP28+Xn5+s///mPJk6caPF8+A8++ECNGjVSx44dNWvWLGVnZ5d7nry8PKWnp1u8AAB1R3F6hjLWrbM+lpGh/EOHKn6ujAxlrF9vdSx85n1y+ew2aUlvUx37+Yl7045VrmXP/vW0ZKMNbObWRBlTC6wP1jPFuUXK/SPZ6pgxp1CFZ0zL3y/0fRWcLf9/9wEAqMucfnn8+VasWKHU1FRNmDDBvO32229Xy5YtFRERob1792rmzJmKj4/Xl19+afM88+bN05w5c2ohYgCAPRTn5UrnlU6VVnDqdCXOlWfzXG7+7mXr12ug6VxRar7tsYyGkbBLkrGgWCq2PV6Unq+ioiIVpeXZ3Kc4I99mQg8AQH1Qp5L2d999V0OHDlVExN//h2nKlCnmf+7UqZPCw8M1YMAAHTx4UG3atLF6nlmzZumRRx4xf05PT1fz5s3tFzgAoEa5+PjINSRERSnWl0Z7tb+44ufy9pZrcLCKzp0rM1aYUSDPatavW+PZJlA5e89YHfNo7i+Dq8HqWH1j8HSVi4+birOtlwO4R/jK1dVVnm2ClLPXesmDR3N/GdwaxvcFAGiY6szy+CNHjmj9+vW6++67y92vZ8+ekqQDBw7Y3MfT01MBAQEWLwBA3eEWFqZG991ndcy7W1e5NWpUuXPdb/1cyZ9+q+JbPqlW/bo1nq0D5eLvUXbAIAVe21JuwQ2jEZ1LoKf8/7+9O4+Pqr73P/6eSTKTfbJvEELYURYVNSLKLote6oJaKW0R0VZEqlCtpb/i1t5iq63etoqttdjbSmvttVpBRcAAiggUpIhLhAgEyIKQZbJvc35/xIxOMpOEkGS21/PxyAPmbPOdOR7ie87385lpA9yus2TFyhwdJqnj9yt2RpZC42lEBwAIXH5zp33NmjVKSUnRVVdd1eF2+/btkySlp6f3wagAAN4QEhGh6MmTpBCzTj35lJpPnZIpLEwx/3WVku+4Q5YzmD3VcqzJkjlEZWvXKu3uRQqNtUiWWJmSs2VO7tfj4w9LjlTyraNVvi5f9YfKJUMKTYqQ7b8GyRznJpwGqBBLiCJGJspkMsn+VoEcVY1SiEmRY5MVM22Awr7oCt/yfo1S+brPvny/kr94v2zB834BAIKTyTAMn68Eczgcys7O1rx58/TII484l+fn52vt2rW68sorlZiYqP3792vZsmXq37+/tm7d2uXj2+122Ww2VVRUcNcdAPxIU329mouKZNTWymSxyhxnU1hiYrePZa443tJ4rnU6fA/eXXf7nGV1MhqaZTQbMlnNCksMzq8sbapvkmFvkNHokCnULFNEqELd3Fnn/QIABJKu5lC/uNO+adMmFRQU6JZbbnFZbrFYtGnTJj3xxBOqrq5WZmam5s6dqx//+MdeGikAoC+FWq0KHTiwx44lo7ZXGs95fM4gmQbfmVBrqJTc+f+S8H4BAIKRX4T2GTNmyN2EgMzMzDO6ow4AQIciElrusPdw4zkAAIDu8ovQDgBAn4jNaJkSX1vaEth78S47AABAVxDaAQDBy17YPqDHZhDWAQCAzyC0AwCCk71Q+vM1fdZ0DgAAoDv85nvaAQDoUbWl7ZvOAQAA+BhCOwAgOLU2nZNoOgcAAHwW0+MBAMGhbf06TecAAIAfILQDAAKfp/p1ms4BAAAfx/R4AEDgo34dAAD4KUI7ACDwUb8OAAD8FNPjAQCBj/p1AADgpwjtAIDA07bpnET9OgAA8EuEdgBAYPHUdA4AAMAPUdMOAAgsNJ0DAAABhNAOAAgsNJ0DAAABhOnxAIDAQtM5AAAQQAjtAAD/17bxHE3nAABAgCC0AwD8G43nAABAAKOmHQDg32g8BwAAAhihHQDg32g8BwAAAhjT4wEA/sVd/TqN5wAAQIAitAMA/Ien+nUazwEAgADF9HgAgP+gfh0AAAQZQjsAwH9Qvw4AAIIM0+MBAP6D+nUAABBkCO0AAN/VtumcRP06AAAIKoR2AIBv8tR0DgAAIIhQ0w4A8E00nQMAACC0AwB8FE3nAAAAmB4PAPBRNJ0DAAAgtAMAfARN5wAAANohtAMAvI+mcwAAAG5R0w4A8D6azgEAALhFaAcAeB9N5wAAANxiejwAwPtoOgcAAOAWoR0A4B1tG8/RdA4AAKAdQjsAoO/ReA4AAKBLqGkHAPQ9Gs8BAAB0CaEdAND3aDwHAADQJUyPBwD0Pnf16zSeAwAA6BShHQDQuzzVr9N4DgAAoFNMjwcA9C7q1wEAALqN0A4A6F3UrwMAAHQb0+MBAL2L+nUAAIBuI7QDAHpW26ZzEvXrAAAA3URoBwD0HE9N5wAAANAt1LQDAHoOTecAAAB6FKEdANBzaDoHAADQo5geDwDoOTSdAwAA6FGEdgBA99F0DgAAoFcR2gEA3UPTOQAAgF5HTTsAoHtoOgcAANDrCO0AgO6h6RwAAECvY3o8AKDr2taw03QOAACgVxHaAQBd46mGnbAOAADQa5geDwDoGmrYAQAA+hyhHQDQNdSwAwAA9DmmxwMAuoYadgAAgD5HaAcAuNe26ZxEDTsAAEAfI7QDANrz1HQOAAAAfYrQDgB9pKi+QZVNDjUbhiJDzMqKsLbbpqmpSVWnG9Tc5JA5xCRrVJhCzI2qLi9Tc3OTQsLCFJuQpIbGKjkclXIYzQoxRyoqJt3tsYzyBhmNhkwhJpkiQxUabenSWJurPlfIV5rOGTWlqqiNcxmXJaxGpurPJUeDFGKVEZuphkqpoa5JhsNQqCVEMckRqqk5JoejViaTWeaQKIWFJru8xojoMIW7GVdxbZ3sDkPNhhRpNikrMlwFpTWqbWiS2WxSZFioUmPC1NBwTM2OBplNYQoLi5fFEt/+BdmLpHq75GiWwsKlhEGq/vyE6usaZDabZQm3ymJLUkltk+oMh8JMJiWEhig6ws375XKsCCkhWwWna1Tb+OW4+sVHdOl97pKmJqn8iNRcL4VYpMhElZuiVFrVqIYmhyyhZvWLDVdZXaOq6pvV7HAoIixUAxIje24MAADAawjtANAHDlXX6aefFerNU3Y5JI2ICtfDQzI0JMKqjC/Cu/1UjU58Wq5drx5WVVm9LOEhunLxEOXvflP7Nr6mxrpaRdriNP76eUoaZlbeZ9+T5FBU1DANHfyAwq1DFBWTJElqLK1Vw2cVsm88quaKBpnCzIq4IEWxk/orNMFzoKyuPKWKohKZayqUljzceae9wRyp3D9/rMKDFbKEh+iGpQMU/tlzMu/+g9RQJUWnyDHxhzplnqh1zx6TYUgjL0vW+bObdfCzB1VZ+YEkkxISLld21o/01p/tKjpUodAws4ZfkqbzZ2bJlvTluA5V1+kn+YXaeNr1/RpqDdPEX7wtk0l6/IZBuigtT4cPP6b6+iKZzeFKS7tWA7O+q4iIzC9f1KlPpY0PSp++LhkONU97WCdTpmnTmmd08nC+ZDLpsiXf17HBo/SzIyUqrG9UhNmkb6TE684BqUqPsno8llLOUcOsR/W3j6L01DuFMpmkiUOS9KOrztHwtJiz/w+n7Ih05G0pd5VkPyGFRchx3rdUM3qxbvjTIZ2ubtTkYUn68VXn6OcbPtHmj0/KYUgj0mK08r/O0aCkKKXH9eAHCAAAoM+ZDMMwvD0Ib7Pb7bLZbKqoqFBsbKy3hwMgwHxWU68b9h3SifpGl+VmSS+fP0QXx0Wrqb5JebtKtOX5POf6C2am6uShf+nQv7e3O+alN92g8IHbVVq22Xm0C857UfEJ56mpvkl1+z5X+T8PtdvPMjBW8TcMU1ii+yD3eUG+/vLD78saGak5ty5QdLhJVXWGNv7tJU25+T699vQRXXplokZXPabQT//Vbv/6yx/U5k8m6finlfraPQn66NANMgzX1x0WlqDBGX/Ry4+ecC5LHxKnaTePkC0pUp/V1OmGfflu369/XTBUHx4o0br9RXpoxjEVHf1/7cYQF3exRo74hSIjM6XT+dL/fk2qON6yMjpVp+a+qj//v/vkaG6SJGUMP1f131ysH54ob3esCbYorR6aqZSY8JZj/WlOS3j+KpNZxTe+piv/UaXS6gZJUmKURS/ePl6DkqPdvs9d0lQv7fuLtG55u1WNAy7Xy0N+qntfO6HX77pctzy3W0UVdS7bmE3Si7eP17gsuvwDAOCLuppD+co3AOhluyuq2gVQSXJIeuRwsY7V1auyvF67Xj385UqTlJYd5jawS9K/X1mnpNgbXI722eFHVV15Uoa9UfaNR93u13DELkd1+7HIXihH0X6Zqk7KGhmp2kq7/v74b/THVb/W3x//jcqKTqg4f59Ss2M1aKjhNrBLknXXL3XBpRYNHx+vktO/bxfYJamxsVQ1je8odeCXv5yKDpWr1t6y7a6Kao/v16rPijTt/HTdPtGm00WPux1DefkuNTaebnlQsOPLwC6pYcrDeu+lfzgDuyRlf+16PXayyu2xtldUq6Sp+Ytjvds+sEuS4VDyzlVaNO7Lafmnqxu06eOTbo/ZZeXHWu6wuxFW8LYuSarXFeekaP/x8naBXZIchvTYm5/qRFnN2Y0DAAB4FaEdAHrZltJKj+v+XVGtRoehpnqHauwNzuXWiFBVni7xuF9Dba2a60NcllXY90pqkNHQLEeVm2D+hcbjbQLqF03nzL+7XEm5d2nOrQvc7leYt08pAyMVYnf/gYAkqb5S4SE1Ss4yyV612+NmVXXvKGmAa03/5wUt71OH75e9Wg2GSfERjWpoOOVxO3vlgZa/5L/lsrwhbqiO5X3sssyIselUY5M8OVD5RejNz/W4Tcjxnbog3bX+/d1Dp1RaXe9xn041VEnVn3tcbT39kaaOSNHbBz2/D3uPlqmh2dH9MQAAAK8jtANAL0uzhnlcl2RpaS0SEmaWyWxyLm9qcCg8uuOa6BCLa2i3WBJlSDKFmjr8190c02Y8taUtteuS9HmeosNN7XeSFGlLUG1Vs4zwuA7H5QgJV32NZAnzPC07LCRVddWuYTLS1hJ6O3y/wkJlkmQoTB29SKslueUvbRr0mZtqFGlzHX+o4ejwl2GyJcztsVxEJau8zvX1JMdYZQ09i1+zoeGSyfP+jshknaysV2psuMdtkqKtMsn9+QQAAP6B0A4Avez61ASPsWlhvyQNsITKEhGi7DGJzuXNTQ45HFHtAmar/uecq5qG912W9UtfqPCINJnDQxQ+MtHtfiZriMLSolwXRiS0fK2bJCUPV1Wd+1YnQ3Om68h/TquiIVGKTnG7jWPAZTqaL33yTo1SEm5xu40kxcdcr6MflDkfh4WHKCGjZVw3pMZ3+H5FNzv0+od1ik+4wu02ISHRiooa2vJg7E0u6yLfX62Lr7zSZdmpXds1K77Ne/KF6BCzhkWFuz3WV5Wd91098361y7Jv5AxQVAcfQHQq3CYNn+1+nTVWJdaB+t3WfF19nuev4vv2+Cz1j2v/LQUAAMB/ENoBoJfFhYboF8P7t/sHd2pCjK5OiVNoaKii48I1/rohzuAqSXs2nNbMxT+SNco1UNpSUjXx29eq+NT/OpclxE9VauqVCg0NVYgtXLbZ2QpNdf3KL1OYWYkLzlVIWJlUcqBlWrzU8v3r33pZWrxdTTe9oLwDeXLd0aRLb1yowoOGmhocevu1KlVd9XxLqPyq+IGyX/qo9mwpV2lRtepKz1Vy0rVtXrVJWf1/qMP/DlVTQ8ud6VCLWVcuHq2IL7q0J5hN+sWw9u/XtIQYzUmJ00U/y9Xzu04pNP4uRUYNc9nGbI7QmNFPy2r94kOL8Hjpv5748o71J+s1IDtD51x6mXOfTze9pu9FScMjXcNtpNms58/NVkJr7g6Pl/7r8XZ3vxuHztaHcVO1t6C89e3SfbNGKDnqLMNybLp0xU+k5BGuyy1R+vzq5/XAllLVNDi0t6BMP71mlMxtPumYOiJZV45OV2goXxQDAIA/o3u86B4PoPedqK1XtcPQ9vIq2ZuadFlcjJIsoe2+q73i8xrZT9Wp+HCFYhLClT4oVo7mCpUcPqTyokKlDhqi+H79FBbZqNOnd6ipqVIJCTkKC01q913tTadr1VRap4ZjlQqJs8qSGaOQ0FKZ117n/Co3fevlltD+FfbSQtXZq3X0wPsKs1iUee55CrXYZD9lOMeVMThWUSHFUvF/pNOfSRljpfjhqmpM0olPSlVf26R+w+MVlVivZp1Uadl2mc1WJcRfKqM5UeWFJuexUgfGKiLGqvCoL8NlcXWN7DJpe3m17E1NujwuRklhIaoqrdPWQ6cVHmbW5UOSlBpdocb6o6qoeF/hEf0VGzNGVmuiQkO/8oFCxYmW+vAjb0t1FVL2JNVY01RdWaNjB95XiMWiAaPHqTY2UUfrm/V+RbUywy0aGxupxDCTosLDOzxWbWSGDtZEavsX47p0cJKiLGb1T3B/9/6MlX4mlR2Vju+W4rJk9BunInOq9hyr1JHT1RqVYdPg5CjVNzu0I/+0KusadengJCVGWfmudgAAfFhXcyihXYR2AEGk5IC0esKXjxdvl1JHeW88AAAAQYqvfAMAtNemfl0RfIc3AACAL6PQDQCCSWv9em1pS2CP9dzEDAAAAN5HaAeAQGcvdA3prT8AAADweYR2AAhk9kLpz9d02HgOAAAAvouadgAIZLWlLYFdavmzttS74wEAAMAZIbQDQCCj8RwAAIBfY3o8AAQyGs8BAAD4NUI7AASStk3nJBrPAQAA+DFCOwAECprOAQAABBxq2gEgUNB0DgAAIOAQ2gEgUNB0DgAAIOAwPR4A/FXb+nWazgEAAAQcQjsA+CNP9es0nQMAAAgoTI8HAH9E/ToAAEBQILQDgD+ifh0AACAoMD0eAPwR9esAAABBgdAOAP6gbdM5ifp1AACAIEBoBwBf56npHAAAAAIeNe0A4OtoOgcAABC0CO0A4OtoOgcAABC0mB4PAL6OpnMAAABBi9AOAL6obeM5ms4BAAAEJUI7APgaGs8BAADgC9S0A4CvofEcAAAAvkBoBwBfQ+M5AAAAfIHp8QDga2g8BwAAgC8Q2gHA29o2nZNoPAcAAABJhHYA8C6azgEAAKAD1LQDgDfRdA4AAAAdILQDgDfRdA4AAAAdYHo8APSltvXrNJ0DAABABwjtANBXPNWv03QOAAAAHjA9HgD6CvXrAAAAOEOEdgDoK9SvAwAA4AwxPR4A+gr16wAAADhDhHYA6C1tm85J1K8DAADgjBDaAaA3eGo6BwAAAJwBatoBoDfQdA4AAAA9wKdD+4MPPiiTyeTyM2LECOf6uro6LVmyRImJiYqOjtbcuXNVUlLixREDwBdoOgcAAIAe4PPT488991xt2rTJ+Tg09MshL1u2TOvXr9eLL74om82mO++8U9ddd522b9/ujaECwJdoOgcAAIAe4POhPTQ0VGlpae2WV1RU6Nlnn9XatWs1depUSdKaNWs0cuRIvffee7rkkkv6eqgAgl3bxnM0nQMAAMBZ8unp8ZJ08OBBZWRkaNCgQZo/f74KCgokSXv27FFjY6OmT5/u3HbEiBEaMGCAduzY0eEx6+vrZbfbXX4A4Ky0Np5bPaHlT3uht0cEAACAAODToT0nJ0fPPfec3njjDa1evVqHDx/W5ZdfrsrKShUXF8tisSguLs5ln9TUVBUXF3d43FWrVslmszl/MjMze/FVAAgKNJ4DAABAL/Dp6fGzZ892/n3MmDHKyclRVlaW/v73vysiIqLbx12xYoWWL1/ufGy32wnuAM5Oa+O51q94o/EcAAAAeoBPh/a24uLiNGzYMB06dEhXXHGFGhoaVF5e7nK3vaSkxG0N/FdZrVZZrdZeHi2AgOaufp3GcwAAAOhhPj09vq2qqirl5+crPT1d48aNU1hYmDZv3uxcn5eXp4KCAo0fP96LowQQ8DzVr8dmSKmjCOwAAADoMT59p/2ee+7RnDlzlJWVpcLCQj3wwAMKCQnRvHnzZLPZtGjRIi1fvlwJCQmKjY3V0qVLNX78eDrHA+hd7urXCeoAAADoBT4d2o8fP6558+bp9OnTSk5O1mWXXab33ntPycnJkqTHH39cZrNZc+fOVX19vWbOnKmnnnrKy6MGEPCoXwcAAEAfMRmGYXh7EN5mt9tls9lUUVGh2NhYbw8HgD9oW9MOAAAAnIGu5lCfvtMOAD7BXUBvbT4HAAAA9CJCOwB0pLXpXOtU+G+9TFgHAABAn/Gr7vEA0OfcNZ0DAAAA+gihHQA60tp0TqLpHAAAAPoc0+MBoCOxGS1T4mk6BwAAAC8gtAPAV9F0DgAAAD6E0A4ArWg6BwAAAB9DTTsAtKLpHAAAAHwMoR0AWtF0DgAAAD6G6fEAglvbGnaazgEAAMCHENoBBC9PNeyEdQAAAPgIpscDQaiuqU72ervLssr6SlU3VLssK6stU31jvfNxY3OjyuvK1dzcfNZj6Oqx3I2rx1DDDgAAAB/HnXYgiByvPK7CqkL949N/qLqpWtMGTNOFqRfqYOlBvfzZywozh2n+iPlKjEjUpqObtPfkXqVEpujG4TcqPCRcf/3krzpedVznJp6rK7OvVEp4iqLDo89oDCXVJSqvL9c/Pv2Hjlcd16jEUZqdPbvdsY7Zj+mDUx/otcOvyRJi0bVDrlW2LVv9Y/r33BvSWsPeeqedGnYAAAD4GJNhGIa3B+FtdrtdNptNFRUVio2N9fZwgF5xvPK4/njgj3rx0xddlg+IGaAfXvxDLX1rqWxWm/77sv/WD9/+oSrqK1y2Wz5uufZ/vl+bCjZJkiJCI/TMFc9obMrYLo+htLZUu0t26wfbfiCH4XAub3usY5XH9P0t39fHpR+77D99wHQtv3C5MmMyz+i1d8jd97IDAAAAvayrOZTp8UCQOFV7ql1gl6SCygLlHsvVpMxJun7Y9Xpm/zPtArsk/c/e/9G1Q691Pq5tqtXKd1eqwF7Q5THYG+xauX2lS2BvPdb9796vAnuB6pvq9frh19sFdknaVLBJRyqOdPn52g+gUCo50PJnq9gMKXUUgR0AAAA+idAOBIlXP3vV47oNRzZoSuYUnZN4jvae3Ot2m2ajWQX2AqVHpTuXHa44rKrGqi6P4XjVcdU21bpd91nFZ6pqrFJxTbFeOfSKx2P84+A/VFlf2eXndGptOrd6QsufXw3uAAAAgI8itANBoq6pzuO6+uZ6hZnD1OzouClcQ3ODwsxhLss626ft/h1pdjTLMAw1ODxv19DcoGajG43waDoHAAAAP0RoB4LEzIEzPa67vN/l2lOyRydrTirblu1xuyHxQ3Si6oTzcVJEkmIsMV0ew8DYgQoxhbhd13qs+PB4Te4/2eMxZg2cpbjwuC4/p1Nr0zmJpnMAAADwG4R2IEhk27I1Nrl907iosChdP+x6rftsnV7Ie0F3jL3DbbD+2uCvaWfRTpe73D+46AdKi0rr8hgiwyJ1y6hb3K6776L7lBaVJpvVpm+M/IYSwtuH6iFxQ3R+yvldfj4XsRkt38O+ePuX38cOAAAA+Di6x4vu8QgexyuP682jb+r/Pv0/VTdW6/J+l+vmUTdr89HN+lve32QJseiOsXdocNxgrf7Pah04dUBJEUlaOGqhsmOz9dOdP9WJqhMaFj9Mt4+5XRlRGUqPSe/8ib/iROUJfXT6Iz174FkVVRd5PNbhisN6/qPn9daxt2QJsWjOoDn62pCvdb1zPF3hAQAA4MO6mkMJ7SK0I7g0NTXpRPUJGTIUa4lVQkSCKmorVNZQJpNMSolIUYQlQsXVxaprqlOIKUSZsS1B+XjlcTU5mmQNtbo0pOuOrhzL3bi6pLXpXOv3r3NnHQAAAD6mqzk0tA/HBMAHhIaGKsuW5bLMFmGTLcLmsszdtPf+Mf17bBxdOZa7cXWJu6ZzhHYAAAD4IWraAQQems4BAAAgQHCnHYD/a1u/3tp0jpp2AAAA+DlCOwD/5ql+vfUHAAAA8GNMjwfg39zVrwMAAAABgtAOwL9Rvw4AAIAAxvR4AP6N+nUAAAAEMEI7AP/jrvEcYR0AAAABiNAOwL94ajwHAAAABCBq2gH4FxrPAQAAIIgQ2gH4FxrPAQAAIIgwPR6Af6HxHAAAAIIIoR2Ab2vbdE6i8RwAAACCBqEdgO+i6RwAAACCHDXtAHwXTecAAAAQ5AjtAHwXTecAAAAQ5JgeD8B30XQOAAAAQY7QDsB30HQOAAAAcEFoB+AbaDoHAAAAtENNOwDfQNM5AAAAoB1COwDfQNM5AAAAoB2mxwPwjrb16zSdAwAAANohtAPoe57q12k6BwAAALhgejyAvkf9OgAAANAlhHYAfY/6dQAAAKBLmB4PoO9Rvw4AAAB0CaEdQN9w13iOsA4AAAB0iNAOoPd5ajwHAAAAoEPUtAPofTSeAwAAALqF0A6g99F4DgAAAOgWpscD6H00ngMAAAC6hdAOoOe1bTon0XgOAAAA6AZCO4CeRdM5AAAAoMdQ0w6gZ9F0DgAAAOgxhHYAPYumcwAAAECPYXo8gLPTtn6dpnMAAABAjyG0A+g+T/XrNJ0DAAAAegTT4wF0H/XrAAAAQK8itAPoPurXAQAAgF7F9HgA3Uf9OgAAANCrCO0Auq5t0zmJ+nUAAACgFxHaAXSNp6ZzAAAAAHoNNe0AuoamcwAAAECfI7QD6BqazgEAAAB9junxALqGpnMAAABAnyO0A/CsbeM5ms4BAAAAfYrQDsA9Gs8BAAAAXkdNOwD3aDwHAAAAeB2hHYB7NJ4DAAAAvI7p8QBauKtfp/EcAAAA4FWEdgCe69dpPAcAAAB4FdPjAVC/DgAAAPgoQjsA6tcBAAAAH8X0eADUrwMAAAA+itAOBKO2Teck6tcBAAAAH0RoB4KNp6ZzAAAAAHwONe1AsKHpHAAAAOA3CO1AsKHpHAAAAOA3mB4PBBuazgEAAAB+g9AOBDqazgEAAAB+i9AOBDKazgEAAAB+jdCOoHWi8oQqGypV1Vglm9WmWEusJKm0rlSNjkYlhicqKSJJ1lCry36ltaUqqy9TWV2ZIsMiFWeNU0a0axB2OBw6UX1CZXVlXx4rPEnR1ug+e32S3DedI7QDAAAAfoPQjqB0pOKIfvTOj/TBqQ+cy6ZkTtE9F96j2968TRUNFbKYLbrjvDs0d+hcxYXHSZIKqwr11L6n9Opnr8phOCRJQ+KG6NGJj2pI/BBJUn1TvT48/aF+sO0HKqkpkSRZzBbdNvo2XTv0WqVGpfbdC21tOtd6p52mcwAAAIBfMRmGYXh7EN5mt9tls9lUUVGh2NhYbw8Hvex45XHdnXu38sry2q2bnT1bNwy9Qbe8eYtz2a8m/UpXDLxCtY21emrfU3ruo+fa7ZcWlaY/zvijMmMzdaTiiG5cd6Nqm2rbbffI5Y/oqkFX9ejraadtDbu7mnYAAAAAXtXVHMpXviHolNWVuQ3skvTmkTedd9Vb/Wbfb3S69rRKakr0wqcvuN2vuLpYBZUFkqTcY7luA7sk/X7/71VYVdj9wXemtYZ99YSWP+2FLUE9dRSBHQAAAPBDhHYEneKaYo/rmo1m1TTVuCwrsBeo0dGouqY6j2FcaplyL0l5pe4/EJCko/ajanI0ndmAz4S7GnYAAAAAfovQjqCTFpnmcV2IKURRoVEuywbaBspitig8NFyRoZEe9822ZUuSRiSM8LjNQNtAhZnDznDEZ6C1hl2ihh0AAAAIAIR2BJ348HiNTBjpdt3s7NkqrXO9O730vKVKiEhQWmSabhpxk9v9MqIylBmbKUmanDlZEaERbrf77pjvKj06/SxG34nYjJavdVu8na93AwAAAAIAoR1Bp39Mfz066VGdl3yec5lJJl2RdYUWj12su7bcJUkKDwnXvRfeqwtTL2x5HBaum4bfpLlD5yrEFOLcd1j8MD01/SllxrSE9n5R/fS7K36n9Kgvw3l4SLjuOv8ujUsZ17Mvxl4olRxo+bMVNewAAABAwKB7vOgeH6xOVLV8T3t1Y7VsFptsFpsMk6HSulI1OZoUHx7f8j3tIa7f015eV67SulKV15crPDRc8dZ4t3fPj1ceV1l9mRqbG5UQnqDkyGRFhUW1267bWpvOtX6dG3fWAQAAAL/R1RzK97QjaPWL7ud2eUpkSof7xYXHtesw707/mP7qH9O/O0PrGndN5wjtAAAAQEBhejzgr2g6BwAAAAQ87rQD/qq16VxtaUtg5y47AAAAEHAI7YC/sBe2D+ixGYR1AAAAIIAR2gF/QNM5AAAAIChR0w74A3dN5wAAAAAEPEI74A9oOgcAAAAEJabHA/6ApnMAAABAUCK0A76IpnMAAAAARGgHfA9N5wAAAAB8gZp2wNfQdA4AAADAFwjtgK+h6RwAAACALzA9HvAFbWvYaToHAAAAQIR2wPs81bAT1gEAAICgx/R4wNuoYQcAAADggU+H9lWrVumiiy5STEyMUlJSdM011ygvL89lm8mTJ8tkMrn83H777V4aMdAN1LADAAAA8MCnp8dv3bpVS5Ys0UUXXaSmpib96Ec/0owZM/TRRx8pKirKud1tt92mhx9+2Pk4MjLSG8MFuocadgAAAAAe+HRof+ONN1weP/fcc0pJSdGePXs0ceJE5/LIyEilpaX19fCA7mnbdE6ihh0AAACAWz49Pb6tiooKSVJCguv04eeff15JSUkaNWqUVqxYoZqamg6PU19fL7vd7vID9InWpnOrJ7T8aS/09ogAAAAA+DCfvtP+VQ6HQ3fffbcmTJigUaNGOZd/4xvfUFZWljIyMrR//37dd999ysvL00svveTxWKtWrdJDDz3UF8MGXLlrOscddgAAAAAemAzDMLw9iK5YvHixXn/9db3zzjvq37+/x+3eeustTZs2TYcOHdLgwYPdblNfX6/6+nrnY7vdrszMTFVUVCg2NrbHxw44efp6NwAAAABBxW63y2azdZpD/eJO+5133ql169Zp27ZtHQZ2ScrJyZGkDkO71WqV1Wrt8XECnaLpHAAAAIAz4NOh3TAMLV26VP/85z+1ZcsWZWdnd7rPvn37JEnp6em9PDqgC2g6BwAAAOAs+HRoX7JkidauXatXXnlFMTExKi4uliTZbDZFREQoPz9fa9eu1ZVXXqnExETt379fy5Yt08SJEzVmzBgvjx5Bj6nwAAAAAM6ST3ePX716tSoqKjR58mSlp6c7f1544QVJksVi0aZNmzRjxgyNGDFC3//+9zV37ly9+uqrXh45IPdN5wAAAADgDPj0nfbOeuRlZmZq69atfTQa4AxFJLTcYW+90x6R0Pk+AAAAAPAVPh3aAb/Stn6dpnMAAAAAzhKhHegJnurXaToHAAAA4Cz4dE074DeoXwcAAADQCwjtQE9orV+XqF8HAAAA0GOYHg/0BOrXAQAAAPQCQjvQXe4azxHWAQAAAPQgQjvQHZ4azwEAAABAD6KmHegOGs8BAAAA6AOEdqA7aDwHAAAAoA8wPR7oDhrPAQAAAOgDhHagK9o2nZNoPAcAAACg1xHagc7QdA4AAACAl1DTDnSGpnMAAAAAvITQDnSGpnMAAAAAvITp8UBbbevXaToHAAAAwEsI7cBXeapfp+kcAAAAAC9gejzwVdSvAwAAAPAhhHbgq6hfBwAAAOBDmB4PfBX16wAAAAB8CKEdwa1t0zmJ+nUAAAAAPoPQjuDlqekcAAAAAPgIatoRvGg6BwAAAMDHEdoRvGg6BwAAAMDHMT0ewYumcwAAAAB8HKEdwaVt4zmazgEAAADwYYR2BA8azwEAAADwM9S0I3jQeA4AAACAnyG0I3jQeA4AAACAn2F6PAKXu/p1Gs8BAAAA8COEdgQmT/XrNJ4DAAAA4EeYHo/ARP06AAAAgABAaEdgon4dAAAAQABgejwCE/XrAAAAAAIAoR2BoW3TOYn6dQAAAAB+j9AO/+ep6RwAAAAA+Dlq2uH/aDoHAAAAIEAR2uH/aDoHAAAAIEAxPR7+j6ZzAAAAAAIUoR3+h6ZzAAAAAIIEoR3+haZzAAAAAIIINe3wLzSdAwAAABBECO3wLzSdAwAAABBEmB4P/0LTOQAAAABBhNAO39e28RxN5wAAAAAECUI7fBuN5wAAAAAEMWra4dtoPAcAAAAgiBHa4dtoPAcAAAAgiDE9Hr7FXf06jecAAAAABClCO3yHp/p1Gs8BAAAACFJMj4fvoH4dAAAAAFwQ2uE7qF8HAAAAABdMj4fvoH4dAAAAAFwQ2uE9bZvOSdSvAwAAAMBXENrhHZ6azgEAAAAAnKhph3fQdA4AAAAAOkVoh3fQdA4AAAAAOsX0eHgHTecAAAAAoFOEdvQNms4BAAAAwBkjtKP30XQOAAAAALqFmnb0PprOAQAAAEC3ENrR+2g6BwAAAADdwvR49I62New0nQMAAACAM0ZoR8/zVMNOWAcAAACAM8L0ePQ8atgBAAAAoEcQ2tHzqGEHAAAAgB7B9Hj0PGrYAQAAAKBHENpx9to2nZOoYQcAAACAHkBox9nx1HQOAAAAAHDWqGnH2aHpHAAAAAD0GkI7zg5N5wAAAACg1zA9HmeHpnMAAAAA0GsI7TgzNJ0DAAAAgD5DaEfX0XQOAAAAAPoUNe3oOprOAQAAAECfIrSj62g6BwAAAAB9iunx8Kxt/TpN5wAAAACgTxHa4Z6n+nWazgEAAABAn2F6PNyjfh0AAAAAvI7QDveoXwcAAAAAr2N6PNyjfh0AAAAAvI7Qji+5azxHWAcAAAAAryG0o4WnxnMAAAAAAK+hph0taDwHAAAAAD6H0I4WNJ4DAAAAAJ/D9Hi0oPEcAAAAAPgcQnuwatt0TqLxHAAAAAD4GEJ7MKLpHAAAAAD4BWragxFN5wAAAADALxDagxFN5wAAAADALzA9PhjRdA4AAAAA/AKhPRjQdA4AAAAA/BKhPdDRdA4AAAAA/BY17YGOpnMAAAAA4LcI7YGOpnMAAAAA4LeYHh9o2tav03QOAAAAAPwWoT2QeKpfp+kcAAAAAPglpscHEurXAQAAACCgENoDCfXrAAAAABBQmB4fSKhfBwAAAICAQmj3d+4azxHWAQAAACAgENr9mafGcwAAAACAgEBNuz+j8RwAAAAABDRCuz+j8RwAAAAABDSmx/szGs8BAAAAQEAjtPuTtk3nJBrPAQAAAEAAI7T7C5rOAQAAAEDQCZia9ieffFIDBw5UeHi4cnJytGvXLm8PqWfRdA4AAAAAgk5AhPYXXnhBy5cv1wMPPKC9e/dq7Nixmjlzpk6ePOntofUcms4BAAAAQNAxGYZheHsQZysnJ0cXXXSRfvvb30qSHA6HMjMztXTpUv3whz/sdH+73S6bzaaKigrFxsb29nC7z11NOwAAAADA73Q1h/p9TXtDQ4P27NmjFStWOJeZzWZNnz5dO3bscLtPfX296uvrnY/tdnuvj7NH0HQOAAAAAIKK30+PP3XqlJqbm5WamuqyPDU1VcXFxW73WbVqlWw2m/MnMzOzL4YKAAAAAMAZ8fvQ3h0rVqxQRUWF8+fYsWPeHhIAAAAAAO34/fT4pKQkhYSEqKSkxGV5SUmJ0tLS3O5jtVpltVr7YngAAAAAAHSb399pt1gsGjdunDZv3uxc5nA4tHnzZo0fP96LIwMAAAAA4Oz4/Z12SVq+fLkWLFigCy+8UBdffLGeeOIJVVdXa+HChd4eGgAAAAAA3RYQof3rX/+6Pv/8c91///0qLi7WeeedpzfeeKNdczoAAAAAAPxJQHxP+9nym+9pBwAAAAAEhK7mUL+vaQcAAAAAIFAR2gEAAAAA8FGEdgAAAAAAfBShHQAAAAAAH0VoBwAAAADARxHaAQAAAADwUYR2AAAAAAB8FKEdAAAAAAAfRWgHAAAAAMBHEdoBAAAAAPBRhHYAAAAAAHwUoR0AAAAAAB9FaAcAAAAAwEcR2gEAAAAA8FGEdgAAAAAAfBShHQAAAAAAH0VoBwAAAADARxHaAQAAAADwUYR2AAAAAAB8FKEdAAAAAAAfRWgHAAAAAMBHEdoBAAAAAPBRhHYAAAAAAHwUoR0AAAAAAB9FaAcAAAAAwEcR2gEAAAAA8FGEdgAAAAAAfBShHQAAAAAAH0VoBwAAAADARxHaAQAAAADwUaHeHoAvMAxDkmS32708EgAAAABAMGjNn6151BNCu6TKykpJUmZmppdHAgAAAAAIJpWVlbLZbB7Xm4zOYn0QcDgcKiwsVExMjEwmk7eHI6nlU5fMzEwdO3ZMsbGx3h4OehDnNnBxbgMT5zVwcW4DF+c2cHFuA1OwnlfDMFRZWamMjAyZzZ4r17nTLslsNqt///7eHoZbsbGxQfUfbjDh3AYuzm1g4rwGLs5t4OLcBi7ObWAKxvPa0R32VjSiAwAAAADARxHaAQAAAADwUYR2H2W1WvXAAw/IarV6eyjoYZzbwMW5DUyc18DFuQ1cnNvAxbkNTJzXjtGIDgAAAAAAH8WddgAAAAAAfBShHQAAAAAAH0VoBwAAAADARxHaAQAAAADwUYR2H/Xkk09q4MCBCg8PV05Ojnbt2uXtIeEMrFq1ShdddJFiYmKUkpKia665Rnl5eS7bTJ48WSaTyeXn9ttv99KI0VUPPvhgu/M2YsQI5/q6ujotWbJEiYmJio6O1ty5c1VSUuLFEaOrBg4c2O7cmkwmLVmyRBLXrD/Ztm2b5syZo4yMDJlMJr388ssu6w3D0P3336/09HRFRERo+vTpOnjwoMs2paWlmj9/vmJjYxUXF6dFixapqqqqD18F2urovDY2Nuq+++7T6NGjFRUVpYyMDH37299WYWGhyzHcXeePPPJIH78StNXZNXvzzTe3O2+zZs1y2YZr1jd1dm7d/d41mUx69NFHndtw3RLafdILL7yg5cuX64EHHtDevXs1duxYzZw5UydPnvT20NBFW7du1ZIlS/Tee+9p48aNamxs1IwZM1RdXe2y3W233aaioiLnzy9+8QsvjRhn4txzz3U5b++8845z3bJly/Tqq6/qxRdf1NatW1VYWKjrrrvOi6NFV+3evdvlvG7cuFGSdMMNNzi34Zr1D9XV1Ro7dqyefPJJt+t/8Ytf6Ne//rWefvpp7dy5U1FRUZo5c6bq6uqc28yfP18ffvihNm7cqHXr1mnbtm36zne+01cvAW50dF5ramq0d+9erVy5Unv37tVLL72kvLw8fe1rX2u37cMPP+xyHS9durQvho8OdHbNStKsWbNczttf//pXl/Vcs76ps3P71XNaVFSkP/7xjzKZTJo7d67LdkF/3RrwORdffLGxZMkS5+Pm5mYjIyPDWLVqlRdHhbNx8uRJQ5KxdetW57JJkyYZd911l/cGhW554IEHjLFjx7pdV15eboSFhRkvvviic9nHH39sSDJ27NjRRyNET7nrrruMwYMHGw6HwzAMrll/Jcn45z//6XzscDiMtLQ049FHH3UuKy8vN6xWq/HXv/7VMAzD+OijjwxJxu7du53bvP7664bJZDJOnDjRZ2OHZ23Pqzu7du0yJBlHjx51LsvKyjIef/zx3h0czoq7c7tgwQLj6quv9rgP16x/6Mp1e/XVVxtTp051WcZ1axjcafcxDQ0N2rNnj6ZPn+5cZjabNX36dO3YscOLI8PZqKiokCQlJCS4LH/++eeVlJSkUaNGacWKFaqpqfHG8HCGDh48qIyMDA0aNEjz589XQUGBJGnPnj1qbGx0uX5HjBihAQMGcP36mYaGBv3lL3/RLbfcIpPJ5FzONev/Dh8+rOLiYpfr1GazKScnx3md7tixQ3Fxcbrwwgud20yfPl1ms1k7d+7s8zGjeyoqKmQymRQXF+ey/JFHHlFiYqLOP/98Pfroo2pqavLOAHFGtmzZopSUFA0fPlyLFy/W6dOnneu4ZgNDSUmJ1q9fr0WLFrVbF+zXbai3BwBXp06dUnNzs1JTU12Wp6am6pNPPvHSqHA2HA6H7r77bk2YMEGjRo1yLv/GN76hrKwsZWRkaP/+/brvvvuUl5enl156yYujRWdycnL03HPPafjw4SoqKtJDDz2kyy+/XAcOHFBxcbEsFku7/0FMTU1VcXGxdwaMbnn55ZdVXl6um2++2bmMazYwtF6L7n7Ptq4rLi5WSkqKy/rQ0FAlJCRwLfuJuro63XfffZo3b55iY2Ody7/3ve/pggsuUEJCgt59912tWLFCRUVF+tWvfuXF0aIzs2bN0nXXXafs7Gzl5+frRz/6kWbPnq0dO3YoJCSEazZA/OlPf1JMTEy7skKuW0I70OuWLFmiAwcOuNQ9S3Kpsxo9erTS09M1bdo05efna/DgwX09THTR7NmznX8fM2aMcnJylJWVpb///e+KiIjw4sjQk5599lnNnj1bGRkZzmVcs4B/aGxs1I033ijDMLR69WqXdcuXL3f+fcyYMbJYLPrud7+rVatWyWq19vVQ0UU33XST8++jR4/WmDFjNHjwYG3ZskXTpk3z4sjQk/74xz9q/vz5Cg8Pd1nOdUsjOp+TlJSkkJCQdt2mS0pKlJaW5qVRobvuvPNOrVu3Trm5uerfv3+H2+bk5EiSDh061BdDQw+Ji4vTsGHDdOjQIaWlpamhoUHl5eUu23D9+pejR49q06ZNuvXWWzvcjmvWP7Veix39nk1LS2vX/LWpqUmlpaVcyz6uNbAfPXpUGzdudLnL7k5OTo6ampp05MiRvhkgesSgQYOUlJTk/PeXa9b/vf3228rLy+v0d68UnNctod3HWCwWjRs3Tps3b3Yuczgc2rx5s8aPH+/FkeFMGIahO++8U//85z/11ltvKTs7u9N99u3bJ0lKT0/v5dGhJ1VVVSk/P1/p6ekaN26cwsLCXK7fvLw8FRQUcP36kTVr1iglJUVXXXVVh9txzfqn7OxspaWluVyndrtdO3fudF6n48ePV3l5ufbs2ePc5q233pLD4XB+WAPf0xrYDx48qE2bNikxMbHTffbt2yez2dxuajV82/Hjx3X69Gnnv79cs/7v2Wef1bhx4zR27NhOtw3G65bp8T5o+fLlWrBggS688EJdfPHFeuKJJ1RdXa2FCxd6e2jooiVLlmjt2rV65ZVXFBMT46ynstlsioiIUH5+vtauXasrr7xSiYmJ2r9/v5YtW6aJEydqzJgxXh49OnLPPfdozpw5ysrKUmFhoR544AGFhIRo3rx5stlsWrRokZYvX66EhATFxsZq6dKlGj9+vC655BJvDx1d4HA4tGbNGi1YsEChoV/+iuSa9S9VVVUuMyAOHz6sffv2KSEhQQMGDNDdd9+tn/70pxo6dKiys7O1cuVKZWRk6JprrpEkjRw5UrNmzdJtt92mp59+Wo2Njbrzzjt10003uZRMoG91dF7T09N1/fXXa+/evVq3bp2am5udv3sTEhJksVi0Y8cO7dy5U1OmTFFMTIx27NihZcuW6Zvf/Kbi4+O99bKgjs9tQkKCHnroIc2dO1dpaWnKz8/XD37wAw0ZMkQzZ86UxDXryzr791hq+eD0xRdf1C9/+ct2+3PdfsHb7evh3m9+8xtjwIABhsViMS6++GLjvffe8/aQcAYkuf1Zs2aNYRiGUVBQYEycONFISEgwrFarMWTIEOPee+81KioqvDtwdOrrX/+6kZ6eblgsFqNfv37G17/+dePQoUPO9bW1tcYdd9xhxMfHG5GRkca1115rFBUVeXHEOBMbNmwwJBl5eXkuy7lm/Utubq7bf4MXLFhgGEbL176tXLnSSE1NNaxWqzFt2rR25/z06dPGvHnzjOjoaCM2NtZYuHChUVlZ6YVXg1YdndfDhw97/N2bm5trGIZh7Nmzx8jJyTFsNpsRHh5ujBw50vjZz35m1NXVefeFocNzW1NTY8yYMcNITk42wsLCjKysLOO2224ziouLXY7BNeubOvv32DAM43e/+50RERFhlJeXt9uf67aFyTAMo9c/GQAAAAAAAGeMmnYAAAAAAHwUoR0AAAAAAB9FaAcAAAAAwEcR2gEAAAAA8FGEdgAAAAAAfBShHQAAAAAAH0VoBwAAAADARxHaAQDoJSaTSS+//HKvPseWLVtkMplUXl7eo9v2poEDB+qJJ57o1ec4cuSITCaT9u3b16vPAwBAbyO0AwDQiaeffloxMTFqampyLquqqlJYWJgmT57ssm1rMM7Pz+/jUXbu0ksvVVFRkWw221kf64033pDJZFJxcbHL8vT0dA0cONBlWWuA3rx581k/ry/riw8jAADBh9AOAEAnpkyZoqqqKv373/92Lnv77beVlpamnTt3qq6uzrk8NzdXAwYM0ODBg70x1A5ZLBalpaXJZDKd9bEuu+wyhYaGasuWLc5lH3/8sWpra1VWVqYjR444l+fm5spqtWrChAln/bwAAAQbQjsAAJ0YPny40tPTXQLqli1bdPXVVys7O1vvvfeey/IpU6Y4H586dUrXXnutIiMjNXToUP3rX/9yOfaBAwc0e/ZsRUdHKzU1Vd/61rd06tQp53qHw6FVq1YpOztbERERGjt2rP7xj394HOvRo0c1Z84cxcfHKyoqSueee65ee+0159i+Oj3+ueeeU1xcnDZs2KCRI0cqOjpas2bNUlFRUafvSXR0tC666KJ278lll12mCRMmtFt+ySWXKDw83LmspqZGt9xyi2JiYjRgwAD9/ve/dzn+sWPHdOONNyouLk4JCQm6+uqrXT4IkKQ//OEPGjlypMLDwzVixAg99dRTHsdbVlam+fPnKzk5WRERERo6dKjWrFnjXP/BBx9o6tSpioiIUGJior7zne+oqqrKuX7y5Mm6++67XY55zTXX6Oabb3auP3r0qJYtWyaTydQjH4wAACAR2gEA6JIpU6YoNzfX+Tg3N1eTJ0/WpEmTnMtra2u1c+dOl9D+0EMP6cYbb9T+/ft15ZVXav78+SotLZUklZeXa+rUqTr//PP173//W2+88YZKSkp04403OvdftWqV/vd//1dPP/20PvzwQy1btkzf/OY3tXXrVrfjXLJkierr67Vt2zZ98MEH+vnPf67o6GiPr6umpkaPPfaY/vznP2vbtm0qKCjQPffc02PvidT+gwxJ+uUvf6kLL7xQ77//vu644w4tXrxYeXl5kqTGxkbNnDlTMTExevvtt7V9+3bnBwoNDQ2SpOeff17333+//vu//1sff/yxfvazn2nlypX605/+5HasK1eu1EcffaTXX39dH3/8sVavXq2kpCRJUnV1tWbOnKn4+Hjt3r1bL774ojZt2qQ777yzS++DJL300kvq37+/Hn74YRUVFXXpgw8AALrEAAAAnXrmmWeMqKgoo7Gx0bDb7UZoaKhx8uRJY+3atcbEiRMNwzCMzZs3G5KMo0ePGoZhGJKMH//4x85jVFVVGZKM119/3TAMw/jJT35izJgxw+V5jh07Zkgy8vLyjLq6OiMyMtJ49913XbZZtGiRMW/ePMMwDCM3N9eQZJSVlRmGYRijR482HnzwQbevoe22a9asMSQZhw4dcm7z5JNPGqmpqV16TzZu3GhIMgoLCw3DMIyUlBRj165dxrvvvmtkZWUZhmEY+fn5hiRj69atzv2ysrKMb37zm87HDofDSElJMVavXm0YhmH8+c9/NoYPH244HA7nNvX19UZERISxYcMGwzAMY/DgwcbatWtdxvOTn/zEGD9+vGEYhnH48GFDkvH+++8bhmEYc+bMMRYuXOj2dfz+97834uPjjaqqKuey9evXG2az2SguLjYMwzAmTZpk3HXXXS77XX311caCBQtcXtfjjz/e0VsGAMAZC/XWhwUAAPiTyZMnq7q6Wrt371ZZWZmGDRum5ORkTZo0SQsXLlRdXZ22bNmiQYMGacCAAc79xowZ4/x7VFSUYmNjdfLkSUnSf/7zH+Xm5rq9E56fn6/GxkbV1NToiiuucFnX0NCg888/3+04v/e972nx4sV68803NX36dM2dO9dlDG1FRka61N+np6c7x9eZSy+9VBaLRVu2bNHYsWNVW1urCy64QA6HQ59//rkOHz6sLVu2KCIiQpdcconLvl8dk8lkUlpamsv7cujQIcXExLjsU1dXp/z8fFVXVys/P1+LFi3Sbbfd5lzf1NTkscne4sWLNXfuXO3du1czZszQNddco0svvVRSSy3+2LFjFRUV5dx+woQJcjgcysvLU2pqapfeDwAAegOhHQCALhgyZIj69++v3NxclZWVadKkSZKkjIwMZWZm6t1331Vubq6mTp3qsl9YWJjLY5PJJIfDIamlA/2cOXP085//vN3zpaen68CBA5Kk9evXq1+/fi7rrVar23HeeuutmjlzptavX68333xTq1at0i9/+UstXbrU7fbuxmcYhqe3wUVkZKQuvvhi5ebmqrS0VJdddplCQkIUEhKiSy+9VLm5ucrNzdWECRNksVg6fd6vvi/jxo3T888/3+45k5OTnbXmzzzzjHJyclzWh4SEuB3r7NmzdfToUb322mvauHGjpk2bpiVLluixxx7r0ms1m83t3pfGxsYu7QsAwNkgtAMA0EVTpkzRli1bVFZWpnvvvde5fOLEiXr99de1a9cuLV68uMvHu+CCC/R///d/GjhwoEJD2/9KPuecc2S1WlVQUOD8kKArMjMzdfvtt+v222/XihUr9Mwzz3gM7WdrypQp+tvf/qaysjKXr7+bOHGitmzZoq1bt+r2228/o2NecMEFeuGFF5SSkqLY2Nh26202mzIyMvTZZ59p/vz5XT5ucnKyFixYoAULFujyyy/Xvffeq8cee0wjR47Uc889p+rqaufd9u3bt8tsNmv48OHOfb9ap97c3KwDBw641OpbLBY1Nzef0WsFAKAzNKIDAKCLpkyZonfeeUf79u1zCdGTJk3S7373OzU0NLRruNaRJUuWqLS0VPPmzdPu3buVn5+vDRs2aOHChWpublZMTIzuueceLVu2TH/605+Un5+vvXv36je/+Y3Hhmt33323NmzYoMOHD2vv3r3Kzc3VyJEjz/q1ezJlyhQdPHhQGzZsaPeevPzyyzp27NgZvSeSNH/+fCUlJenqq6/W22+/7Zxm/73vfU/Hjx+X1NLgb9WqVfr1r3+tTz/9VB988IHWrFmjX/3qV26Pef/99+uVV17RoUOH9OGHH2rdunXO92X+/PkKDw/XggULdODAAeXm5mrp0qX61re+5ZwaP3XqVK1fv17r16/XJ598osWLFzu78LcaOHCgtm3bphMnTrh8AwAAAGeD0A4AQBdNmTJFtbW1GjJkiEud86RJk1RZWen8ariuysjI0Pbt29Xc3KwZM2Zo9OjRuvvuuxUXFyezueVX9E9+8hOtXLlSq1at0siRIzVr1iytX79e2dnZbo/Z3NysJUuWOLcdNmxYh1+FdrbGjx8vq9UqwzA0btw45/KcnBw1NjY6vxruTERGRmrbtm0aMGCArrvuOo0cOVKLFi1SXV2d8877rbfeqj/84Q9as2aNRo8erUmTJum5557z+L5YLBatWLFCY8aM0cSJExUSEqK//e1vzufbsGGDSktLddFFF+n666/XtGnT9Nvf/ta5/y233KIFCxbo29/+tiZNmqRBgwa1+zDi4Ycf1pEjRzR48GAlJyef0WsGAMATk9HVwjUAAAAAANCnuNMOAAAAAICPIrQDAAC3oqOjPf68/fbb3h4eAABBgenxAADArUOHDnlc169fP0VERPThaAAACE6EdgAAAAAAfBTT4wEAAAAA8FGEdgAAAAAAfBShHQAAAAAAH0VoBwAAAADARxHaAQAAAADwUYR2AAAAAAB8FKEdAAAAAAAfRWgHAAAAAMBH/X/IpkEOEu9H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6" name="AutoShape 8" descr="data:image/png;base64,iVBORw0KGgoAAAANSUhEUgAAA+0AAAPbCAYAAAApZGqjAAAAOXRFWHRTb2Z0d2FyZQBNYXRwbG90bGliIHZlcnNpb24zLjcuMSwgaHR0cHM6Ly9tYXRwbG90bGliLm9yZy/bCgiHAAAACXBIWXMAAA9hAAAPYQGoP6dpAADDE0lEQVR4nOzdd3iUZdbH8d+k90pJgkCABATpoogoRUCKIogiKiIIgqIoFhRZG4gKorKivuCuJYBrb8iiUhVQQKQYEI2REmpCS0jvybx/zGZkkpmQNplJ8v1c11zjPPdTzjPOlpP7PucxGI1GowAAAAAAgNNxcXQAAAAAAADAOpJ2AAAAAACcFEk7AAAAAABOiqQdAAAAAAAnRdIOAAAAAICTImkHAAAAAMBJkbQDAAAAAOCkSNoBAAAAAHBSbo4OwBkUFxcrMTFR/v7+MhgMjg4HAAAAAFDPGY1GZWRkKCIiQi4utufTSdolJSYmqnnz5o4OAwAAAADQwBw7dkwXXXSRzXGSdkn+/v6STF9WQECAg6MBAAAAANR36enpat68uTkftYWkXTIviQ8ICCBpBwAAAADUmguVaNOIDgAAAAAAJ0XSDgAAAACAkyJpBwAAAADASVHTXkFFRUUqKChwdBio59zd3eXq6uroMAAAAAA4CZL2CsjMzNTx48dlNBodHQrqOYPBoIsuukh+fn6ODgUAAACAEyBpv4CioiIdP35cPj4+aty48QU7+wFVZTQadebMGR0/flzR0dHMuAMAAAAgab+QgoICGY1GNW7cWN7e3o4OB/Vc48aNdfjwYRUUFJC0AwAAAKARXUUxw47awO8MAAAAwPlI2gEAAAAAcFIk7QAAAAAAOCmSdlTI0qVLFRQUZP48e/Zsde3a1WHxAAAAAEBDQNJeS9Ky83XwdKZ+PXpOB89kKi07367XmzBhggwGgwwGgzw8PBQVFaXnnntOhYWFNXL+GTNmaMOGDZU6xmAwaMWKFTVyfQAAAABoCOgeXwsSU3M084u9+nH/WfO2PtGNNP+mzooIsl9H+iFDhigmJkZ5eXn69ttvdf/998vd3V2zZs2q9rn9/Pzs8izx/Px8eXh41Ph5AQAAAKAuYqbdztKy88sk7JK0ef9ZPfHFXrvOuHt6eiosLEwtW7bU1KlTNXDgQK1cuVLnzp3TnXfeqeDgYPn4+Gjo0KHav3+/xbFLly5VixYt5OPjoxtvvFHJyckW46WXx+/YsUODBg1So0aNFBgYqL59+2r37t3m8cjISEnSjTfeKIPBYP5ccp533nlHrVq1kpeXl5YvX67Q0FDl5eVZXHPkyJEaN25czX1BAAAAAODkSNrt7GxmfpmEvcTm/Wd1NtO+y+TP5+3trfz8fE2YMEE7d+7UypUrtW3bNhmNRg0bNkwFBQWSpO3bt2vSpEmaNm2aYmNj1b9/fz3//PPlnjsjI0Pjx4/XTz/9pJ9//lnR0dEaNmyYMjIyJJmSekmKiYlRUlKS+bMkHThwQF988YW+/PJLxcbGavTo0SoqKtLKlSvN+5w+fVrffPONJk6cWNNfCwAAAAA4LZbH21l6bkG54xkXGK8JRqNRGzZs0Jo1azR06FCtWLFCW7Zs0ZVXXilJ+uCDD9S8eXOtWLFCo0eP1qJFizRkyBA9/vjjkqS2bdtq69atWr16tc1rXHPNNRaf//3vfysoKEibNm3S9ddfr8aNG0uSgoKCFBYWZrFvfn6+li9fbt5Hkm6//XbFxMRo9OjRkqT//Oc/atGihfr161ft7wMAAAAA6gpm2u0swMu93HH/C4xXx6pVq+Tn5ycvLy8NHTpUY8aM0YQJE+Tm5qaePXua9wsNDVW7du0UFxcnSYqLi7MYl6RevXqVe61Tp05p8uTJio6OVmBgoAICApSZmamjR49eMM6WLVtaJOySNHnyZK1du1YnTpyQZFquX9JcDwAAAAAaCpJ2O2vk56E+0Y2sjvWJbqRGfvZruta/f3/FxsZq//79ysnJ0bJly+yW9I4fP16xsbFatGiRtm7dqtjYWIWGhio//8LL/319fcts69atm7p06aLly5dr165d+v333zVhwgQ7RA4AAAAAzouk3c4CfTw0/6bOZRL3PtGN9NJNnRXoY7+k3dfXV1FRUWrRooXc3EyVEO3bt1dhYaG2b99u3i85OVnx8fHq0KGDeZ/zxyXp559/LvdaW7Zs0YMPPqhhw4bpkksukaenp86etazld3d3V1FRUYXjv/vuu7V06VLFxMRo4MCBat68eYWPBQAAAID6gJr2WhAR5K03buums5n5ysgtkL+Xuxr5edg1YbclOjpaI0aM0OTJk/Wvf/1L/v7+euKJJ9SsWTONGDFCkvTggw+qd+/eeuWVVzRixAitWbOm3Hr2kvO+//776tGjh9LT0/XYY4/J29vycXaRkZHasGGDevfuLU9PTwUHB5d7zttvv10zZszQ22+/reXLl1fvxgEAAACgDmKmvZYE+nioTRM/dW0RrDZN/BySsJeIiYnRpZdequuvv169evWS0WjUt99+K3d3U339FVdcobfffluLFi1Sly5dtHbtWj311FPlnvPdd9/VuXPn1L17d40bN04PPvigmjRpYrHPq6++qnXr1ql58+bq1q3bBeMMDAzUTTfdJD8/P40cObLK9wsAAAAAdZXBaDQaHR2Eo6WnpyswMFBpaWkKCAiwGMvNzVVCQoL5GeKoXQMGDNAll1yi119/3dGh1Ap+bwAAAEDDUF4eej6Wx8MpnTt3Ths3btTGjRu1ePFiR4cDAAAAAA5B0g6n1K1bN507d04vvfSS2rVr5+hwAAAAAMAhSNrhlA4fPuzoEAAAAADA4WhEBwAAAACAkyJpBwAAAADASZG0AwAAAADgpEjaAQAAAABwUiTtAAAAAAA4KZJ2VMqECRM0cuRIR4dhk8Fg0IoVKySZOtAbDAbFxsY6NCYAAAAAqCqS9nru2LFjmjhxoiIiIuTh4aGWLVtq+vTpSk5OLve4+pDwNm/eXElJSerYsaOjQwEAAACAKiFpry0556Szf0nHd0pn95s+29mhQ4fUo0cP7d+/Xx999JEOHDigt956Sxs2bFCvXr2UkpJi9bj8/Hy7x1YbXF1dFRYWJjc3N0eHAgAAAABVQtJeG9JOSJ9NlN68THpngPRmD+nzSabtdnT//ffLw8NDa9euVd++fdWiRQsNHTpU69ev14kTJ/Tkk09KkiIjIzV37lzdeeedCggI0JQpU9SqVStJUrdu3WQwGNSvXz+Lc7/yyisKDw9XaGio7r//fhUUFJjHzp07pzvvvFPBwcHy8fHR0KFDtX//fvP40qVLFRQUpBUrVig6OlpeXl4aPHiwjh07ZnGNr7/+Wt27d5eXl5dat26tOXPmqLCw0Dy+f/9+9enTR15eXurQoYPWrVtncby11QK///67rr/+egUEBMjf319XX321Dh48KEnauHGjLr/8cvn6+iooKEi9e/fWkSNHqv4vAAAAAACqiaTd3nLOSV9Pkw59b7n94AZp5QN2m3FPSUnRmjVrdN9998nb29tiLCwsTGPHjtUnn3wio9EoyZSEd+nSRb/++quefvpp/fLLL5Kk9evXKykpSV9++aX5+B9++EEHDx7UDz/8oGXLlmnp0qVaunSpeXzChAnauXOnVq5cqW3btsloNGrYsGEWiX12drZeeOEFLV++XFu2bFFqaqpuvfVW8/iPP/6oO++8U9OnT9cff/yhf/3rX1q6dKleeOEFSVJxcbFGjRolDw8Pbd++XW+99ZZmzpxZ7ndy4sQJ9enTR56envr++++1a9cuTZw4UYWFhSosLNTIkSPVt29f7d27V9u2bdOUKVNkMBiq9i8AAADAyRXm5Skl6YSS9sfr1KEDOncqydEhoR4pzMtTSuLfv6/Uk/y+qop1w/aWdaZswl7i4AbTuHdwjV92//79MhqNat++vdXx9u3b69y5czpz5owk6ZprrtGjjz5qHnd1dZUkhYaGKiwszOLY4OBgvfnmm3J1ddXFF1+s6667Ths2bNDkyZO1f/9+rVy5Ulu2bNGVV14pSfrggw/UvHlzrVixQqNHj5YkFRQU6M0331TPnj0lScuWLVP79u31yy+/6PLLL9ecOXP0xBNPaPz48ZKk1q1ba+7cuXr88cf17LPPav369frzzz+1Zs0aRURESJJefPFFDR061OZ38n//938KDAzUxx9/LHd3d0lS27ZtJZn+yJGWlqbrr79ebdq0MX9HAAAA9VH62dM68ecf2rj8HWWnpUqSQppdpMH3PqSQFi3k5eXj2ABRp6WdOaXE+Dj9sOxt5aSnSZJCmjXXkKkPKeii5vL25vdVGcy021tuevXGq6lkJv1CevToUeFzXnLJJeakXpLCw8N1+vRpSVJcXJzc3NzMybhkSvzbtWunuLg48zY3Nzdddtll5s8XX3yxgoKCzPvs2bNHzz33nPz8/MyvyZMnKykpSdnZ2YqLi1Pz5s3NCbsk9erVq9y4Y2NjdfXVV5sT9vOFhIRowoQJGjx4sIYPH65FixYpKYm/BgIAgPop7dRJffvGK+aEXZJSThzX588/pewLNCwGLqTk91WSsEtSyolj+uz5p5RzznpfLdhG0m5vXgHVG6+iqKgoGQwGi0T5fHFxcQoODlbjxo0lSb6+vhU+d+mk12AwqLi4uOrBWpGZmak5c+YoNjbW/Prtt9+0f/9+eXl5VemcpcsESouJidG2bdt05ZVX6pNPPlHbtm31888/V+laAAAAzir97Glt/fwjq2MFebmK3/ZTLUeE+iTtzClt/fxDq2MFuTn66+cttRxR3UfSbm++jaU2A6yPtRlgGreD0NBQDRo0SIsXL1ZOTo7F2MmTJ/XBBx9ozJgxNmu2PTw8JElFRUWVum779u1VWFio7du3m7clJycrPj5eHTp0MG8rLCzUzp07zZ/j4+OVmppqXpLevXt3xcfHKyoqqszLxcVF7du317Fjxyxmwy+UYHfu3Fk//vijRW19ad26ddOsWbO0detWdezYUR9+aP2/cAAAAOqqwvwCnT162Ob4yYN/KS87u/YCQr1SVFBY/u/rQLzyS+UnKB9Ju715B0s3vFE2cW8zwLTdDvXsJd58803l5eVp8ODB2rx5s44dO6bVq1dr0KBBatasmbmpmzVNmjSRt7e3Vq9erVOnTiktLc3mvueLjo7WiBEjNHnyZP3000/as2eP7rjjDjVr1kwjRoww7+fu7q4HHnhA27dv165duzRhwgRdccUVuvzyyyVJzzzzjJYvX645c+bo999/V1xcnD7++GM99dRTkqSBAweqbdu2Gj9+vPbs2aMff/zR3A3flmnTpik9PV233nqrdu7cqf379+v9999XfHy8EhISNGvWLG3btk1HjhzR2rVrtX//furaAQBAvePi6qKAxk1sjgeFhcvN07MWI0J94uLqooBG5fy+wiPkcYEVsLBE0l4bAptJN78rTdsh3b3B9H7zu6btdhQdHa2dO3eqdevWuuWWW9SmTRtNmTJF/fv317Zt2xQSEmLzWDc3N73++uv617/+pYiICIuE+0JiYmJ06aWX6vrrr1evXr1kNBr17bffWiyr9/Hx0cyZM3X77berd+/e8vPz0yeffGIeHzx4sFatWqW1a9fqsssu0xVXXKF//vOfatmypSTJxcVFX331lXJycnT55Zfr7rvvLvePEJJp9cH333+vzMxM9e3bV5deeqnefvttubu7y8fHR3/++aduuukmtW3bVlOmTNH999+ve+65p8L3DQAAUBcENQ3X5SNutjpmcHHRJf0GWfQvAirD9PsabXXM4OKiS/rYWIUMmwzGinYqq8fS09MVGBiotLQ0BQRY1pjn5uYqISFBrVq1qnItNSwtXbpUDz30kFJTUx0ditPh9wYAAGpD6ulT+m3Dau1Y+YWM/+tN5O7lrSFTp6tZ2w7yLWdyB7iQtFMntWf9au1c9aX59+Xh7a3BUx9WRFQ7+YWG2u/i6YlSTorkHSIFRFx4fwcqLw89H498AwAAABqYoCZN1eXaYepw9TU6l3RCbh4eCmjcVF7+AfLx93d0eKjjApuGqevg63VJ3wHn/b6ayMs/0L6/r/RE6f2R0pl4qXE7adwKp0/cK4KkHQAAAGiAAkJNDZFDL2ru4EhQHwU0aiSpln9fOSmmhF0yveek1IuknZp21LoJEyawNB4AAABAzfIOMc2wS6Z37/pR5sFMOwAAAACg7guIMC2JryM17RVF0g4AAAAAqJtKN54redUjJO0AAAAAgLqnnjaeK42adgAAAABA3WOt8Vw9RNIOAAAAAKh76mnjudJYHg8AAAAAqHvqaeO50phpR4UYDAatWLGi0sf169dPDz30ULWuvXTpUgUFBVXrHBUxe/Zsde3a1e7XAQAAAFAF6YnSqX2m9xIBEVLTjvU2YZdI2uu9Y8eOaeLEiYqIiJCHh4datmyp6dOnKzk5uUavs3HjRhkMBp6/DgAAAKDmlTSdW9Lb9H5+4l7PkbTXkrS8NCWkJWjvmb1KSEtQWl6a3a956NAh9ejRQ/v379dHH32kAwcO6K233tKGDRvUq1cvpaTUz0YNAAAAAOqZBtJ0zhqS9lpwMuukHt/8uG5YcYPGfjtWN6y4QTM3z9TJrJN2ve79998vDw8PrV27Vn379lWLFi00dOhQrV+/XidOnNCTTz4pSYqMjNTcuXN12223ydfXV82aNdP//d//lTnf2bNndeONN8rHx0fR0dFauXKlJOnw4cPq37+/JCk4OFgGg0ETJkwwH1dcXKzHH39cISEhCgsL0+zZsy3Ou3DhQnXq1Em+vr5q3ry57rvvPmVmZtq8r5Jl7O+9955atGghPz8/3XfffSoqKtKCBQsUFhamJk2a6IUXXrA47ujRoxoxYoT8/PwUEBCgW265RadOnbJ5neLiYj333HO66KKL5Onpqa5du2r16tUW+2zdulVdu3aVl5eXevTooRUrVshgMCg2NlZGo1FRUVF65ZVXLI6JjY2VwWDQgQMHbF4bAAAAwHkaSNM5a0ja7SwtL03Pbn1WWxO3WmzfkrhFs7fOttuMe0pKitasWaP77rtP3t7eFmNhYWEaO3asPvnkExmNRknSyy+/rC5duujXX3/VE088oenTp2vdunUWx82ZM0e33HKL9u7dq2HDhmns2LFKSUlR8+bN9cUXX0iS4uPjlZSUpEWLFpmPW7ZsmXx9fbV9+3YtWLBAzz33nMW5XVxc9Prrr+v333/XsmXL9P333+vxxx8v9/4OHjyo7777TqtXr9ZHH32kd999V9ddd52OHz+uTZs26aWXXtJTTz2l7du3SzIl4CNGjFBKSoo2bdqkdevW6dChQxozZozNayxatEivvvqqXnnlFe3du1eDBw/WDTfcoP3790uS0tPTNXz4cHXq1Em7d+/W3LlzNXPmTPPxBoNBEydOVExMjMV5Y2Ji1KdPH0VFRZV7jwAAAECDVbp+vaTp3NQt9fZ57DYZYUxLSzNKMqalpZUZy8nJMf7xxx/GnJycKp37UOohY8elHW2+DqUeqm74Vv38889GScavvvrK6vjChQuNkoynTp0ytmzZ0jhkyBCL8TFjxhiHDh1q/izJ+NRTT5k/Z2ZmGiUZv/vuO6PRaDT+8MMPRknGc+fOWZynb9++xquuuspi22WXXWacOXOmzdg/++wzY2hoqPlzTEyMMTAw0Pz52WefNfr4+BjT09PN2wYPHmyMjIw0FhUVmbe1a9fOOG/ePKPRaDSuXbvW6Orqajx69Kh5/PfffzdKMv7yyy/m83bp0sU8HhERYXzhhRfKxH7fffcZjUajccmSJcbQ0FCL38bbb79tlGT89ddfjUaj0XjixAmjq6urcfv27Uaj0WjMz883NmrUyLh06VKr917d3xsAAABQ56WdMBrfvMxofDbA9J52wtER2UV5eej5mGm3s4z8jGqNV5fxfzPpF9KrV68yn+Pi4iy2de7c2fzPvr6+CggI0OnTpy947vOPk6Tw8HCL49avX68BAwaoWbNm8vf317hx45ScnKzs7Gyb54yMjJS/v7/5c9OmTdWhQwe5uLhYbCu5TlxcnJo3b67mzZubxzt06KCgoKAy9ymZZtETExPVu3dvi+29e/c27x8fH6/OnTvLy8vLPH755Zdb7B8REaHrrrtO7733niTpv//9r/Ly8jR69Gib9wYAAAA0aA24ft0ahybtmzdv1vDhwxUREWH1kWIGg8Hq6+WXXzbvExkZWWZ8/vz5tXwntvl7+FdrvKqioqJkMBisJqSSKYkNDg5W48aNK3xOd3d3i88Gg0HFxcXVOu7w4cO6/vrr1blzZ33xxRfatWuXuZ4+Pz+/Uuesanz2dvfdd+vjjz9WTk6OYmJiNGbMGPn4+Dg6LAAAAMA5NeD6dWscmrRnZWWpS5cuVpueSVJSUpLF67333pPBYNBNN91ksd9zzz1nsd8DDzxQG+FXSIhXiHpH9LY61juit0K87PMDDA0N1aBBg7R48WLl5ORYjJ08eVIffPCBxowZI4PBIEn6+eefLfb5+eef1b59+wpfz8PDQ5JUVFRUqTh37dql4uJivfrqq7riiivUtm1bJSbW/OMb2rdvr2PHjunYsWPmbX/88YdSU1PVoUOHMvsHBAQoIiJCW7Zssdi+ZcsW8/7t2rXTb7/9pry8PPP4jh07ypxr2LBh8vX11ZIlS7R69WpNnDixpm4LAAAAqH8acv26FQ5N2ocOHarnn39eN954o9XxsLAwi9fXX3+t/v37q3Xr1hb7+fv7W+zn6+tbG+FXSKBnoGZfObtM4t47ordmXzlbgZ6Bdrv2m2++qby8PA0ePFibN2/WsWPHtHr1ag0aNEjNmjWz6K6+ZcsWLViwQH/99Zf+7//+T5999pmmT59e4Wu1bNlSBoNBq1at0pkzZ8rt/n6+qKgoFRQU6I033tChQ4f0/vvv66233qr0vV7IwIED1alTJ40dO1a7d+/WL7/8ojvvvFN9+/ZVjx49rB7z2GOP6aWXXtInn3yi+Ph4PfHEE4qNjTV/L7fffruKi4s1ZcoUxcXFac2aNeZO8SV/DJEkV1dXTZgwQbNmzVJ0dHSZUgQAAACgQSvddE4yJepNOzb4hF2qQ93jT506pW+++UaTJk0qMzZ//nyFhoaqW7duevnll1VYWFjuufLy8pSenm7xsqcw3zC91OclrRy5Uh8M+0ArR67US31eUphvmF2vGx0drZ07d6p169a65ZZb1KZNG02ZMkX9+/fXtm3bFBLy9yz/o48+qp07d6pbt256/vnntXDhQg0ePLjC12rWrJnmzJmjJ554Qk2bNtW0adMqdFyXLl20cOFCvfTSS+rYsaM++OADzZs3r9L3eiEGg0Fff/21goOD1adPHw0cOFCtW7fWJ598YvOYBx98UI888ogeffRRderUSatXr9bKlSsVHR0tyTQb/9///lexsbHq2rWrnnzyST3zzDOSZFHnLkmTJk1Sfn6+7rrrrhq/NwAAAKDOSk+U3h8pLeltek+v+VW3dZ3BWNFOZXZmMBj01VdfaeTIkVbHFyxYoPnz5ysxMdEiIVq4cKG6d++ukJAQbd26VbNmzdJdd92lhQsX2rzW7NmzNWfOnDLb09LSFBAQYLEtNzdXCQkJatWqVZlErL6IjIzUQw89pIceesjRodR5H3zwge666y6lpaVZPGrvxx9/1IABA3Ts2DE1bdrU5vEN4fcGAAAAmJ3aZ0rYS0zdYpphbwDS09MVGBhoNQ89n1stxlQt7733nsaOHVsmkXnkkUfM/9y5c2d5eHjonnvu0bx58+Tp6Wn1XLNmzbI4Lj093aKrOFBRy5cvV+vWrdWsWTPt2bNHM2fO1C233GJO2PPy8nTmzBnNnj1bo0ePLjdhBwAAABqckqZzZ+JpOmdDnUjaf/zxR8XHx5e7lLlEz549VVhYqMOHD6tdu3ZW9/H09LSZ0AOVcfLkST3zzDM6efKkwsPDNXr0aIteAR999JEmTZqkrl27avny5Q6MFAAAAHBCJU3nclJMCTs17GXUiaT93Xff1aWXXqouXbpccN/Y2Fi5uLioSZMmtRBZ/XD48GFHh1BnPf7443r88cdtjk+YMEETJkyovYAAAAAAZ5eeaJmkl7xglUOT9szMTB04cMD8OSEhQbGxsQoJCVGLFi0kmZauf/bZZ3r11VfLHL9t2zZt375d/fv3l7+/v7Zt26aHH35Yd9xxh4KDg2vtPgAAAAAAFVDSeK5kOTyPdLsghybtO3fuVP/+/c2fS+rMx48fr6VLl0qSPv74YxmNRt12221ljvf09NTHH3+s2bNnKy8vT61atdLDDz9sUa8OAAAAAHASOSmmhF0yveekkLRfgEOT9n79+ulCzeunTJmiKVOmWB3r3r27fv75Z3uEBgAAAACoaTSeq7Q6UdMOAAAAAKiDrNWv03iuUkjaAQAAAAA1z1b9Oo3nKsXF0QEAAAAAAOoha/XrqDSSdgAAAABAzSupX5eoX68GkvZ67tixY5o4caIiIiLk4eGhli1bavr06UpOTjbv069fPxkMBvOradOmGj16tI4cOWJxrvz8fL388svq3r27fH19FRgYqC5duuipp55SYmKi5s6dq/DwcKWkWP4Fbc+ePfL09NSqVaskSQaDQV5eXmXOP3LkSJ5pDgAAANQXJfXrU7fwaLdqIGmvJYVpaco7dEg5e/Yo71CCCtPS7H7NQ4cOqUePHtq/f78++ugjHThwQG+99ZY2bNigXr16WSTXkydPVlJSkhITE/X111/r2LFjuuOOO8zjeXl5GjRokF588UVNmDBBmzdv1m+//abXX39dZ8+e1RtvvKFZs2apefPmuv/++83HFRQUaPz48brjjjt0/fXXm7cbDAY988wzdv8OAAAAANSS9ETp1D7Te4mACKlpRxL2aqARXS0oSDqpxKeeUvaWLeZtPlddpYi5c+UeHma3695///3y8PDQ2rVr5e3tLUlq0aKFunXrpjZt2ujJJ5/UkiVLTPH4+CgszBRLeHi4pk2bpnvuucd8rn/+85/66aeftHPnTnXr1s28vUWLFurbt6+MRqMMBoOWL1+ubt266fPPP9fNN9+sF154QampqfrnP/9pEdu0adO0cOFCPfbYY+rYsaPdvgMAAAAAtcBW0zlUGzPtdlaYllYmYZek7J9+UuLTT9ttxj0lJUVr1qzRfffdZ07YS4SFhWns2LH65JNPZDQarR776aefqmfPnuZtH330kQYNGmSRsJ/PYDBIki6++GLNmzdPU6dO1Zo1azRv3jzFxMQoICDAYv/evXvr+uuv1xNPPFHdWwUAAADgaDSdsxuSdjsrSk4uk7CXyP7pJxWdV1tek/bv3y+j0aj27dtbHW/fvr3OnTunM2fOSJIWL14sPz8/+fr6KjQ0VPHx8XrvvffM+//1119q166dxTluvPFG+fn5yc/PT1deeaV5+/Tp09WxY0cNGzZMU6dOVf/+/a3GMG/ePK1evVo//vhjdW8XAAAAgCPRdM5uSNrtrDgj4wLjmXa9vrWZdGvGjh2r2NhY7dmzRz/99JOioqJ07bXXKqOc+BcvXqzY2FhNnDhR2dnZ5u0Gg0FPPvmkiouL9dRTT9k8vkOHDrrzzjuZbQcAAADqOprO2Q1Ju525+PtfYNzPLteNioqSwWBQXFyc1fG4uDgFBwercePGkqTAwEBFRUUpKipKvXv31rvvvqv9+/frk08+kSRFR0crPj7e4hzh4eGKiopSSEjZv6K5ublZvNsyZ84c7d69WytWrKjsLQIAAABwFJrO1RqSdjtzDQ2Vz1VXWR3zueoquYaG2uW6oaGhGjRokBYvXqycnByLsZMnT+qDDz7QmDFjzLXopbm6ukqS+djbbrtN69at06+//lqjcTZv3lzTpk3TP/7xDxUVFdXouQEAAADYQUnTuSW9Te/nJ+6ocSTtduYWGKiIuXPLJO4+V12liOfnyi0w0G7XfvPNN5WXl6fBgwdr8+bNOnbsmFavXq1BgwapWbNmeuGFF8z7Zmdn6+TJkzp58qT27NmjqVOnysvLS9dee60k6eGHH1avXr00YMAALVq0SLt371ZCQoLWrFmj7777zpzkV8WsWbOUmJio9evXV/ueAQAAANgZTedqFY98qwXu4WFq9uorKkpOVnFGplz8/eQaGmrXhF0yLWnfuXOnnn32Wd1yyy1KSUlRWFiYRo4cqWeffdZiWfvbb7+tt99+W5IUHByszp0769tvvzU3n/Py8tKGDRv02muvKSYmRrNmzVJxcbFatWqloUOH6uGHH65ynCEhIZo5c6b+8Y9/VO+GAQAAANhfSdO5kse70XTOrgzGinYqq8fS09MVGBiotLS0Mo8my83NVUJCglq1aiUvLy8HRYiGgt8bAAAA6oT0RNMMu3cINexVVF4eej5m2gEAAAAA5SudpJe8YHck7QAAAAAA20oaz5Ush+eRbrWKRnQAAAAAANtoPOdQJO0AAAAAANtKGs9JNJ5zAJbHAwAAAAD+Zq1+fdwKGs85CEk7AAAAAMDEVv06jecchuXxAAAAAAAT6tedDkk7AAAAAMCE+nWnw/J4AAAAAIAJ9etOh6QdlTZhwgSlpqZqxYoVjg4FAAAAQHWUbjonUb/uZFgeX0/169dPDz30UJntS5cuVVBQUK3HAwAAAMDJlDSdW9Lb9J6e6OiIYAUz7bUkN6tAORn5ys8plIe3m7z9PeTl6+7osCzk5+fLw8PD0WEAAAAAqA3Wms4xw+50mGmvBZkpuVr7zu/6cPZ2ff7SLn04e7vWvvO7MlNyHRrXhAkTNHLkSL3wwguKiIhQu3amhhO//fabrrnmGnl7eys0NFRTpkxRZmamzfPk5eXpwQcfVJMmTeTl5aWrrrpKO3bssNhn5cqVio6OlpeXl/r3769ly5bJYDAoNTVVWVlZCggI0Oeff25xzIoVK+Tr66uMjIyav3kAAACgoaPpXJ1A0m5nuVkF+v79P3UszvJRCcfiUvT9+38qN6vAQZGZbNiwQfHx8Vq3bp1WrVqlrKwsDR48WMHBwdqxY4c+++wzrV+/XtOmTbN5jscff1xffPGFli1bpt27dysqKkqDBw9WSorpnhMSEnTzzTdr5MiR2rNnj+655x49+eST5uN9fX116623KiYmxuK8MTExuvnmm+Xv72+fmwcAAAAaspKmc1O3/P08djgdlsfbWU5GfpmEvcSxuBTlZOQ7dJm8r6+v3nnnHfOy+Lffflu5ublavny5fH19JUlvvvmmhg8frpdeeklNmza1OD4rK0tLlizR0qVLNXToUPM51q1bp3fffVePPfaY/vWvf6ldu3Z6+eWXJUnt2rXTvn379MILL5jPc/fdd+vKK69UUlKSwsPDdfr0aX377bdav359bXwNAAAAQP1H07k6iZl2O8vPKazWuL116tTJoo49Li5OXbp0MSfsktS7d28VFxcrPj6+zPEHDx5UQUGBevfubd7m7u6uyy+/XHFxcZKk+Ph4XXbZZRbHXX755WU+X3LJJVq2bJkk6T//+Y9atmypPn36VP8mAQAAgIaOpnN1Fkm7nXl4l7+Y4ULjVRUQEKC0tLQy21NTUxUYGGj+fH5y7mh33323li5dKsm0NP6uu+6SwWBwbFAAAABAfWCt6RzqBJJ2O/P291Dz9tYbOjRvHyJvf/t0a2/Xrp12795dZvvu3bvVtm1bm8e1b99ee/bsUVZWlnnbli1b5OLiYm5Ud742bdrIw8NDW7ZsMW8rKCjQjh071KFDB3MsO3futDiudKM6Sbrjjjt05MgRvf766/rjjz80fvz4C98oAAAAgAuj6VydRdJuZ16+7rpm3MVlEvfm7UN0zZ0X262eferUqfrrr7/04IMPau/evYqPj9fChQv10Ucf6dFHH7V53NixY+Xl5aXx48dr3759+uGHH/TAAw9o3LhxZerZJdNM/dSpU/XYY49p9erV+uOPPzR58mRlZ2dr0qRJkqR77rlHf/75p2bOnKm//vpLn376qXlG/fyZ9ODgYI0aNUqPPfaYrr32Wl100UU1+6UAAAAADUl6onRqn+mdpnN1Fo3oaoFfiJeuvfuSWn1Oe+vWrbV582Y9+eSTGjhwoPLz83XxxRfrs88+05AhQ2we5+PjozVr1mj69Om67LLL5OPjo5tuukkLFy60ecz8+fNVXFyscePGKSMjQz169NCaNWsUHBwsSWrVqpU+//xzPfroo1q0aJF69eqlJ598UlOnTpWnp6fFuSZNmqQPP/xQEydOrJkvAgAAAGiISmrYz8SbZtZLEnWS9TrHYDQajY4OwtHS09MVGBiotLQ0BQQEWIzl5uYqISFBrVq1kpeXl4MirH9eeOEFvfXWWzp27JjF9vfff18PP/ywEhMTLRrkNRT83gAAAFAjTu0zNZ0rMXWL1LSj4+JBGeXloedjph21YvHixbrssssUGhqqLVu26OWXX7Z49nt2draSkpI0f/583XPPPQ0yYQcAAABqTEkNe8lMOzXsdRZJO2rF/v379fzzzyslJUUtWrTQo48+qlmzZpnHFyxYoBdeeEF9+vSx2A4AAACgCkpq2Es/lx11DsvjxfJ4OA9+bwAAAKiS9EQS9DqG5fEAAAAA0BDYajqHeoFHvgEAAABAXZaTYkrYJdN7Topj40GNImkHAAAAgLqspOmcRNO5eojl8QAAAABQl9F0rl4jaQcAAACAusRa07mACJL1eoqkHQAAAADqCprONTjUtDdAS5cuVVBQkF2vsXHjRhkMBqWmptr1OgAAAECDQtO5BoekvZ6aMGGCDAaDDAaDPDw8FBUVpeeee06FhYU1fq1+/frpoYcesth25ZVXKikpSYGBgTV+PQAAAKDBoulcg8Py+FqSm5mh7LQ05WVnydPXVz4BgfLy87frNYcMGaKYmBjl5eXp22+/1f333y93d3eFh4fb9bqS5OHhobCwMLtfBwAAAKjXStev03SuwWGmvRZkJJ/RqkULFPPIvfrwqUcV8/C9+ub1l5WRfMau1/X09FRYWJhatmypqVOnauDAgVq5cmWZ/Q4ePKgRI0aoadOm8vPz02WXXab169db7LN48WJFR0fLy8tLTZs21c033yzJNKO/adMmLVq0yDyzf/jwYavL47ds2aJ+/frJx8dHwcHBGjx4sM6dO2fX7wAAAACos0rq15f0Nr2nJ5q2B0RITTuSsDcQJO12lpuZoTVvva4je3+12H54z26t/dcbys3MqLVYvL29lZ+fX2Z7Zmamhg0bpg0bNujXX3/VkCFDNHz4cB09elSStHPnTj344IN67rnnFB8fr9WrV6tPnz6SpEWLFqlXr16aPHmykpKSlJSUpObNm5e5RmxsrAYMGKAOHTpo27Zt+umnnzR8+HAVFRXZ96YBAACAuor6dYjl8XaXnZZWJmEvcXjPbmWnpdl9mbzRaNSGDRu0Zs0aPfDAA2XGu3Tpoi5dupg/z507V1999ZVWrlypadOm6ejRo/L19dX1118vf39/tWzZUt26dZMkBQYGysPDQz4+PuUuh1+wYIF69OihxYsXm7ddcsklNXiXAAAAQD1TUr9e0ime+vUGiaTdzvKys8ofzyl/vDpWrVolPz8/FRQUqLi4WLfffrtmz56tzz77zGK/zMxMzZ49W998842SkpJUWFionJwc80z7oEGD1LJlS7Vu3VpDhgzRkCFDdOONN8rHx6fCscTGxmr06NE1en8AAABAvUb9OsTyeLvz9PEtf9y7/PHq6N+/v2JjY7V//37l5ORo2bJl8vUte70ZM2boq6++0osvvqgff/xRsbGx6tSpk3kpvb+/v3bv3q2PPvpI4eHheuaZZ9SlS5dKPc7N29u7pm4LAAAAqL/SE6VT+6hfhxlJu535BAYqskt3q2ORXbrLx46PRPP19VVUVJRatGghNzfbiyq2bNmiCRMm6MYbb1SnTp0UFhamw4cPW+zj5uamgQMHasGCBdq7d68OHz6s77//XpKpU/yFatM7d+6sDRs2VPueAAAAgHrLVuM5NGgk7Xbm5eeva+95oEziHtmlu6695wG717NXRHR0tL788kvFxsZqz549uv3221VcXGweX7VqlV5//XXFxsbqyJEjWr58uYqLi9Wunen5kJGRkdq+fbsOHz6ss2fPWhxbYtasWdqxY4fuu+8+7d27V3/++aeWLFmis2fP1tp9AgAAAE6NxnOwgpr2WuAf2ljXPfiY6TntOVny9PaVT6D9n9NeUQsXLtTEiRN15ZVXqlGjRpo5c6bS09PN40FBQfryyy81e/Zs5ebmKjo6Wh999JG5kdyMGTM0fvx4dejQQTk5OUpISChzjbZt22rt2rX6xz/+ocsvv1ze3t7q2bOnbrvttlq7TwAAAMCp0XgOVhiMRqPR0UE4Wnp6ugIDA5WWlqaAgACLsdzcXCUkJKhVq1by8vJyUIRoKPi9AQAANHDpiTSeayDKy0PPx0w7AAAAADiCtQQ9IIJkHRZI2gEAAACgtpU0nStZCj9uBck6rKIRHQAAAADUNprOoYJI2gEAAACgtpU0nZNoOodysTweAAAAAOytdP16QIRpSTxN53ABJO0AAAAAYE+26tdpOocKYHk8AAAAANgT9euoBpJ2AAAAALAn6tdRDSyPBwAAAAB7on4d1cBMO2rdxo0bZTAYlJqa6uhQAAAAgJqXniid2md6LxEQITXtSMKOSiNpr4eGDx+uIUOGWB378ccfZTAYtHfv3lqOCgAAAGgASprOLeltej8/cQeqgKS9lhRlF6jgdLbyjqar4Ey2irIL7HatSZMmad26dTp+/HiZsZiYGPXo0UOdO3e22/VrQ35+vqNDAAAAAMqi6RxqGEl7LShMzVPKR3/q1MJdOrN4j069ukspH/2pwtQ8u1zv+uuvV+PGjbV06VKL7ZmZmfrss880cuRI3XbbbWrWrJl8fHzUqVMnffTRRxb7fv755+rUqZO8vb0VGhqqgQMHKisryzz+3nvv6ZJLLpGnp6fCw8M1bdo0SdLhw4dlMBgUGxtr3jc1NVUGg0EbN260Gm9ycvIF4+nXr5+mTZumhx56SI0aNdLgwYOr/gUBAAAA9kLTOdQwknY7K8ou0Lkv/lLe/lSL7Xn7U3Xui7/sMuPu5uamO++8U0uXLpXRaDRv/+yzz1RUVKQ77rhDl156qb755hvt27dPU6ZM0bhx4/TLL79IkpKSknTbbbdp4sSJiouL08aNGzVq1CjzuZYsWaL7779fU6ZM0W+//aaVK1cqKiqqyvHm5uaWG0+JZcuWycPDQ1u2bNFbb71V5esBAAAAdlPSdG7qlr+fxw5UA93j7aw4s6BMwl4ib3+qijML5OrjXuPXnThxol5++WVt2rRJ/fr1k2RaGn/TTTepZcuWmjFjhnnfBx54QGvWrNGnn36qyy+/XElJSSosLNSoUaPUsmVLSVKnTp3M+z///PN69NFHNX36dPO2yy67rMqxNmvWrNx4SkRHR2vBggVVvg4AAABgF+mJlp3hS15ADWCm3c6KcwurNV5VF198sa688kq99957kqQDBw7oxx9/1KRJk1RUVKS5c+eqU6dOCgkJkZ+fn9asWaOjR49Kkrp06aIBAwaoU6dOGj16tN5++22dO3dOknT69GklJiZqwIABNRbrheIpcemll9bYNQEAAIAaQeM52BlJu525eJW/mOFC49UxadIkffHFF8rIyFBMTIzatGmjvn376uWXX9aiRYs0c+ZM/fDDD4qNjdXgwYPNzd1cXV21bt06fffdd+rQoYPeeOMNtWvXTgkJCfL29i7/flxMP6nzl+UXFJRfAnCheEr4+vpW5WsAAAAA7IfGc7AzknY7c/Fzl2d0kNUxz+ggufjV/NL4ErfccotcXFz04Ycfavny5Zo4caIMBoO2bNmiESNG6I477lCXLl3UunVr/fXXXxbHGgwG9e7dW3PmzNGvv/4qDw8PffXVV/L391dkZKQ2bNhg9ZqNGzeWZKqLL3F+UzprKhIPAAAA4JRoPAc7o6bdzlx93BV8U9syzeg8o4MUfFNbu9Szl/Dz89OYMWM0a9Yspaena8KECZJMteGff/65tm7dquDgYC1cuFCnTp1Shw4dJEnbt2/Xhg0bdO2116pJkybavn27zpw5o/bt20uSZs+erXvvvVdNmjTR0KFDlZGRoS1btuiBBx6Qt7e3rrjiCs2fP1+tWrXS6dOn9dRTT5Ub54XiAQAAAJxWSeO582vagRpE0l4L3II8FXLbxSrOLFBxbqFcvNzk4udu14S9xKRJk/Tuu+9q2LBhiogw/RfIU089pUOHDmnw4MHy8fHRlClTNHLkSKWlpUmSAgICtHnzZr322mtKT09Xy5Yt9eqrr2ro0KGSpPHjxys3N1f//Oc/NWPGDDVq1Eg333yz+ZrvvfeeJk2apEsvvVTt2rXTggULdO2119qM8ULxAAAAAE6jdNM5icZzsCuD8fzi4wYqPT1dgYGBSktLU0BAgMVYbm6uEhIS1KpVK3l5eTkoQjQU/N4AAACcWEnTuTPxpqXwPNIN1VBeHno+atoBAAAAoCJoOgcHIGkHAAAAgIqg6RwcgJp2AAAAALCmdP06TefgACTtAAAAAFCarfp1ms6hlrE8HgAAAABKo34dToKkHQAAAABKo34dToLl8QAAAABQGvXrcBIk7QAAAABQuumcRP06nAJJOwAAAICGzVbTOcAJUNMOpxcZGanXXnvN0WEAAACgvqLpHJwYSXs9d/LkSU2fPl1RUVHy8vJS06ZN1bt3by1ZskTZ2dmODg8AAABwPJrOwYmxPL6W5OTkKCsrS7m5ufLy8pKvr6+8vb3tes1Dhw6pd+/eCgoK0osvvqhOnTrJ09NTv/32m/7973+rWbNmuuGGG+wagy1Go1FFRUVyc+MnCAAAAAej6RycGDPttSAtLU2fffaZ3nzzTb3zzjt688039fnnnystLc2u173vvvvk5uamnTt36pZbblH79u3VunVrjRgxQt98842GDx8uSUpNTdXdd9+txo0bKyAgQNdcc4327NljPs/s2bPVtWtXvf/++4qMjFRgYKBuvfVWZWRkmPcpLi7WvHnz1KpVK3l7e6tLly76/PPPzeMbN26UwWDQd999p0svvVSenp766aefdPDgQY0YMUJNmzaVn5+fLrvsMq1fv96u3wsAAACg9ETp1D7Tu2RK1Jt2JGGH0yFpt7OcnBx9/fXXOnTokMX2gwcPauXKlcrJybHLdZOTk7V27Vrdf//98vX1tbqPwWCQJI0ePVqnT5/Wd999p127dql79+4aMGCAUlL+ruU5ePCgVqxYoVWrVmnVqlXatGmT5s+fbx6fN2+eli9frrfeeku///67Hn74Yd1xxx3atGmTxTWfeOIJzZ8/X3FxcercubMyMzM1bNgwbdiwQb/++quGDBmi4cOH6+jRo3b4VgAAAAD93XhuSW/Te0niDjgh1ibbWVZWVpmEvcTBgweVlZVll2XyBw4ckNFoVLt27Sy2N2rUSLm5uZKk+++/X8OHD9cvv/yi06dPy9PTU5L0yiuvaMWKFfr88881ZcoUSaaZ9KVLl8rf31+SNG7cOG3YsEEvvPCC8vLy9OKLL2r9+vXq1auXJKl169b66aef9K9//Ut9+/Y1X/+5557ToEGDzJ9DQkLUpUsX8+e5c+fqq6++0sqVKzVt2rQa/14AAAAAq43nmGGHkyJpt7OSBLmq4zXtl19+UXFxscaOHau8vDzt2bNHmZmZCg0NtdgvJydHBw8eNH+OjIw0J+ySFB4ertOnT0sy/YEgOzvbIhmXpPz8fHXr1s1iW48ePSw+Z2Zmavbs2frmm2+UlJSkwsJC5eTkMNMOAAAA+ylpPFfyiDcaz8GJkbTbmZeXV7XGqyoqKkoGg0Hx8fEW21u3bi1J5tn9zMxMhYeHa+PGjWXOERQUZP5nd3d3izGDwaDi4mLzOSTpm2++UbNmzSz2K5m9L1F6qf6MGTO0bt06vfLKK4qKipK3t7duvvlm5efnV/BOAQAAgAtIT7RsMkfjOdQhJO125uvrqzZt2ljMWpdo06aNzXrz6goNDdWgQYP05ptv6oEHHrB5ne7du+vkyZNyc3NTZGRkla7VoUMHeXp66ujRoxZL4Stiy5YtmjBhgm688UZJpj8AHD58uEpxAAAAAGWU1K+XzKqPW/F34k6yjjqARnR25u3trRtuuEFt2rSx2N6mTRvdcMMNdn3s2+LFi1VYWKgePXrok08+UVxcnOLj4/Wf//xHf/75p1xdXTVw4ED16tVLI0eO1Nq1a3X48GFt3bpVTz75pHbu3Fmh6/j7+2vGjBl6+OGHtWzZMh08eFC7d+/WG2+8oWXLlpV7bHR0tL788kvFxsZqz549uv32280z+AAAAEC1WatfB+oQZtprQWBgoG6++eZaf057mzZt9Ouvv+rFF1/UrFmzdPz4cXl6eqpDhw6aMWOG7rvvPhkMBn377bd68sknddddd+nMmTMKCwtTnz591LRp0wpfa+7cuWrcuLHmzZunQ4cOKSgoSN27d9c//vGPco9buHChJk6cqCuvvFKNGjXSzJkzlZ6eXt1bBwAAAEyoX0cdZzAajUZHB+Fo6enpCgwMVFpamgICAizGcnNzlZCQoFatWtmt/hwowe8NAADADkrXtANOoLw89HzMtAMAAACoP6wl6NSvow4jaQcAAABQP9hqOgfUYTSiAwAAAFA/0HQO9RBJOwAAAID6oaTpnETTOdQbLI8HAAAAUD8ERJiWxNN0DvUISTsAAACAuommc2gASNoBAAAA1D00nUMD4dCa9s2bN2v48OGKiIiQwWDQihUrLMYnTJggg8Fg8RoyZIjFPikpKRo7dqwCAgIUFBSkSZMmKTMzsxbvAgBQ006l5+jgmUx9+1uSPt15THFJ6Tp2LtvRYQEAnAlN59BAOHSmPSsrS126dNHEiRM1atQoq/sMGTJEMTEx5s+enp4W42PHjlVSUpLWrVungoIC3XXXXZoyZYo+/PBDu8YOALCPpNQc7Tp6To9+ukd5hcXm7Td1b6aHBrZV8xAfB0YHAHAaJU3nSmbaaTqHesqhSfvQoUM1dOjQcvfx9PRUWFiY1bG4uDitXr1aO3bsUI8ePSRJb7zxhoYNG6ZXXnlFEREsjwGAuiY9t0DTP45VUbHRYvsXu0+o80VBGn9lpGMCAwA4XukadprOoQFw+ke+bdy4UU2aNFG7du00depUJScnm8e2bdumoKAgc8IuSQMHDpSLi4u2b99u85x5eXlKT0+3eNU31koLzi8viIyMlMFg0M8//2xx3EMPPaR+/fpZ7GPrNWHChFq+KwANwdexiWUS9hLv/pSgw2ezajkiAIBTKKlhX9Lb9J6eaErUm3YkYUe95tSN6IYMGaJRo0apVatWOnjwoP7xj39o6NCh2rZtm1xdXXXy5Ek1adLE4hg3NzeFhITo5MmTNs87b948zZkzx97hWygoSFN+/lkVFmbIzS1AHh6hcncPtOs1S5cWSJblBV5eXpo5c6Y2bdpk9fgdO3aoqKhIkrR161bddNNNio+PV0BAgCTJ29vbTpEDaMiOpdiuXT+Vniuj0XpCDwCo56zVsJOsowFw6qT91ltvNf9zp06d1LlzZ7Vp00YbN27UgAEDqnzeWbNm6ZFHHjF/Tk9PV/PmzasVa3lyc5MU9+cspaT8aN4WEnK12l88T15e4Xa7bnmlBZI0ZcoUvfXWW/r22281bNiwMuONGzc2/3NIiKlGqEmTJgoKCqrxWAGgRM9Wofrv3iSrY5dEBMrN1ekXiQEA7IEadjRQder/+bRu3VqNGjXSgQMHJElhYWE6ffq0xT6FhYVKSUkpN1n19PRUQECAxcteCgrSyiTskpSS8qPi/pylgoI0u137Qlq1aqV7771Xs2bNUnFx8YUPAIBacGVUqEJ9PayOzbiWRnQA0GCV1LBP3cLj3dCg1Kmk/fjx40pOTlZ4uGl2ulevXkpNTdWuXbvM+3z//fcqLi5Wz549HRWmhfz8s2US9hIpKT8qP/+s3a69atUq+fn5WbxefPFFi32eeuopJSQk6IMPPrBbHABQGa0b++mDu3uqR8tg87aIQC8tHttdLUIpywGABiM9UTq1z/Reghp2NEAOXR6fmZlpnjWXpISEBMXGxiokJEQhISGaM2eObrrpJoWFhengwYN6/PHHFRUVpcGDB0uS2rdvryFDhmjy5Ml66623VFBQoGnTpunWW291ms7xhYUZ1Rqvjv79+2vJkiUW20qWuZdo3LixZsyYoWeeeUZjxoyxWywAUBkXhwfon7d2VVZeoQoKi+Xv5a7IRr6ODgsAUFtKms6VLIVnZh0NmEOT9p07d6p///7mzyV15uPHj9eSJUu0d+9eLVu2TKmpqYqIiNC1116ruXPnWjRT++CDDzRt2jQNGDBALi4uuummm/T666/X+r3Y4ubmX63x6vD19VVUVNQF93vkkUe0ePFiLV682G6xAEBlNQ9mGTwANFg0nQPMHJq09+vXr9wuwGvWrLngOUJCQvThhx/WZFg1ysOjkUJCrra6RD4k5Gp5eDRyQFSW/Pz89PTTT2v27Nm64YYbHB0OAAAAGjqazgFmdaqmvS5ydw9U+4vnKSTkaovtJd3j7fnYt7y8PJ08edLidfas9Rr6KVOmKDAw0Kn/AAIAAIAGgqZzgJlTP/KtvvDyClfHSxad95x2f3l4NLL7c9pXr15tbtpXol27dvrzzz/L7Ovu7q65c+fq9ttvt2tMAAAAQBnpiaYl8N4hfyfoAREk64Akg7G89ekNRHp6ugIDA5WWllbm8W+5ublKSEhQq1at5OXl5aAI0VDwewMAAA0OTefQQJWXh56P5fEAAAAAHMda0zkAZiTtAAAAABynpOmcRNM5wApq2gEAAADUntL16yVN50rXtAOQRNIOAAAAoLbYql+n6RxgE8vjAQAAANQO6teBSiNpBwAAAFA7qF8HKo3l8QAAAABqB/XrQKWRtAMAAACwH2uN50jWgQojaQcAAABgH7YazwGoMGraUSFLly5VUFCQ+fPs2bPVtWtXu12vX79+euihh+x2fgAAANQCGs8B1UbSXk9NmDBBBoNBBoNBHh4eioqK0nPPPafCwsIaOf+MGTO0YcOGSh1jMBi0YsWKCu375Zdfau7cuVWIDAAAAE6DxnNAtbE8vpakFhTqbH6h0guLFODuqkbubgpyt+/XP2TIEMXExCgvL0/ffvut7r//frm7u2vWrFnVPrefn5/8/PxqIEpL+fn58vDwUEgI/4UOAABQ59F4Dqg2ZtprwYncfN37x2Fd9cufGrZ7v67a/qfu/eOwTuTm2/W6np6eCgsLU8uWLTV16lQNHDhQK1euVF5enmbMmKFmzZrJ19dXPXv21MaNGy2OXbp0qVq0aCEfHx/deOONSk5OthgvvTx+x44dGjRokBo1aqTAwED17dtXu3fvNo9HRkZKkm688UYZDAbz55LzvPPOO2rVqpW8vLwklV0en5eXp5kzZ6p58+by9PRUVFSU3n33XUnSuXPnNHbsWDVu3Fje3t6Kjo5WTExMzXyJAAAAqLj0ROnUPtN7iYAIqWlHEnagikja7Sy1oFCPxh/VxpRMi+0bUzL1aPxRpRbUzHL1ivD29lZ+fr6mTZumbdu26eOPP9bevXs1evRoDRkyRPv375ckbd++XZMmTdK0adMUGxur/v376/nnny/33BkZGRo/frx++ukn/fzzz4qOjtawYcOUkZEhyZTUS1JMTIySkpLMnyXpwIED+uKLL/Tll18qNjbW6vnvvPNOffTRR3r99dcVFxenf/3rX+aZ/qefflp//PGHvvvuO8XFxWnJkiVq1KhRdb8uAAAAVEZJ07klvU3v5yfuAKqM5fF2dja/sEzCXmJjSqbO5hfafZm80WjUhg0btGbNGt12222KiYnR0aNHFRFh+mvnjBkztHr1asXExOjFF1/UokWLNGTIED3++OOSpLZt22rr1q1avXq1zWtcc801Fp///e9/KygoSJs2bdL111+vxo0bS5KCgoIUFhZmsW9+fr6WL19u3qe0v/76S59++qnWrVungQMHSpJat25tHj969Ki6deumHj16SPp7Vh8AAAC1yFrTOWbXgWpjpt3O0guLqjVeHatWrZKfn5+8vLw0dOhQjRkzRjfffLOKiorUtm1bc126n5+fNm3apIMHD0qS4uLi1LNnT4tz9erVq9xrnTp1SpMnT1Z0dLQCAwMVEBCgzMxMHT169IJxtmzZ0mbCLkmxsbFydXVV3759rY5PnTpVH3/8sbp27arHH39cW7duveA1AQAAUMNoOgfYBTPtdhbg5lqt8ero37+/lixZIg8PD0VERMjNzU2ffPKJXF1dtWvXLrm6Wl67Oo3lxo8fr+TkZC1atEgtW7aUp6enevXqpfz8C9ft+/r6ljvu7e1d7vjQoUN15MgRffvtt1q3bp0GDBig+++/X6+88kql7gEAAADVQNM5wC5I2u2skYeb+oX4WV0i3y/ET4087PevwNfXV1FRURbbunXrpqKiIp0+fVpXX3211ePat2+v7du3W2z7+eefy73Wli1btHjxYg0bNkySdOzYMZ09e9ZiH3d3dxUVVX5lQadOnVRcXKxNmzaZl8eX1rhxY40fP17jx4/X1Vdfrccee4ykHQAAwJ7SE8sm6AERJOtADWN5vJ0Fubvp1XYt1C/Echa7X4ifFrZrYfd69tLatm2rsWPH6s4779SXX36phIQE/fLLL5o3b56++eYbSdKDDz6o1atX65VXXtH+/fv15ptvllvPLknR0dF6//33FRcXp+3bt2vs2LFlZsgjIyO1YcMGnTx5UufOnatwzJGRkRo/frwmTpyoFStWKCEhQRs3btSnn34qSXrmmWf09ddf68CBA/r999+1atUqtW/fvpLfDAAAACqMpnNArSFprwXNvDz0VodI/XT5xfq2e7R+uvxivdUhUhFeHg6JJyYmRnfeeaceffRRtWvXTiNHjtSOHTvUokULSdIVV1yht99+W4sWLVKXLl20du1aPfXUU+We891339W5c+fUvXt3jRs3Tg8++KCaNGlisc+rr76qdevWqXnz5urWrVulYl6yZIluvvlm3Xfffbr44os1efJkZWVlSZI8PDw0a9Ysde7cWX369JGrq6s+/vjjSp0fAAAAlWCt6RwAuzAYjUajo4NwtPT0dAUGBiotLU0BAQEWY7m5uUpISLB4hjhgL/zeAABAnVAy034m3tR0btwKlsUDlVReHno+atoBAAAAlK90/TpN54BaQ9IOAAAAwDZbs+o0nQNqBTXtAAAAAGyjfh1wKJJ2AAAAALZ5h5hm2CXTu3eIY+MBGhiWx1cQ/fpQG/idAQAAp0P9OuBQJO0X4OrqKknKz88v89xxoKbl5+dL+vt3BwAA4BDWGs+RrAMOQdJ+AW5ubvLx8dGZM2fk7u4uFxcqCmAfxcXFOnPmjHx8fOTmxn80AQCAg/A4N8CpkBlcgMFgUHh4uBISEnTkyBFHh4N6zsXFRS1atJDBYHB0KAAAoKGy1niOpB1wGJL2CvDw8FB0dLR56TJgLx4eHqzmAAAAjlXSeK5kpp3Gc4BDkbRXkIuLi7y8vBwdBgAAAGBfNJ4DnApJOwAAANCQlW46J9F4DnAiJO0AAABAQ0XTOcDpUTwLAAAANFTWms4BcCok7QAAAEBDVdJ0TqLpHOCkWB4PAAAANBSl69dpOgc4PZJ2AAAAoCGwVb9O0znAqbE8HgAAAGgIqF8H6iSSdgAAAKAhoH4dqJNYHg8AAAA0BNSvA3USSTsAAABQH5VuOidRvw7UQSTtAAAAQH1jq+kcgDqHmnYAAACgvqHpHFBvkLQDAAAA9Q1N54B6g+XxAAAAQH1D0zmg3iBpBwAAAOqD0o3naDoH1Ask7QAAAEBdR+M5oN6iph0AAACo62g8B9RbJO0AAABAXUfjOaDeYnk8AAAAUNdYq1+n8RxQL5G0AwAAAHWJrfp1Gs8B9RLL4wEAAIC6hPp1oEEhaQcAAADqEurXgQaF5fEAAABAXUL9OtCgkLQDAAAAzqx00zmJ+nWgASFpBwAAAJyVraZzABoMatoBAAAAZ0XTOaDBI2kHAAAAnBVN54AGj+XxAAAAgLOi6RzQ4JG0AwAAAM6CpnMASiFpBwAAAJwBTecAWEFNOwAAAOAMaDoHwAqSdgAAAMAZ0HQOgBUsjwcAAAAcpXQNO03nAJRC0g4AAAA4gq0adpJ1AOdheTwAAADgCNSwA6gAknYAAADAEahhB1ABLI8HAAAAHIEadgAVQNIOAAAA1IbSTeckatgBXBBJOwAAAGBvtprOAcAFUNMOAAAA2BtN5wBUEUk7AAAAYG80nQNQRSyPBwAAAOyNpnMAqoikHQAAAKhpNJ0DUENI2gEAAICaRNM5ADWImnYAAACgJtF0DkANImkHAAAAahJN5wDUIJbHAwAAADWJpnMAahBJOwAAAFAdNJ0DYEck7QAAAEBV0XQOgJ1R0w4AAABUFU3nANgZSTsAAABQVTSdA2BnLI8HAAAAKqN0DTtN5wDYEUk7AAAAUFG2athJ1gHYCcvjAQAAgIqihh1ALSNpBwAAACqKGnYAtYzl8QAAAEBFUcMOoJaRtAMAAAC2lG46J1HDDqBWkbQDAAAA1thqOgcAtYiadgAAAMAams4BcAIk7QAAAIA1NJ0D4ARYHg8AAABYQ9M5AE6ApB0AAACQaDoHwCmRtAMAAAA0nQPgpKhpBwAAAGg6B8BJkbQDAAAANJ0D4KRYHg8AAICGp3T9Ok3nADgpknYAAAA0LLbq12k6B8AJsTweAAAADQv16wDqEJJ2AAAANCzUrwOoQ1geDwAAgIaF+nUAdQhJOwAAAOo/a43nSNYB1AEk7QAAAKjfbDWeA4A6gJp2AAAA1G80ngNQhzk0ad+8ebOGDx+uiIgIGQwGrVixwjxWUFCgmTNnqlOnTvL19VVERITuvPNOJSYmWpwjMjJSBoPB4jV//vxavhMAAAA4LRrPAajDHLo8PisrS126dNHEiRM1atQoi7Hs7Gzt3r1bTz/9tLp06aJz585p+vTpuuGGG7Rz506LfZ977jlNnjzZ/Nnf379W4gcAAEAdQOM5AHWYQ5P2oUOHaujQoVbHAgMDtW7dOottb775pi6//HIdPXpULVq0MG/39/dXWFiYXWMFAABAHVG66ZxE4zkAdVadqmlPS0uTwWBQUFCQxfb58+crNDRU3bp108svv6zCwsJyz5OXl6f09HSLFwAAAOqBkqZzS3qb3tMTL3QEADi1OtM9Pjc3VzNnztRtt92mgIAA8/YHH3xQ3bt3V0hIiLZu3apZs2YpKSlJCxcutHmuefPmac6cObURNgAAAGqTtaZzzLADqMMMRqPR6OggJMlgMOirr77SyJEjy4wVFBTopptu0vHjx7Vx40aLpL209957T/fcc48yMzPl6elpdZ+8vDzl5eWZP6enp6t58+ZKS0sr99wAAABwcjzeDUAdkZ6ersDAwAvmoU4/015QUKBbbrlFR44c0ffff3/BpLpnz54qLCzU4cOH1a5dO6v7eHp62kzoAQAAUIeUrl+n6RyAesapk/aShH3//v364YcfFBoaesFjYmNj5eLioiZNmtRChAAAAHAYW7PqNJ0DUI84NGnPzMzUgQMHzJ8TEhIUGxurkJAQhYeH6+abb9bu3bu1atUqFRUV6eTJk5KkkJAQeXh4aNu2bdq+fbv69+8vf39/bdu2TQ8//LDuuOMOBQcHO+q2AAAAUBuoXwfQADi0pn3jxo3q379/me3jx4/X7Nmz1apVK6vH/fDDD+rXr592796t++67T3/++afy8vLUqlUrjRs3To888killr9XtJYAAAAAToT6dQB1WEXzUKdpROdIJO0AAAB1lLVnsgNAHVBvGtEBAAAAkqwn6NSvA6jnSNoBAADg/FgKD6CBcnF0AAAAAMAFWWs6BwANAEk7AAAAnJ93iGmGXTK9e4c4Nh4AqCUsjwcAAIDzC4gwLYmn6RyABoakHQAAAM6pdOM5ms4BaIBI2gEAAOB8aDwHAJKoaQcAAIAzovEcAEgiaQcAAIAzovEcAEhieTwAAACcgbX6dRrPAQBJOwAAABzMVv06jecAgOXxAACg9hUVFZXZVlxc7IBIao61e6pt1r5DZ4jrgmzUr9v9N2Hn89fkd1/6XFbPXdX7qUacVb7HuvSf97rwnyHUa8y0AwCAWnP8bJriT2Zq5W+n5OVm0B09W8jP20Ob9ydre0KymgV5a1T3ixTk5a7wYG9Hh3tBqadOKis1Rb9v3KD8nGxF97xSTSLbKDi89maHc06fltLSlLZqlQoPH5Hnpd3l37evis+dU+oXX6o4M1MBg6+VV/sO8mjZotbiqpSS+vX/zbQXuPlr9/btOnLkiIKCgtS5c2d5e3srMDCw+tdKT5RyUqW9n0rnEqTmPaXoQVJgpOTuXu3TZ6ckyS3jhFxi/yOXggzlth8lhXWWV2jzSp/raHK2TmXk6vNdx5WdV6ihncLVOcJPWWcT9dtvv8nd3V2XXnqpwrwL5HZgrXRkqxTUQuo8RvIOlQLDy79A8iHp9O/S719J7j5Sl9ukwGZScGS5h6WeOqmscynat2m9CnJzFd3zSjWNbKOgsAtcz87ffY06d1jKOCnFfiDlZ0kdRkhhnaSQ1o6ODA2QwWg0Gh0dhKOlp6crMDBQaWlpCggIcHQ4AADUSyeSMzTt41j9eixdkhTi66HXxnTVw5/EKjkr37yfwSAtHN1FV7ZppKaBXo4K94JST53U7u++1q/f/ddie+OWrXTDo/9QUNMLJDA1IC85Wbm/xipx+nTzbGDoPVNUlJ6u1I8+ttjXs107XfTGG/JoUfnksVb8r6Y9z9VP//7ov0pOTjYPGQwGjRo1SpGRkfL396/6NTLPSMd+lj4bLxWfN3vqHSzd+bUU3qUaN2BK2F1/fkOev/yfxfaisM4quuVDeYRU/Ls/mpytd386pGXbjlhs7xDur+evvUj//fR9+fj4aPKNfRX05a1S9t/flwwu0qi3pcirJP8w6xc4d1j67C4pcbfl9m53Slc/KoVEWj0s7dRJ7fxmhWLXrLLY3iSytYY/Msv27z7zjHR0m/T5BCvf/UopvLP14xzh3GFp65vSjrctt4d1lm5ZLoW0ckhYqH8qmoeyPB4AANhdYWGhVu1JNCfsknR7zxZ684cDFgm7JBmN0swvflNmXmFth1kpWannyiTsknTmSIL2rl+j/Nxcu8dQnJGhpMcfNyfsBh8feV3SsUzCLkl58fE699lnKsrKsntcF5SeKJ3aZ3ovERChVM9m+mDl9xYJuyQZjUZ9/fXXysur5neamyp9dY9l0ihJOeeklQ9K545YPayi3DJPlEnYJcn15F4V7/6P8nNzKnyuUxm5ZRJ2SfojKUPrD2UpslVrXdWjowI3PWWZsEuSsVj6+j4pN73M8ZKkwjzTbHfphF2Sfl0upR21GVfmueQyCbsknT58SL/9sE75OTbusbzv/r/V/+5rVHpi2YRdkk7ulX79QMqv+L9HoCaQtAMAALtLSsnUR7sSLbZ1ahaoXxKsP3s7v6hYfyTaSDicxB+bNtgc+33TemWdS7Y5XlPyjx6VMTvb/Nm35+XK3LTJ5v5pX32lwtNn7B5XuUqazi3pbXo/L3HPy8vX0aPWE8bCwkKdOnWqetdOPmha6mxNUqyUV73fnMuv79sc84qNUVHm6Qqf6/Ndx22OfRZ7SpEXd1Kb8CAZjm23vlNhnnT6D+tjacekX/9j++K735cK860O7du43uZhv29cr6xU6/+ZVvIBqSDb+ljir9X+7mtMUZEpMbcl9j9S+onaiwcQSTsAAKgFxUYpO79UI63i8iv0Mpx8pj0/x0YCIqkgN1e1UYBYnG0Zg8HDQ0ZbM52SjDnZkhxcGWmj6Zx04cZzeXnWE8kKK7jAKoOigiqfuqioSC75GeVcO1uGCp6rsLBYWeX8/nPyi+Tq6iZD6Vnr0mzFYzSW/13kZ0pFeWU2FxcW2p5JV8nv3sbvy9YfS0pU47uvUQaj6f5tKchWhf9FAjWEpB0AANhdgI+HrmkbarHtXFa+Liqn2Vy3FkF2jqp6onv2tjkW2eVSeXjbv5GeV1SUqQnA/+T8tk8+V/S0ub/vVVfLxdfX7nGVq6TpnGR69w4xD3l4uCsoKMjmoRER1Wzw16SDxfdlwT9M8qp6byNXV1cVdBhlc7ygzbUq9vCr0Lnc3Fw0tKONWnRJfaNDdPrEYaXkFJkaz9kS0d36du8gqc1A28d1GCF5lu0d4OLmprZXlPO773qpPH18rA82veQC330NNBmsCS5uUocbbI+3GSh5VKOvAlAFJO0AAMDugv19NLlPawV4/f3gmvd/PqKHB7a1+v/jR3VrJn9P537ITZPI1mrcsmxDKndPL/W6+Vb5BYdYOaqG+fgq8PbbzB8LExNl8PCQ58UXl9nV4OOjRvdNlXuTJvaPqzwBEabnsE/d8vfz2P8nNLSRBg8eLIOVH0XXrl3l6elZvWt7+Eo9Jlofu/Z5Uxfz6gjrouKmnaxft+9M+QSElh2z4ZKIQLUPL5sc+ni4alLPCMX9tkc/7IhTZt851pPhrmOtJt6SJN/G0lUPS55W/kjRuJ100eU242raqo31372Xt3qNGiPfIBu/ew8/6dK7rI9d+4IU2NLmNWtdeFfTHxlK8/CT+jwq+Tet9ZDQsNE9XnSPBwCgNmRnZyspvUBv/nBA6/48K083F80a0lYtG/vr5TXx+u14mpoGeGrSVa3Ut11jtQhx8IxwBaSeStJv36/Vvh/WqSAvT626dNcVN90q/9DG8vKr2KxqdeWcOKHsn39W6jvvquDkSXl376awf/xDaatWKfWzz2XMyZbvVVer0f33ya1JE7mVM5NtF//rCi/vEIsE3Za0tFSdO3dOP/ywUYmJifL391evXr0UFdVGwTXxh5BzR6SETdLW16W0E1JYR6n/k1JwKym4+oljfsoxGXctl+eepVJ+tgqiBkt9Z6o4sIU8vSq3+uJIcpY+3nFMn+88ruz8QvW/uImmX9NGh/ft1M4dv8jNzU3DBvZV+5BiuWyYLSXtkQLCpV7TpDYDyr+fghxTl/TNr0j710hunlKX26Ued13wsWapJ5P02/drtG/jetPvvuul6nXTrfJt3ETe3jZm2iUr332n8757J3scYUqCtGuptOdDKT9bir5W6vOYFNBc8mamHTWjonkoSbtI2gEAqE0paZnKzCuSZFSIn6f8fLx1/FyW8guNcjFIkY1qJ9mtKfm5ucpMMTWd8/D2rp0Zdiuyjx2VoahYcneXd7NmKsrK+l/TOaNcfH0dM8Ne0nTuf89fLz2zXp5z586pqKhIBoNpBr7GJR8ydVl3c5eCanaWNz83R0WZZ2SQUcUefpWaYS8tKzdfpzPyZZTk6+mmpgFeysjIUH6+qb7f19dXXl5epoS4qMA06x7apuIXyDj1d+27b1PJq2IJ6fm/e09vH/kGB1f8mnb87mtUboaUddrUA8DTnxl21DiS9kogaQcAALCDU/tMXeJLTN0iNe3ouHgAwInwnHYAAAA4VjlN5wAAFePcHV4AAABQd5U0natETTsAwBJJOwAAAGpO6cZzJS8AQJWQtAMAAKBmVKPxHADAOmraAQAAUDNyUkwJu2R6z0lxbDwAUA+QtAMAAKBm0HgOAGocy+MBAABQNdbq12k8BwA1iqQdAAAAlWerfp3GcwBQo1geDwAAgMqjfh0AagVJOwAAACqP+nUAqBUsjwcAAEDlUb8OALWCpB0AAAAXVrrpnET9OgDUApJ2AAAAlM9W0zkAgN1R0w4AAIDy0XQOAByGpB0AAADlo+kcADgMy+MBAABQPprOAYDDkLQDAADAEk3nAMBpkLQDAADgbzSdAwCnQk07AAAA/kbTOQBwKiTtAAAA+BtN5wDAqbA8HgAAoKErXcNO0zkAcBok7QAAAA2ZrRp2knUAcAosjwcAAGjIqGEHAKdG0g4AANCQUcMOAE6N5fEAAAANGTXsAODUSNoBAAAaktJN5yRq2AHAiZG0AwAANBS2ms4BAJwWNe0AAAANBU3nAKDOIWkHAABoKGg6BwB1DsvjAQAAGgqazgFAnUPSDgAAUF/RdA4A6jySdgAAgPqIpnMAUC9Q0w4AAFAf0XQOAOoFknYAAID6iKZzAFAvsDweAACgPihdv07TOQCoF0jaAQAA6jpb9es0nQOAOo/l8QAAAHUd9esAUG+RtAMAANR11K8DQL3F8ngAAIC6jvp1AKi3SNoBAADqImuN50jWAaDeIWkHAACoa2w1ngMA1DvUtAMAANQ1NJ4DgAaDpB0AAKCuofEcADQYLI8HAACoa2g8BwANBkk7AACAsyvddE6i8RwANBAk7QAAAM6MpnMA0KBR0w4AAODMaDoHAA0aSTsAAIAzo+kcADRoLI8HAABwJqXr12k6BwANGkk7AACAs7BVv07TOQBosFgeDwAA4CyoXwcAlELSDgAA4CyoXwcAlMLyeAAAAGdB/ToAoBSSdgAAAEcp3XROon4dAGCBpB0AAMARbDWdAwDgPNS0AwAAOAJN5wAAFUDSDgAA4Ag0nQMAVADL4wEAAByBpnMAgAogaQcAAKgtpRvP0XQOAHABJO0AAAC1gcZzAIAqoKYdAACgNtB4DgBQBSTtAAAAtYHGcwCAKmB5PAAAQG2g8RwAoApI2gEAAOyhdNM5icZzAIBKI2kHAACoaTSdAwDUEGraAQAAahpN5wAANYSkHQAAoKbRdA4AUENYHg8AAFBdpevXaToHAKghJO0AAADVYat+naZzAIAaUOXl8QUFBTp27Jji4+OVkkKdFgAAaKCoXwcA2FGlkvaMjAwtWbJEffv2VUBAgCIjI9W+fXs1btxYLVu21OTJk7Vjxw57xQoAAOB8qF8HANhRhZfHL1y4UC+88ILatGmj4cOH6x//+IciIiLk7e2tlJQU7du3Tz/++KOuvfZa9ezZU2+88Yaio6PtGTsAAIDjUb8OALAjg9FoNFZkx9tuu01PPfWULrnkknL3y8vLU0xMjDw8PDRx4sQaCdLe0tPTFRgYqLS0NAUEBDg6HAAA4MxKN50DAKAKKpqHVjhpr89I2gEAQIXYajoHAEAlVTQP5TntAAAAFUXTOQBALavSI9+ysrI0f/58bdiwQadPn1ZxcbHF+KFDh2okOAAAAKdS0nSuZKadpnMAADurUtJ+9913a9OmTRo3bpzCw8NlMBhqOi4AAADnQ9M5AEAtq1LS/t133+mbb75R7969azoeAAAA51K68VzJCwCAWlClpD04OFghISwHAwAA9RyN5wAADlalRnRz587VM888o+zs7JqOBwAAwHnQeA4A4GBVmml/9dVXdfDgQTVt2lSRkZFyd3e3GN+9e3eNBAcAAOBQNJ4DADhYlZL2kSNH1nAYAAAATsBa/TqN5wAADmQwGo1GRwfhaBV9qD0AAKjHqF8HANSiiuahVappBwAAqHeoXwcAOKEKJ+0hISE6e/aspL+7x9t6VdTmzZs1fPhwRUREyGAwaMWKFRbjRqNRzzzzjMLDw+Xt7a2BAwdq//79FvukpKRo7NixCggIUFBQkCZNmqTMzMwKxwAAACDp7/p1ifp1AIDTqHBN+z//+U/5+/tLkl577bUauXhWVpa6dOmiiRMnatSoUWXGFyxYoNdff13Lli1Tq1at9PTTT2vw4MH6448/5OXlJUkaO3askpKStG7dOhUUFOiuu+7SlClT9OGHH9ZIjAAAoIGgfh0A4IScpqbdYDDoq6++Mje5MxqNioiI0KOPPqoZM2ZIktLS0tS0aVMtXbpUt956q+Li4tShQwft2LFDPXr0kCStXr1aw4YN0/HjxxURUbH/saWmHQCABqh00zkAAGpRRfPQKnWPL3H69GmdPn1axcXFFts7d+5cndNKkhISEnTy5EkNHDjQvC0wMFA9e/bUtm3bdOutt2rbtm0KCgoyJ+ySNHDgQLm4uGj79u268cYbrZ47Ly9PeXl55s/p6enVjhcAANQhNJ0DANQRVUrad+3apfHjxysuLk6lJ+oNBoOKioqqHdjJkyclSU2bNrXY3rRpU/PYyZMn1aRJE4txNzc3hYSEmPexZt68eZozZ061YwQAAHWUtaZzJO0AACdUpe7xEydOVNu2bbV161YdOnRICQkJ5tehQ4dqOsYaN2vWLKWlpZlfx44dc3RIAACgNtF0DgBQR1Rppv3QoUP64osvFBUVVdPxmIWFhUmSTp06pfDwcPP2U6dOqWvXruZ9Tp8+bXFcYWGhUlJSzMdb4+npKU9Pz5oPGgAA1A00nQMA1BFVmmkfMGCA9uzZU9OxWGjVqpXCwsK0YcMG87b09HRt375dvXr1kiT16tVLqamp2rVrl3mf77//XsXFxerZs6dd4wMAAHVIeqJ0ap/pvURAhNS0Iwk7AMCpVWmm/Z133tH48eO1b98+dezYUe7u7hbjN9xwQ4XOk5mZqQMHDpg/JyQkKDY2ViEhIWrRooUeeughPf/884qOjjY/8i0iIsLcYb59+/YaMmSIJk+erLfeeksFBQWaNm2abr311gp3jgcAAPUcTecAAHVYlZL2bdu2acuWLfruu+/KjFWmEd3OnTvVv39/8+dHHnlEkjR+/HgtXbpUjz/+uLKysjRlyhSlpqbqqquu0urVq83PaJekDz74QNOmTdOAAQPk4uKim266Sa+//npVbgsAANRHNJ0DANRhVXpOe2RkpK6//no9/fTTZbq710U8px0AgHqMmXYAgBOy63Pak5OT9fDDD9eLhB0AANRD6YmWTeZoOgcAqKOqlLSPGjVKP/zwg9q0aVPT8QAAAFSPrZl1knUAQB1UpaS9bdu2mjVrln766Sd16tSpTCO6Bx98sEaCAwAAqDRq2AEA9UiVatpbtWpl+4QGgw4dOlStoGobNe0AANQj1LADAOoAu9a0JyQkVDkwAAAAu6KGHQBQj1QpaQcAAHAapZvOSdSwAwDqDZeK7jh//nzl5ORUaN/t27frm2++qXJQAAAAFVKyFH5Jb9N7eqKjIwIAoEZVOGn/448/1KJFC91333367rvvdObMGfNYYWGh9u7dq8WLF+vKK6/UmDFj5O/vb5eAAQAAzKw1nQMAoB6p8PL45cuXa8+ePXrzzTd1++23Kz09Xa6urvL09FR2drYkqVu3brr77rs1YcIEeXl52S1oAAAASaYl8Y3b/d10zjvE0REBAFCjqtQ9vri4WHv37tWRI0eUk5OjRo0aqWvXrmrUqJE9YrQ7uscDAFCHWatpBwDAyVU0D61S0l7fkLQDAFBHkKADAOoJuz7yDQAAoNbx/HUAQANU4UZ0AAAADkXTOQBAA0TSDgAA6oaSpnMSTecAAA0Gy+MBAIBzKl2/HhBhWhJPTTsAoAGpVtJ+4MABHTx4UH369JG3t7eMRqMMBkNNxQYAABoqW/XrJS8AABqIKi2PT05O1sCBA9W2bVsNGzZMSUlJkqRJkybp0UcfrdEAAQBAA0T9OgAAkqqYtD/88MNyc3PT0aNH5ePjY94+ZswYrV69usaCAwAADRT16wAASKri8vi1a9dqzZo1uuiiiyy2R0dH68iRIzUSGAAAaMCoXwcAQFIVk/asrCyLGfYSKSkp8vT0rHZQAACgAbLWeI5kHQDQwFVpefzVV1+t5cuXmz8bDAYVFxdrwYIF6t+/f40FBwAAGoiSxnNLepve0xMdHREAAE6hSjPtCxYs0IABA7Rz507l5+fr8ccf1++//66UlBRt2bKlpmMEAAD1nbXGc8yyAwBQtZn2jh076q+//tJVV12lESNGKCsrS6NGjdKvv/6qNm3a1HSMAACgvqPxHAAAVhmMRqPR0UE4Wnp6ugIDA5WWlqaAgABHhwMAQMNUuqYdAIB6rKJ5aJWWx0tSbm6u9u7dq9OnT6u4uNhi7IYbbqjqaQEAQENgLUGn8RwAAGVUKWlfvXq17rzzTp09e7bMmMFgUFFRUbUDAwAA9VRJ07kz8aal8ONWkKwDAGBDlWraH3jgAY0ePVpJSUkqLi62eJGwAwCAcllrOgcAAKyqUtJ+6tQpPfLII2ratGlNxwMAAOo7ms4BAFBhVVoef/PNN2vjxo10igcAAJUXEGFaEk/TOQAALqhK3eOzs7M1evRoNW7cWJ06dZK7u7vF+IMPPlhjAdYGuscDAGBHdIUHAKAMu3aP/+ijj7R27Vp5eXlp48aNMhgM5jGDwVDnknYAAGAnNJ0DAKBaqpS0P/nkk5ozZ46eeOIJubhUqSweAAA0BNaazpG0AwBQYVXKuPPz8zVmzBgSdgAAUD6azgEAUC1VyrrHjx+vTz75pKZjAQAAdV16onRqn+ld+rvp3NQtLI0HAKAKqrQ8vqioSAsWLNCaNWvUuXPnMo3oFi5cWCPBAQCAOsRW/XrJCwAAVFqVkvbffvtN3bp1kyTt27fPYuz8pnQAAKB8ycnJMhqN8vb2lq+vb4WPy8k5oeLiPLm5+cjTM6x6QaQek4ryJHdfKSDc6i4FBekqKDgryUUeHhfJzc1NSk+SCrIkV3cpqKXt+vWUBMlYLPk0lrwDpIIcKfOUJBcp8CLJxUXKz5LyMiRXT8kn2HSOjJNSQa7k5S/5hJq2ZZ4xncs7SHLztH4/1s5lZ6mns2U0Sl5+rvL2tREXGpTDZzNVbJRC/dwV6M1vAkDVVSlp/+GHH2o6DgAAGpSUlBT99ddf2rVrl/Lz8xUVFaUrrrhCgYGB8vDwsHlcTs5xZWb9qSNH/q3c3ET5+V2sVpHT5OHRVN7e1hNum84dlU7/Lv30TyntuBTWSeozQ/KPkAKbmXfLzk7QseP/0dmz6+Xi4qGI8NFqGjJQXuvmSUe2SP5h0pUPSGGdTTPsJTPtbt7Sz0ukXUtNiXSXW6XOY6RdMVLcKsnNQ+p6h9ThBumn16UDa03nGrFYOndI+um1v+Pq+7gpYV//rOlcF18n9bxXCo6USiYMCnKllIPSppel47+YztXnMemiyyTfRpX+d1QRaWeydXjvWf3xU5IK8orUsmOIOl/TXL4h7uX+e0T9dTQ5W2vjTurjX44pt6BI/ds10YTekWoe6MFvAkCVVOk57fUNz2kHANSm5ORkff311zp69KjFdm9vb02cOFGNGze2elxOTpKSkj5RwuE3So24qHOnJQoK6lumZM2mtOPSrmXS5gWW2w0u0pgPpDaDJHd3ZWUf0u7dtyk//6zFbv5+l6iz3+3y+vSevzde9YjUfZxUkG1K2Nc8Kf313f9CdJVu/0xaca+UedrymuFdpeGvSf/uJw172ZScW4trxP+Z/ghwcq9pm3ewNPl7KaS16fORrdKy4VJxoeWxV043/THCq2b/Nz7tdLY2LItT0sE0i+2ePm4a9dilCgmv+MoJ1A+Hk7M049M92nnknMX2IB93fX7vlYpq4uegyAA4o4rmoRVuRDdq1Cilp6eb/7m8FwAAsC05OblMwi5JOTk52rx5szIzM60eV1ycpcNHFlsbUfxfs1VQcKLiQeRnST+9Wna7sVj6doaUflQFBWk6fmxZmYRdkjIyf1eGj4t0y/um16i3pd3LTLPdTTtKZ/f/nbBLUrvrpLj/lk3YJSkpVko+ILXsLbW40nZc3z8vXT75720556TNr5qW22ecllY+UDZhl6Rtr0tZZy78nVTSuZPZZRJ2ScrLLtSu7w4rKz2vxq8J53bgVGaZhF2SUrMLtGTjASVn8JsAUHkVTtoDAwPN9eqBgYHlvgAAgG2l+8GcLz4+Xnl51v+PfVbWQRmNRVbH8vKSVFBQNoG06exfUrH1cyn9hJSbpvyCZJ05u97mKbw9Gks/PC99Ok768RVpyHzp+A7T4O9fWu4c2Vvav8Z2PPu+kC6dYErey4vLK8hyW9zXpuQ995zpWGuMRilxt+1rV9H+nadsjiXsPav8HCt/QEC9VVRUpJV7Em2Or/vjlNJyC2oxIgD1RYVr2mNiYvTcc89pxowZiomJsWdMAADUa66urlUac3Epf+m7waUSrWoucC65uEpykcFg+5zuhbJsPOfmZZoRlyTXUrW7xUXlX9PFXSoqlDwusKS8dMPbknt2sf29mcZrvpbYxc12811XVxcZRHPehsTV1VXurrb/nbu5upT5+QJARVTqOe1z5syxuWQPAABUTJcuXWyOderUST4+PlbHvL0j5eLiZXXM1ydKbq7+FQ8itI0pybamcTvJM0Benk0VFjbS5ilcvEJM+5YcU5gnRZieLqMut1nuvH+tdIntc6nrWGnrIlMX+vLiSjtmua3bOMm3seQdIjXrbiNQNynC9ndeVRdfYbvxX9ueTeUdUMH+Aqg3br70IptjN3aLUGOeLACgCiqVtNOzDgCA6gsMDFTnzp3LbA8ODlbPnj3l7e1t9ThXV3+1azdXKjWD6+LirYsvflE+Pi0qHoRngHT9a2Vnrt19pOFvSCGt5OrqrfCwUfL1jS5zeOOQa1Sc9Kt09QxTTfvVM0wN6Dz+12grsLnUaczfBxzaKLW4Qmp8cdlY2l0nefpJZ/6U9n0uXbfQelwDnpG2/+vvbSGtpcunmB455xMi3fCm6b5Ku26hKbGvYX7Bnmp7edMy2wMbe6tTv4vk6U3S3tA0C/bRiK4RZbZHhvpo3BWR8uM3AaAKKtU93sXFRadOnbLZ1bauons8AKC2paSkKDk52fzIt/bt26t169YKDQ0t97jc3ETl5yfrxIkPlZN7TAH+nRUePkqenk3k5lbJ/w1LO25q0LbjPSn1sBTRXep6u+lZ7eclv9nZh5Wevke+xf5yL5RcfZuq2NNPnjs+lI5uMz2L/bJJkl+YFNT87/OfO2JqSLfrPVPju46jpZa9pKPbpX2fmZ6z3n2CaQb9j6+lg99LQS2k3g9L+RnSjnfPi2uslJdpalKXn2l6dFyrPqbnvJcoLpbSjkq/fS4lbDad6/IpUnAr07Pe7SDtTLZST+fo980nVJBfpDZdm+ii9sEKamJ9tQTqvyPJWUo4m6UPtx9Vdn6RhnUKU682jdSqEU8TAGCponlopZP28xvS2ZKSklLxSJ0ASTsAwFFycnJUVFQkP7/KPQqqoCBLRUVZcncPkKurjeXkFZWXYUqEPYMlDxvnSk+U3h/59zPYx60wPfs8O1ly9y3/cWp56VJhgeR73h8kctJMdeie/7vv4mKpMMdUC+/6v9nIglzT7L2n/9/bCvNMHeLLq323di47y8suUGGBUb6BPIcbJqnZ+SooLFbjgGr+5xNAvVXRPLQSHWtM5syZQ4d4AABqiK2l8Bfi7u4rd/camrnz9De9ypOTYtl0LifFNMPub7uu++/zB0ilS3m9S/1/CReXsom4u5fpdT43T5U9WSnWzmVnnj7uF4oKDUyQD3/AAVAzKp2033rrrWrSpIk9YgEAAM7K+39N50pm2r1DHB0RAAANQqWS9gstiwcAAPVEeqJpNt07xDSjHhBhWhJ//jYAAGB3lUra6R4PAEADYK1+vSRxJ1kHAKBWVSppLy4utlccAADAWdiqXwcAALWuUs9pBwAADUBJ/bpE/ToAAA5W6UZ0AACgnqN+HQAAp0HSDgBAQ1e66ZxE/ToAAE6CpB0AgIbMVtM5AADgFCqctK9cubLCJ73hhhuqFAwAAKhlNJ0DAMCpVThpHzlypMVng8Fg8Qi485/hXlRUVP3IAACA/ZU0nSuZaafpHAAATqXC3eOLi4vNr7Vr16pr16767rvvlJqaqtTUVH377bfq3r27Vq9ebc94AQBATSppOjd1C0vjAQBwQlWqaX/ooYf01ltv6aqrrjJvGzx4sHx8fDRlyhTFxcXVWIAAAKCGlW48R9M5AACcVpWS9oMHDyooKKjM9sDAQB0+fLiaIQEAALuh8RwAAHVKhZfHn++yyy7TI488olOnTpm3nTp1So899pguv/zyGgsOAADUMGuN5wAAgNOqUtL+3nvvKSkpSS1atFBUVJSioqLUokULnThxQu+++25NxwgAAGpKSeM5icZzAADUAQbj+S3gK8FoNGrdunX6888/JUnt27fXwIEDLbrI1xXp6ekKDAxUWlqaAgICHB0OAAA1p3T9uq1tAACgVlU0D61y0l4iNzdXnp6edTJZL0HSDgCol6hfBwDAaVU0D63S8vji4mLNnTtXzZo1k5+fnxISEiRJTz/9NMvjAQBwFtSvAwBQ51UpaX/++ee1dOlSLViwQB4eHubtHTt21DvvvFNjwQEAgGqgfh0AgDqvSo98W758uf79739rwIABuvfee83bu3TpYq5xBwAADhYQYVoST/06AAB1VpWS9hMnTigqKqrM9uLiYhUUFFQ7KAAAUAXWGswFRJCsAwBQh1VpeXyHDh30448/ltn++eefq1u3btUOCgAAVFJJ07klvU3v6YmOjggAANSAKs20P/PMMxo/frxOnDih4uJiffnll4qPj9fy5cu1atWqmo4RAABciLWmc8ywAwBQ51Vppn3EiBH673//q/Xr18vX11fPPPOM4uLi9N///leDBg2q6RgBAMCF0HQOAIB6qUrPaT9+/Lguuugiq2M///yzrrjiimoHVpt4TjsAoF6wVtMOAACckl2f037ttdcqJaXss163bNmiIUOGVOWUAACgMtITpVP7LGvXAyKkph1J2AEAqEeqlLRfccUVuvbaa5WRkWHetnnzZg0bNkzPPvtsjQUHAACsoOkcAAANRpWS9nfeeUctWrTQ8OHDlZeXpx9++EHXXXednnvuOT388MM1HSMAADiftaZzAACgXqpS0u7i4qKPP/5Y7u7uuuaaa3TDDTdo3rx5mj59ek3HBwAASqPpHAAADUaFG9Ht3bu3zLaMjAzddtttuu666zR16lTz9s6dO9dchLWARnQAAKdXuskcTecAAKjTKpqHVjhpd3FxkcFg0Pm7n/+55J8NBoOKioqqGX7tImkHADi1khr2M/GmmfVxK0jUAQCo4yqah7pV9IQJCQk1EhgAAKgkazXsJO0AADQIFU7aW7Zsac84AACALSU17CUz7dSwAwDQYFQ4aS/t4MGDeu211xQXFydJ6tChg6ZPn642bdrUWHAAAECmWfVxK6hhBwCgAapS9/g1a9aoQ4cO+uWXX9S5c2d17txZ27dv1yWXXKJ169bVdIwAADQs6YnSqX2Wz18PiJCadiRhBwCggalwI7rzdevWTYMHD9b8+fMttj/xxBNau3atdu/eXWMB1gYa0QEAnAZN5wAAaBAqmodWaaY9Li5OkyZNKrN94sSJ+uOPP6pySgAAIFlvOgcAABqsKiXtjRs3VmxsbJntsbGxatKkSXVjAgCg4SppOifRdA4AAFStEd3kyZM1ZcoUHTp0SFdeeaUkacuWLXrppZf0yCOP1GiAAAA0KDSdAwAA56lSTbvRaNRrr72mV199VYmJpiY5EREReuyxx/Tggw/KYDDUeKD2RE07AMBh0hNJ0AEAaIAqmodWKWk/X0ZGhiTJ39+/OqdxKJJ2AIBD0HQOAIAGq6J5aJWf0y5JZ86cUXy8qVnOxRdfrEaNGlXndAAANCzWms6RtAMAgPNUqRFdVlaWJk6cqPDwcPXp00d9+vRReHi4Jk2apOzs7JqOEQCA+ommcwAA4AKqlLQ/8sgj2rRpk/773/8qNTVVqamp+vrrr7Vp0yY9+uijNR0jAAD1U0nTualbWBoPAACsqlJNe6NGjfT555+rX79+Ftt/+OEH3XLLLTpz5kxNxVcrqGkHANQKms4BAID/sWtNe3Z2tpo2bVpme5MmTVgeDwCANTSdAwAAVVCl5fG9evXSs88+q9zcXPO2nJwczZkzR7169aqx4AAAqDesNZ0DAAC4gCrNtC9atEiDBw/WRRddpC5dukiS9uzZIy8vL61Zs6ZGAwQAoF4oaTpXMtNO0zkAAFABVX5Oe3Z2tj744AP9+eefkqT27dtr7Nix8vb2rtEAawM17QAAuyhdw05NOwAA+J+K5qFVTtrrE5J2AECNo4YdAACUw66N6JKTkxUaGipJOnbsmN5++23l5ORo+PDh6tOnT9UiBgCgPrFWw07SDgAAKqlSjeh+++03RUZGqkmTJrr44osVGxuryy67TP/85z/173//W9dcc41WrFhhp1ABAKhDSmrYJWrYAQBAlVUqaX/88cfVqVMnbd68Wf369dP111+v6667TmlpaTp37pzuuecezZ8/316xAgBQdwREmJbET93C0ngAAFBllappb9Sokb7//nt17txZmZmZCggI0I4dO3TppZdKkv78809dccUVSk1NtVe8dkFNOwCg2mgyBwAAKsEuNe0pKSkKCwuTJPn5+cnX11fBwcHm8eDgYGVkZFQxZAAA6iiazgEAADup1PJ4STIYDOV+BgCgwbHWdA4AAKAGVLp7/IQJE+Tp6SlJys3N1b333itfX19JUl5eXs1GBwBAXVDSdK5kpp2mcwAAoIZUqqb9rrvuqtB+MTExVQ7IEahpBwBUGzXtAACgEiqah1Yqaa+vSNoBAJVCgg4AAKrJLo3oAABo8Gg6BwAAalGlG9HVtsjISBkMhjKv+++/X5LUr1+/MmP33nuvg6MGANSG/KNHlfXLL0qOWar01auVl5Cggio+xcTyXGtsn6uGms4VpOap4HS2MnecVMZPJ5R/PEMFyTlVOlddV5Cco9xDqcr48biyfzujgjPZKsgpsNyH7wsA0EA5/Uz7jh07VFRUZP68b98+DRo0SKNHjzZvmzx5sp577jnzZx8fn1qNEQBQ+/KPHtXx6Q8pLy7OvM3Fz0/N31oitWsnd3//ip/ryBEdf+hhK+d6S2rX1vJcNdB0rjA1V/kHUnXuywNS8d9Val4dQxU0rLXcQrwqfc66quBsjlI+iFNBUpZ5m8HTVY0mXKKCMB+5e7vb/r46hSpoaCu5hXg7InQAAGqF08+0N27cWGFhYebXqlWr1KZNG/Xt29e8j4+Pj8U+1KUDQP1WcPq0Ti/8p0WSLUnFmZk6NvU+FZ89WyPnSpw1S645p6VT+0zL4iXTUvhxK6SpW6q8NL44p1DnvthvkYBKUu6+ZOX8flaFhYWVPmddVJSWq7TVCRYJuyQZ84p0dvkfUqZptr0428b39Vuycv7g8XoAgPrN6ZP28+Xn5+s///mPJk6caPF8+A8++ECNGjVSx44dNWvWLGVnZ5d7nry8PKWnp1u8AAB1R3F6hjLWrbM+lpGh/EOHKn6ujAxlrF9vdSx85n1y+ew2aUlvUx37+Yl7045VrmXP/vW0ZKMNbObWRBlTC6wP1jPFuUXK/SPZ6pgxp1CFZ0zL3y/0fRWcLf9/9wEAqMucfnn8+VasWKHU1FRNmDDBvO32229Xy5YtFRERob1792rmzJmKj4/Xl19+afM88+bN05w5c2ohYgCAPRTn5UrnlU6VVnDqdCXOlWfzXG7+7mXr12ug6VxRar7tsYyGkbBLkrGgWCq2PV6Unq+ioiIVpeXZ3Kc4I99mQg8AQH1Qp5L2d999V0OHDlVExN//h2nKlCnmf+7UqZPCw8M1YMAAHTx4UG3atLF6nlmzZumRRx4xf05PT1fz5s3tFzgAoEa5+PjINSRERSnWl0Z7tb+44ufy9pZrcLCKzp0rM1aYUSDPatavW+PZJlA5e89YHfNo7i+Dq8HqWH1j8HSVi4+birOtlwO4R/jK1dVVnm2ClLPXesmDR3N/GdwaxvcFAGiY6szy+CNHjmj9+vW6++67y92vZ8+ekqQDBw7Y3MfT01MBAQEWLwBA3eEWFqZG991ndcy7W1e5NWpUuXPdb/1cyZ9+q+JbPqlW/bo1nq0D5eLvUXbAIAVe21JuwQ2jEZ1LoKf8/7+9O4+Pqr73P/6eSTKTfbJvEELYURYVNSLKLote6oJaKW0R0VZEqlCtpb/i1t5iq63etoqttdjbSmvttVpBRcAAiggUpIhLhAgEyIKQZbJvc35/xIxOMpOEkGS21/PxyAPmbPOdOR7ie87385lpA9yus2TFyhwdJqnj9yt2RpZC42lEBwAIXH5zp33NmjVKSUnRVVdd1eF2+/btkySlp6f3wagAAN4QEhGh6MmTpBCzTj35lJpPnZIpLEwx/3WVku+4Q5YzmD3VcqzJkjlEZWvXKu3uRQqNtUiWWJmSs2VO7tfj4w9LjlTyraNVvi5f9YfKJUMKTYqQ7b8GyRznJpwGqBBLiCJGJspkMsn+VoEcVY1SiEmRY5MVM22Awr7oCt/yfo1S+brPvny/kr94v2zB834BAIKTyTAMn68Eczgcys7O1rx58/TII484l+fn52vt2rW68sorlZiYqP3792vZsmXq37+/tm7d2uXj2+122Ww2VVRUcNcdAPxIU329mouKZNTWymSxyhxnU1hiYrePZa443tJ4rnU6fA/eXXf7nGV1MhqaZTQbMlnNCksMzq8sbapvkmFvkNHokCnULFNEqELd3Fnn/QIABJKu5lC/uNO+adMmFRQU6JZbbnFZbrFYtGnTJj3xxBOqrq5WZmam5s6dqx//+MdeGikAoC+FWq0KHTiwx44lo7ZXGs95fM4gmQbfmVBrqJTc+f+S8H4BAIKRX4T2GTNmyN2EgMzMzDO6ow4AQIciElrusPdw4zkAAIDu8ovQDgBAn4jNaJkSX1vaEth78S47AABAVxDaAQDBy17YPqDHZhDWAQCAzyC0AwCCk71Q+vM1fdZ0DgAAoDv85nvaAQDoUbWl7ZvOAQAA+BhCOwAgOLU2nZNoOgcAAHwW0+MBAMGhbf06TecAAIAfILQDAAKfp/p1ms4BAAAfx/R4AEDgo34dAAD4KUI7ACDwUb8OAAD8FNPjAQCBj/p1AADgpwjtAIDA07bpnET9OgAA8EuEdgBAYPHUdA4AAMAPUdMOAAgsNJ0DAAABhNAOAAgsNJ0DAAABhOnxAIDAQtM5AAAQQAjtAAD/17bxHE3nAABAgCC0AwD8G43nAABAAKOmHQDg32g8BwAAAhihHQDg32g8BwAAAhjT4wEA/sVd/TqN5wAAQIAitAMA/Ien+nUazwEAgADF9HgAgP+gfh0AAAQZQjsAwH9Qvw4AAIIM0+MBAP6D+nUAABBkCO0AAN/VtumcRP06AAAIKoR2AIBv8tR0DgAAIIhQ0w4A8E00nQMAACC0AwB8FE3nAAAAmB4PAPBRNJ0DAAAgtAMAfARN5wAAANohtAMAvI+mcwAAAG5R0w4A8D6azgEAALhFaAcAeB9N5wAAANxiejwAwPtoOgcAAOAWoR0A4B1tG8/RdA4AAKAdQjsAoO/ReA4AAKBLqGkHAPQ9Gs8BAAB0CaEdAND3aDwHAADQJUyPBwD0Pnf16zSeAwAA6BShHQDQuzzVr9N4DgAAoFNMjwcA9C7q1wEAALqN0A4A6F3UrwMAAHQb0+MBAL2L+nUAAIBuI7QDAHpW26ZzEvXrAAAA3URoBwD0HE9N5wAAANAt1LQDAHoOTecAAAB6FKEdANBzaDoHAADQo5geDwDoOTSdAwAA6FGEdgBA99F0DgAAoFcR2gEA3UPTOQAAgF5HTTsAoHtoOgcAANDrCO0AgO6h6RwAAECvY3o8AKDr2taw03QOAACgVxHaAQBd46mGnbAOAADQa5geDwDoGmrYAQAA+hyhHQDQNdSwAwAA9DmmxwMAuoYadgAAgD5HaAcAuNe26ZxEDTsAAEAfI7QDANrz1HQOAAAAfYrQDgB9pKi+QZVNDjUbhiJDzMqKsLbbpqmpSVWnG9Tc5JA5xCRrVJhCzI2qLi9Tc3OTQsLCFJuQpIbGKjkclXIYzQoxRyoqJt3tsYzyBhmNhkwhJpkiQxUabenSWJurPlfIV5rOGTWlqqiNcxmXJaxGpurPJUeDFGKVEZuphkqpoa5JhsNQqCVEMckRqqk5JoejViaTWeaQKIWFJru8xojoMIW7GVdxbZ3sDkPNhhRpNikrMlwFpTWqbWiS2WxSZFioUmPC1NBwTM2OBplNYQoLi5fFEt/+BdmLpHq75GiWwsKlhEGq/vyE6usaZDabZQm3ymJLUkltk+oMh8JMJiWEhig6ws375XKsCCkhWwWna1Tb+OW4+sVHdOl97pKmJqn8iNRcL4VYpMhElZuiVFrVqIYmhyyhZvWLDVdZXaOq6pvV7HAoIixUAxIje24MAADAawjtANAHDlXX6aefFerNU3Y5JI2ICtfDQzI0JMKqjC/Cu/1UjU58Wq5drx5WVVm9LOEhunLxEOXvflP7Nr6mxrpaRdriNP76eUoaZlbeZ9+T5FBU1DANHfyAwq1DFBWTJElqLK1Vw2cVsm88quaKBpnCzIq4IEWxk/orNMFzoKyuPKWKohKZayqUljzceae9wRyp3D9/rMKDFbKEh+iGpQMU/tlzMu/+g9RQJUWnyDHxhzplnqh1zx6TYUgjL0vW+bObdfCzB1VZ+YEkkxISLld21o/01p/tKjpUodAws4ZfkqbzZ2bJlvTluA5V1+kn+YXaeNr1/RpqDdPEX7wtk0l6/IZBuigtT4cPP6b6+iKZzeFKS7tWA7O+q4iIzC9f1KlPpY0PSp++LhkONU97WCdTpmnTmmd08nC+ZDLpsiXf17HBo/SzIyUqrG9UhNmkb6TE684BqUqPsno8llLOUcOsR/W3j6L01DuFMpmkiUOS9KOrztHwtJiz/w+n7Ih05G0pd5VkPyGFRchx3rdUM3qxbvjTIZ2ubtTkYUn68VXn6OcbPtHmj0/KYUgj0mK08r/O0aCkKKXH9eAHCAAAoM+ZDMMwvD0Ib7Pb7bLZbKqoqFBsbKy3hwMgwHxWU68b9h3SifpGl+VmSS+fP0QXx0Wrqb5JebtKtOX5POf6C2am6uShf+nQv7e3O+alN92g8IHbVVq22Xm0C857UfEJ56mpvkl1+z5X+T8PtdvPMjBW8TcMU1ii+yD3eUG+/vLD78saGak5ty5QdLhJVXWGNv7tJU25+T699vQRXXplokZXPabQT//Vbv/6yx/U5k8m6finlfraPQn66NANMgzX1x0WlqDBGX/Ry4+ecC5LHxKnaTePkC0pUp/V1OmGfflu369/XTBUHx4o0br9RXpoxjEVHf1/7cYQF3exRo74hSIjM6XT+dL/fk2qON6yMjpVp+a+qj//v/vkaG6SJGUMP1f131ysH54ob3esCbYorR6aqZSY8JZj/WlOS3j+KpNZxTe+piv/UaXS6gZJUmKURS/ePl6DkqPdvs9d0lQv7fuLtG55u1WNAy7Xy0N+qntfO6HX77pctzy3W0UVdS7bmE3Si7eP17gsuvwDAOCLuppD+co3AOhluyuq2gVQSXJIeuRwsY7V1auyvF67Xj385UqTlJYd5jawS9K/X1mnpNgbXI722eFHVV15Uoa9UfaNR93u13DELkd1+7HIXihH0X6Zqk7KGhmp2kq7/v74b/THVb/W3x//jcqKTqg4f59Ss2M1aKjhNrBLknXXL3XBpRYNHx+vktO/bxfYJamxsVQ1je8odeCXv5yKDpWr1t6y7a6Kao/v16rPijTt/HTdPtGm00WPux1DefkuNTaebnlQsOPLwC6pYcrDeu+lfzgDuyRlf+16PXayyu2xtldUq6Sp+Ytjvds+sEuS4VDyzlVaNO7Lafmnqxu06eOTbo/ZZeXHWu6wuxFW8LYuSarXFeekaP/x8naBXZIchvTYm5/qRFnN2Y0DAAB4FaEdAHrZltJKj+v+XVGtRoehpnqHauwNzuXWiFBVni7xuF9Dba2a60NcllXY90pqkNHQLEeVm2D+hcbjbQLqF03nzL+7XEm5d2nOrQvc7leYt08pAyMVYnf/gYAkqb5S4SE1Ss4yyV612+NmVXXvKGmAa03/5wUt71OH75e9Wg2GSfERjWpoOOVxO3vlgZa/5L/lsrwhbqiO5X3sssyIselUY5M8OVD5RejNz/W4Tcjxnbog3bX+/d1Dp1RaXe9xn041VEnVn3tcbT39kaaOSNHbBz2/D3uPlqmh2dH9MQAAAK8jtANAL0uzhnlcl2RpaS0SEmaWyWxyLm9qcCg8uuOa6BCLa2i3WBJlSDKFmjr8190c02Y8taUtteuS9HmeosNN7XeSFGlLUG1Vs4zwuA7H5QgJV32NZAnzPC07LCRVddWuYTLS1hJ6O3y/wkJlkmQoTB29SKslueUvbRr0mZtqFGlzHX+o4ejwl2GyJcztsVxEJau8zvX1JMdYZQ09i1+zoeGSyfP+jshknaysV2psuMdtkqKtMsn9+QQAAP6B0A4Avez61ASPsWlhvyQNsITKEhGi7DGJzuXNTQ45HFHtAmar/uecq5qG912W9UtfqPCINJnDQxQ+MtHtfiZriMLSolwXRiS0fK2bJCUPV1Wd+1YnQ3Om68h/TquiIVGKTnG7jWPAZTqaL33yTo1SEm5xu40kxcdcr6MflDkfh4WHKCGjZVw3pMZ3+H5FNzv0+od1ik+4wu02ISHRiooa2vJg7E0u6yLfX62Lr7zSZdmpXds1K77Ne/KF6BCzhkWFuz3WV5Wd91098361y7Jv5AxQVAcfQHQq3CYNn+1+nTVWJdaB+t3WfF19nuev4vv2+Cz1j2v/LQUAAMB/ENoBoJfFhYboF8P7t/sHd2pCjK5OiVNoaKii48I1/rohzuAqSXs2nNbMxT+SNco1UNpSUjXx29eq+NT/OpclxE9VauqVCg0NVYgtXLbZ2QpNdf3KL1OYWYkLzlVIWJlUcqBlWrzU8v3r33pZWrxdTTe9oLwDeXLd0aRLb1yowoOGmhocevu1KlVd9XxLqPyq+IGyX/qo9mwpV2lRtepKz1Vy0rVtXrVJWf1/qMP/DlVTQ8ud6VCLWVcuHq2IL7q0J5hN+sWw9u/XtIQYzUmJ00U/y9Xzu04pNP4uRUYNc9nGbI7QmNFPy2r94kOL8Hjpv5748o71J+s1IDtD51x6mXOfTze9pu9FScMjXcNtpNms58/NVkJr7g6Pl/7r8XZ3vxuHztaHcVO1t6C89e3SfbNGKDnqLMNybLp0xU+k5BGuyy1R+vzq5/XAllLVNDi0t6BMP71mlMxtPumYOiJZV45OV2goXxQDAIA/o3u86B4PoPedqK1XtcPQ9vIq2ZuadFlcjJIsoe2+q73i8xrZT9Wp+HCFYhLClT4oVo7mCpUcPqTyokKlDhqi+H79FBbZqNOnd6ipqVIJCTkKC01q913tTadr1VRap4ZjlQqJs8qSGaOQ0FKZ117n/Co3fevlltD+FfbSQtXZq3X0wPsKs1iUee55CrXYZD9lOMeVMThWUSHFUvF/pNOfSRljpfjhqmpM0olPSlVf26R+w+MVlVivZp1Uadl2mc1WJcRfKqM5UeWFJuexUgfGKiLGqvCoL8NlcXWN7DJpe3m17E1NujwuRklhIaoqrdPWQ6cVHmbW5UOSlBpdocb6o6qoeF/hEf0VGzNGVmuiQkO/8oFCxYmW+vAjb0t1FVL2JNVY01RdWaNjB95XiMWiAaPHqTY2UUfrm/V+RbUywy0aGxupxDCTosLDOzxWbWSGDtZEavsX47p0cJKiLGb1T3B/9/6MlX4mlR2Vju+W4rJk9BunInOq9hyr1JHT1RqVYdPg5CjVNzu0I/+0KusadengJCVGWfmudgAAfFhXcyihXYR2AEGk5IC0esKXjxdvl1JHeW88AAAAQYqvfAMAtNemfl0RfIc3AACAL6PQDQCCSWv9em1pS2CP9dzEDAAAAN5HaAeAQGcvdA3prT8AAADweYR2AAhk9kLpz9d02HgOAAAAvouadgAIZLWlLYFdavmzttS74wEAAMAZIbQDQCCj8RwAAIBfY3o8AAQyGs8BAAD4NUI7AASStk3nJBrPAQAA+DFCOwAECprOAQAABBxq2gEgUNB0DgAAIOAQ2gEgUNB0DgAAIOAwPR4A/FXb+nWazgEAAAQcQjsA+CNP9es0nQMAAAgoTI8HAH9E/ToAAEBQILQDgD+ifh0AACAoMD0eAPwR9esAAABBgdAOAP6gbdM5ifp1AACAIEBoBwBf56npHAAAAAIeNe0A4OtoOgcAABC0CO0A4OtoOgcAABC0mB4PAL6OpnMAAABBi9AOAL6obeM5ms4BAAAEJUI7APgaGs8BAADgC9S0A4CvofEcAAAAvkBoBwBfQ+M5AAAAfIHp8QDga2g8BwAAgC8Q2gHA29o2nZNoPAcAAABJhHYA8C6azgEAAKAD1LQDgDfRdA4AAAAdILQDgDfRdA4AAAAdYHo8APSltvXrNJ0DAABABwjtANBXPNWv03QOAAAAHjA9HgD6CvXrAAAAOEOEdgDoK9SvAwAA4AwxPR4A+gr16wAAADhDhHYA6C1tm85J1K8DAADgjBDaAaA3eGo6BwAAAJwBatoBoDfQdA4AAAA9wKdD+4MPPiiTyeTyM2LECOf6uro6LVmyRImJiYqOjtbcuXNVUlLixREDwBdoOgcAAIAe4PPT488991xt2rTJ+Tg09MshL1u2TOvXr9eLL74om82mO++8U9ddd522b9/ujaECwJdoOgcAAIAe4POhPTQ0VGlpae2WV1RU6Nlnn9XatWs1depUSdKaNWs0cuRIvffee7rkkkv6eqgAgl3bxnM0nQMAAMBZ8unp8ZJ08OBBZWRkaNCgQZo/f74KCgokSXv27FFjY6OmT5/u3HbEiBEaMGCAduzY0eEx6+vrZbfbXX4A4Ky0Np5bPaHlT3uht0cEAACAAODToT0nJ0fPPfec3njjDa1evVqHDx/W5ZdfrsrKShUXF8tisSguLs5ln9TUVBUXF3d43FWrVslmszl/MjMze/FVAAgKNJ4DAABAL/Dp6fGzZ892/n3MmDHKyclRVlaW/v73vysiIqLbx12xYoWWL1/ufGy32wnuAM5Oa+O51q94o/EcAAAAeoBPh/a24uLiNGzYMB06dEhXXHGFGhoaVF5e7nK3vaSkxG0N/FdZrVZZrdZeHi2AgOaufp3GcwAAAOhhPj09vq2qqirl5+crPT1d48aNU1hYmDZv3uxcn5eXp4KCAo0fP96LowQQ8DzVr8dmSKmjCOwAAADoMT59p/2ee+7RnDlzlJWVpcLCQj3wwAMKCQnRvHnzZLPZtGjRIi1fvlwJCQmKjY3V0qVLNX78eDrHA+hd7urXCeoAAADoBT4d2o8fP6558+bp9OnTSk5O1mWXXab33ntPycnJkqTHH39cZrNZc+fOVX19vWbOnKmnnnrKy6MGEPCoXwcAAEAfMRmGYXh7EN5mt9tls9lUUVGh2NhYbw8HgD9oW9MOAAAAnIGu5lCfvtMOAD7BXUBvbT4HAAAA9CJCOwB0pLXpXOtU+G+9TFgHAABAn/Gr7vEA0OfcNZ0DAAAA+gihHQA60tp0TqLpHAAAAPoc0+MBoCOxGS1T4mk6BwAAAC8gtAPAV9F0DgAAAD6E0A4ArWg6BwAAAB9DTTsAtKLpHAAAAHwMoR0AWtF0DgAAAD6G6fEAglvbGnaazgEAAMCHENoBBC9PNeyEdQAAAPgIpscDQaiuqU72ervLssr6SlU3VLssK6stU31jvfNxY3OjyuvK1dzcfNZj6Oqx3I2rx1DDDgAAAB/HnXYgiByvPK7CqkL949N/qLqpWtMGTNOFqRfqYOlBvfzZywozh2n+iPlKjEjUpqObtPfkXqVEpujG4TcqPCRcf/3krzpedVznJp6rK7OvVEp4iqLDo89oDCXVJSqvL9c/Pv2Hjlcd16jEUZqdPbvdsY7Zj+mDUx/otcOvyRJi0bVDrlW2LVv9Y/r33BvSWsPeeqedGnYAAAD4GJNhGIa3B+FtdrtdNptNFRUVio2N9fZwgF5xvPK4/njgj3rx0xddlg+IGaAfXvxDLX1rqWxWm/77sv/WD9/+oSrqK1y2Wz5uufZ/vl+bCjZJkiJCI/TMFc9obMrYLo+htLZUu0t26wfbfiCH4XAub3usY5XH9P0t39fHpR+77D99wHQtv3C5MmMyz+i1d8jd97IDAAAAvayrOZTp8UCQOFV7ql1gl6SCygLlHsvVpMxJun7Y9Xpm/zPtArsk/c/e/9G1Q691Pq5tqtXKd1eqwF7Q5THYG+xauX2lS2BvPdb9796vAnuB6pvq9frh19sFdknaVLBJRyqOdPn52g+gUCo50PJnq9gMKXUUgR0AAAA+idAOBIlXP3vV47oNRzZoSuYUnZN4jvae3Ot2m2ajWQX2AqVHpTuXHa44rKrGqi6P4XjVcdU21bpd91nFZ6pqrFJxTbFeOfSKx2P84+A/VFlf2eXndGptOrd6QsufXw3uAAAAgI8itANBoq6pzuO6+uZ6hZnD1OzouClcQ3ODwsxhLss626ft/h1pdjTLMAw1ODxv19DcoGajG43waDoHAAAAP0RoB4LEzIEzPa67vN/l2lOyRydrTirblu1xuyHxQ3Si6oTzcVJEkmIsMV0ew8DYgQoxhbhd13qs+PB4Te4/2eMxZg2cpbjwuC4/p1Nr0zmJpnMAAADwG4R2IEhk27I1Nrl907iosChdP+x6rftsnV7Ie0F3jL3DbbD+2uCvaWfRTpe73D+46AdKi0rr8hgiwyJ1y6hb3K6776L7lBaVJpvVpm+M/IYSwtuH6iFxQ3R+yvldfj4XsRkt38O+ePuX38cOAAAA+Di6x4vu8QgexyuP682jb+r/Pv0/VTdW6/J+l+vmUTdr89HN+lve32QJseiOsXdocNxgrf7Pah04dUBJEUlaOGqhsmOz9dOdP9WJqhMaFj9Mt4+5XRlRGUqPSe/8ib/iROUJfXT6Iz174FkVVRd5PNbhisN6/qPn9daxt2QJsWjOoDn62pCvdb1zPF3hAQAA4MO6mkMJ7SK0I7g0NTXpRPUJGTIUa4lVQkSCKmorVNZQJpNMSolIUYQlQsXVxaprqlOIKUSZsS1B+XjlcTU5mmQNtbo0pOuOrhzL3bi6pLXpXOv3r3NnHQAAAD6mqzk0tA/HBMAHhIaGKsuW5bLMFmGTLcLmsszdtPf+Mf17bBxdOZa7cXWJu6ZzhHYAAAD4IWraAQQems4BAAAgQHCnHYD/a1u/3tp0jpp2AAAA+DlCOwD/5ql+vfUHAAAA8GNMjwfg39zVrwMAAAABgtAOwL9Rvw4AAIAAxvR4AP6N+nUAAAAEMEI7AP/jrvEcYR0AAAABiNAOwL94ajwHAAAABCBq2gH4FxrPAQAAIIgQ2gH4FxrPAQAAIIgwPR6Af6HxHAAAAIIIoR2Ab2vbdE6i8RwAAACCBqEdgO+i6RwAAACCHDXtAHwXTecAAAAQ5AjtAHwXTecAAAAQ5JgeD8B30XQOAAAAQY7QDsB30HQOAAAAcEFoB+AbaDoHAAAAtENNOwDfQNM5AAAAoB1COwDfQNM5AAAAoB2mxwPwjrb16zSdAwAAANohtAPoe57q12k6BwAAALhgejyAvkf9OgAAANAlhHYAfY/6dQAAAKBLmB4PoO9Rvw4AAAB0CaEdQN9w13iOsA4AAAB0iNAOoPd5ajwHAAAAoEPUtAPofTSeAwAAALqF0A6g99F4DgAAAOgWpscD6H00ngMAAAC6hdAOoOe1bTon0XgOAAAA6AZCO4CeRdM5AAAAoMdQ0w6gZ9F0DgAAAOgxhHYAPYumcwAAAECPYXo8gLPTtn6dpnMAAABAjyG0A+g+T/XrNJ0DAAAAegTT4wF0H/XrAAAAQK8itAPoPurXAQAAgF7F9HgA3Uf9OgAAANCrCO0Auq5t0zmJ+nUAAACgFxHaAXSNp6ZzAAAAAHoNNe0AuoamcwAAAECfI7QD6BqazgEAAAB9junxALqGpnMAAABAnyO0A/CsbeM5ms4BAAAAfYrQDsA9Gs8BAAAAXkdNOwD3aDwHAAAAeB2hHYB7NJ4DAAAAvI7p8QBauKtfp/EcAAAA4FWEdgCe69dpPAcAAAB4FdPjAVC/DgAAAPgoQjsA6tcBAAAAH8X0eADUrwMAAAA+itAOBKO2Teck6tcBAAAAH0RoB4KNp6ZzAAAAAHwONe1AsKHpHAAAAOA3CO1AsKHpHAAAAOA3mB4PBBuazgEAAAB+g9AOBDqazgEAAAB+i9AOBDKazgEAAAB+jdCOoHWi8oQqGypV1Vglm9WmWEusJKm0rlSNjkYlhicqKSJJ1lCry36ltaUqqy9TWV2ZIsMiFWeNU0a0axB2OBw6UX1CZXVlXx4rPEnR1ug+e32S3DedI7QDAAAAfoPQjqB0pOKIfvTOj/TBqQ+cy6ZkTtE9F96j2968TRUNFbKYLbrjvDs0d+hcxYXHSZIKqwr11L6n9Opnr8phOCRJQ+KG6NGJj2pI/BBJUn1TvT48/aF+sO0HKqkpkSRZzBbdNvo2XTv0WqVGpfbdC21tOtd6p52mcwAAAIBfMRmGYXh7EN5mt9tls9lUUVGh2NhYbw8Hvex45XHdnXu38sry2q2bnT1bNwy9Qbe8eYtz2a8m/UpXDLxCtY21emrfU3ruo+fa7ZcWlaY/zvijMmMzdaTiiG5cd6Nqm2rbbffI5Y/oqkFX9ejraadtDbu7mnYAAAAAXtXVHMpXviHolNWVuQ3skvTmkTedd9Vb/Wbfb3S69rRKakr0wqcvuN2vuLpYBZUFkqTcY7luA7sk/X7/71VYVdj9wXemtYZ99YSWP+2FLUE9dRSBHQAAAPBDhHYEneKaYo/rmo1m1TTVuCwrsBeo0dGouqY6j2FcaplyL0l5pe4/EJCko/ajanI0ndmAz4S7GnYAAAAAfovQjqCTFpnmcV2IKURRoVEuywbaBspitig8NFyRoZEe9822ZUuSRiSM8LjNQNtAhZnDznDEZ6C1hl2ihh0AAAAIAIR2BJ348HiNTBjpdt3s7NkqrXO9O730vKVKiEhQWmSabhpxk9v9MqIylBmbKUmanDlZEaERbrf77pjvKj06/SxG34nYjJavdVu8na93AwAAAAIAoR1Bp39Mfz066VGdl3yec5lJJl2RdYUWj12su7bcJUkKDwnXvRfeqwtTL2x5HBaum4bfpLlD5yrEFOLcd1j8MD01/SllxrSE9n5R/fS7K36n9Kgvw3l4SLjuOv8ujUsZ17Mvxl4olRxo+bMVNewAAABAwKB7vOgeH6xOVLV8T3t1Y7VsFptsFpsMk6HSulI1OZoUHx7f8j3tIa7f015eV67SulKV15crPDRc8dZ4t3fPj1ceV1l9mRqbG5UQnqDkyGRFhUW1267bWpvOtX6dG3fWAQAAAL/R1RzK97QjaPWL7ud2eUpkSof7xYXHtesw707/mP7qH9O/O0PrGndN5wjtAAAAQEBhejzgr2g6BwAAAAQ87rQD/qq16VxtaUtg5y47AAAAEHAI7YC/sBe2D+ixGYR1AAAAIIAR2gF/QNM5AAAAIChR0w74A3dN5wAAAAAEPEI74A9oOgcAAAAEJabHA/6ApnMAAABAUCK0A76IpnMAAAAARGgHfA9N5wAAAAB8gZp2wNfQdA4AAADAFwjtgK+h6RwAAACALzA9HvAFbWvYaToHAAAAQIR2wPs81bAT1gEAAICgx/R4wNuoYQcAAADggU+H9lWrVumiiy5STEyMUlJSdM011ygvL89lm8mTJ8tkMrn83H777V4aMdAN1LADAAAA8MCnp8dv3bpVS5Ys0UUXXaSmpib96Ec/0owZM/TRRx8pKirKud1tt92mhx9+2Pk4MjLSG8MFuocadgAAAAAe+HRof+ONN1weP/fcc0pJSdGePXs0ceJE5/LIyEilpaX19fCA7mnbdE6ihh0AAACAWz49Pb6tiooKSVJCguv04eeff15JSUkaNWqUVqxYoZqamg6PU19fL7vd7vID9InWpnOrJ7T8aS/09ogAAAAA+DCfvtP+VQ6HQ3fffbcmTJigUaNGOZd/4xvfUFZWljIyMrR//37dd999ysvL00svveTxWKtWrdJDDz3UF8MGXLlrOscddgAAAAAemAzDMLw9iK5YvHixXn/9db3zzjvq37+/x+3eeustTZs2TYcOHdLgwYPdblNfX6/6+nrnY7vdrszMTFVUVCg2NrbHxw44efp6NwAAAABBxW63y2azdZpD/eJO+5133ql169Zp27ZtHQZ2ScrJyZGkDkO71WqV1Wrt8XECnaLpHAAAAIAz4NOh3TAMLV26VP/85z+1ZcsWZWdnd7rPvn37JEnp6em9PDqgC2g6BwAAAOAs+HRoX7JkidauXatXXnlFMTExKi4uliTZbDZFREQoPz9fa9eu1ZVXXqnExETt379fy5Yt08SJEzVmzBgvjx5Bj6nwAAAAAM6ST3ePX716tSoqKjR58mSlp6c7f1544QVJksVi0aZNmzRjxgyNGDFC3//+9zV37ly9+uqrXh45IPdN5wAAAADgDPj0nfbOeuRlZmZq69atfTQa4AxFJLTcYW+90x6R0Pk+AAAAAPAVPh3aAb/Stn6dpnMAAAAAzhKhHegJnurXaToHAAAA4Cz4dE074DeoXwcAAADQCwjtQE9orV+XqF8HAAAA0GOYHg/0BOrXAQAAAPQCQjvQXe4azxHWAQAAAPQgQjvQHZ4azwEAAABAD6KmHegOGs8BAAAA6AOEdqA7aDwHAAAAoA8wPR7oDhrPAQAAAOgDhHagK9o2nZNoPAcAAACg1xHagc7QdA4AAACAl1DTDnSGpnMAAAAAvITQDnSGpnMAAAAAvITp8UBbbevXaToHAAAAwEsI7cBXeapfp+kcAAAAAC9gejzwVdSvAwAAAPAhhHbgq6hfBwAAAOBDmB4PfBX16wAAAAB8CKEdwa1t0zmJ+nUAAAAAPoPQjuDlqekcAAAAAPgIatoRvGg6BwAAAMDHEdoRvGg6BwAAAMDHMT0ewYumcwAAAAB8HKEdwaVt4zmazgEAAADwYYR2BA8azwEAAADwM9S0I3jQeA4AAACAnyG0I3jQeA4AAACAn2F6PAKXu/p1Gs8BAAAA8COEdgQmT/XrNJ4DAAAA4EeYHo/ARP06AAAAgABAaEdgon4dAAAAQABgejwCE/XrAAAAAAIAoR2BoW3TOYn6dQAAAAB+j9AO/+ep6RwAAAAA+Dlq2uH/aDoHAAAAIEAR2uH/aDoHAAAAIEAxPR7+j6ZzAAAAAAIUoR3+h6ZzAAAAAIIEoR3+haZzAAAAAIIINe3wLzSdAwAAABBECO3wLzSdAwAAABBEmB4P/0LTOQAAAABBhNAO39e28RxN5wAAAAAECUI7fBuN5wAAAAAEMWra4dtoPAcAAAAgiBHa4dtoPAcAAAAgiDE9Hr7FXf06jecAAAAABClCO3yHp/p1Gs8BAAAACFJMj4fvoH4dAAAAAFwQ2uE7qF8HAAAAABdMj4fvoH4dAAAAAFwQ2uE9bZvOSdSvAwAAAMBXENrhHZ6azgEAAAAAnKhph3fQdA4AAAAAOkVoh3fQdA4AAAAAOsX0eHgHTecAAAAAoFOEdvQNms4BAAAAwBkjtKP30XQOAAAAALqFmnb0PprOAQAAAEC3ENrR+2g6BwAAAADdwvR49I62New0nQMAAACAM0ZoR8/zVMNOWAcAAACAM8L0ePQ8atgBAAAAoEcQ2tHzqGEHAAAAgB7B9Hj0PGrYAQAAAKBHENpx9to2nZOoYQcAAACAHkBox9nx1HQOAAAAAHDWqGnH2aHpHAAAAAD0GkI7zg5N5wAAAACg1zA9HmeHpnMAAAAA0GsI7TgzNJ0DAAAAgD5DaEfX0XQOAAAAAPoUNe3oOprOAQAAAECfIrSj62g6BwAAAAB9iunx8Kxt/TpN5wAAAACgTxHa4Z6n+nWazgEAAABAn2F6PNyjfh0AAAAAvI7QDveoXwcAAAAAr2N6PNyjfh0AAAAAvI7Qji+5azxHWAcAAAAAryG0o4WnxnMAAAAAAK+hph0taDwHAAAAAD6H0I4WNJ4DAAAAAJ/D9Hi0oPEcAAAAAPgcQnuwatt0TqLxHAAAAAD4GEJ7MKLpHAAAAAD4BWragxFN5wAAAADALxDagxFN5wAAAADALzA9PhjRdA4AAAAA/AKhPRjQdA4AAAAA/BKhPdDRdA4AAAAA/BY17YGOpnMAAAAA4LcI7YGOpnMAAAAA4LeYHh9o2tav03QOAAAAAPwWoT2QeKpfp+kcAAAAAPglpscHEurXAQAAACCgENoDCfXrAAAAABBQmB4fSKhfBwAAAICAQmj3d+4azxHWAQAAACAgENr9mafGcwAAAACAgEBNuz+j8RwAAAAABDRCuz+j8RwAAAAABDSmx/szGs8BAAAAQEAjtPuTtk3nJBrPAQAAAEAAI7T7C5rOAQAAAEDQCZia9ieffFIDBw5UeHi4cnJytGvXLm8PqWfRdA4AAAAAgk5AhPYXXnhBy5cv1wMPPKC9e/dq7Nixmjlzpk6ePOntofUcms4BAAAAQNAxGYZheHsQZysnJ0cXXXSRfvvb30qSHA6HMjMztXTpUv3whz/sdH+73S6bzaaKigrFxsb29nC7z11NOwAAAADA73Q1h/p9TXtDQ4P27NmjFStWOJeZzWZNnz5dO3bscLtPfX296uvrnY/tdnuvj7NH0HQOAAAAAIKK30+PP3XqlJqbm5WamuqyPDU1VcXFxW73WbVqlWw2m/MnMzOzL4YKAAAAAMAZ8fvQ3h0rVqxQRUWF8+fYsWPeHhIAAAAAAO34/fT4pKQkhYSEqKSkxGV5SUmJ0tLS3O5jtVpltVr7YngAAAAAAHSb399pt1gsGjdunDZv3uxc5nA4tHnzZo0fP96LIwMAAAAA4Oz4/Z12SVq+fLkWLFigCy+8UBdffLGeeOIJVVdXa+HChd4eGgAAAAAA3RYQof3rX/+6Pv/8c91///0qLi7WeeedpzfeeKNdczoAAAAAAPxJQHxP+9nym+9pBwAAAAAEhK7mUL+vaQcAAAAAIFAR2gEAAAAA8FGEdgAAAAAAfBShHQAAAAAAH0VoBwAAAADARxHaAQAAAADwUYR2AAAAAAB8FKEdAAAAAAAfRWgHAAAAAMBHEdoBAAAAAPBRhHYAAAAAAHwUoR0AAAAAAB9FaAcAAAAAwEcR2gEAAAAA8FGEdgAAAAAAfBShHQAAAAAAH0VoBwAAAADARxHaAQAAAADwUYR2AAAAAAB8FKEdAAAAAAAfRWgHAAAAAMBHEdoBAAAAAPBRhHYAAAAAAHwUoR0AAAAAAB9FaAcAAAAAwEcR2gEAAAAA8FGEdgAAAAAAfBShHQAAAAAAH0VoBwAAAADARxHaAQAAAADwUaHeHoAvMAxDkmS32708EgAAAABAMGjNn6151BNCu6TKykpJUmZmppdHAgAAAAAIJpWVlbLZbB7Xm4zOYn0QcDgcKiwsVExMjEwmk7eHI6nlU5fMzEwdO3ZMsbGx3h4OehDnNnBxbgMT5zVwcW4DF+c2cHFuA1OwnlfDMFRZWamMjAyZzZ4r17nTLslsNqt///7eHoZbsbGxQfUfbjDh3AYuzm1g4rwGLs5t4OLcBi7ObWAKxvPa0R32VjSiAwAAAADARxHaAQAAAADwUYR2H2W1WvXAAw/IarV6eyjoYZzbwMW5DUyc18DFuQ1cnNvAxbkNTJzXjtGIDgAAAAAAH8WddgAAAAAAfBShHQAAAAAAH0VoBwAAAADARxHaAQAAAADwUYR2H/Xkk09q4MCBCg8PV05Ojnbt2uXtIeEMrFq1ShdddJFiYmKUkpKia665Rnl5eS7bTJ48WSaTyeXn9ttv99KI0VUPPvhgu/M2YsQI5/q6ujotWbJEiYmJio6O1ty5c1VSUuLFEaOrBg4c2O7cmkwmLVmyRBLXrD/Ztm2b5syZo4yMDJlMJr388ssu6w3D0P3336/09HRFRERo+vTpOnjwoMs2paWlmj9/vmJjYxUXF6dFixapqqqqD18F2urovDY2Nuq+++7T6NGjFRUVpYyMDH37299WYWGhyzHcXeePPPJIH78StNXZNXvzzTe3O2+zZs1y2YZr1jd1dm7d/d41mUx69NFHndtw3RLafdILL7yg5cuX64EHHtDevXs1duxYzZw5UydPnvT20NBFW7du1ZIlS/Tee+9p48aNamxs1IwZM1RdXe2y3W233aaioiLnzy9+8QsvjRhn4txzz3U5b++8845z3bJly/Tqq6/qxRdf1NatW1VYWKjrrrvOi6NFV+3evdvlvG7cuFGSdMMNNzi34Zr1D9XV1Ro7dqyefPJJt+t/8Ytf6Ne//rWefvpp7dy5U1FRUZo5c6bq6uqc28yfP18ffvihNm7cqHXr1mnbtm36zne+01cvAW50dF5ramq0d+9erVy5Unv37tVLL72kvLw8fe1rX2u37cMPP+xyHS9durQvho8OdHbNStKsWbNczttf//pXl/Vcs76ps3P71XNaVFSkP/7xjzKZTJo7d67LdkF/3RrwORdffLGxZMkS5+Pm5mYjIyPDWLVqlRdHhbNx8uRJQ5KxdetW57JJkyYZd911l/cGhW554IEHjLFjx7pdV15eboSFhRkvvviic9nHH39sSDJ27NjRRyNET7nrrruMwYMHGw6HwzAMrll/Jcn45z//6XzscDiMtLQ049FHH3UuKy8vN6xWq/HXv/7VMAzD+OijjwxJxu7du53bvP7664bJZDJOnDjRZ2OHZ23Pqzu7du0yJBlHjx51LsvKyjIef/zx3h0czoq7c7tgwQLj6quv9rgP16x/6Mp1e/XVVxtTp051WcZ1axjcafcxDQ0N2rNnj6ZPn+5cZjabNX36dO3YscOLI8PZqKiokCQlJCS4LH/++eeVlJSkUaNGacWKFaqpqfHG8HCGDh48qIyMDA0aNEjz589XQUGBJGnPnj1qbGx0uX5HjBihAQMGcP36mYaGBv3lL3/RLbfcIpPJ5FzONev/Dh8+rOLiYpfr1GazKScnx3md7tixQ3Fxcbrwwgud20yfPl1ms1k7d+7s8zGjeyoqKmQymRQXF+ey/JFHHlFiYqLOP/98Pfroo2pqavLOAHFGtmzZopSUFA0fPlyLFy/W6dOnneu4ZgNDSUmJ1q9fr0WLFrVbF+zXbai3BwBXp06dUnNzs1JTU12Wp6am6pNPPvHSqHA2HA6H7r77bk2YMEGjRo1yLv/GN76hrKwsZWRkaP/+/brvvvuUl5enl156yYujRWdycnL03HPPafjw4SoqKtJDDz2kyy+/XAcOHFBxcbEsFku7/0FMTU1VcXGxdwaMbnn55ZdVXl6um2++2bmMazYwtF6L7n7Ptq4rLi5WSkqKy/rQ0FAlJCRwLfuJuro63XfffZo3b55iY2Ody7/3ve/pggsuUEJCgt59912tWLFCRUVF+tWvfuXF0aIzs2bN0nXXXafs7Gzl5+frRz/6kWbPnq0dO3YoJCSEazZA/OlPf1JMTEy7skKuW0I70OuWLFmiAwcOuNQ9S3Kpsxo9erTS09M1bdo05efna/DgwX09THTR7NmznX8fM2aMcnJylJWVpb///e+KiIjw4sjQk5599lnNnj1bGRkZzmVcs4B/aGxs1I033ijDMLR69WqXdcuXL3f+fcyYMbJYLPrud7+rVatWyWq19vVQ0UU33XST8++jR4/WmDFjNHjwYG3ZskXTpk3z4sjQk/74xz9q/vz5Cg8Pd1nOdUsjOp+TlJSkkJCQdt2mS0pKlJaW5qVRobvuvPNOrVu3Trm5uerfv3+H2+bk5EiSDh061BdDQw+Ji4vTsGHDdOjQIaWlpamhoUHl5eUu23D9+pejR49q06ZNuvXWWzvcjmvWP7Veix39nk1LS2vX/LWpqUmlpaVcyz6uNbAfPXpUGzdudLnL7k5OTo6ampp05MiRvhkgesSgQYOUlJTk/PeXa9b/vf3228rLy+v0d68UnNctod3HWCwWjRs3Tps3b3Yuczgc2rx5s8aPH+/FkeFMGIahO++8U//85z/11ltvKTs7u9N99u3bJ0lKT0/v5dGhJ1VVVSk/P1/p6ekaN26cwsLCXK7fvLw8FRQUcP36kTVr1iglJUVXXXVVh9txzfqn7OxspaWluVyndrtdO3fudF6n48ePV3l5ufbs2ePc5q233pLD4XB+WAPf0xrYDx48qE2bNikxMbHTffbt2yez2dxuajV82/Hjx3X69Gnnv79cs/7v2Wef1bhx4zR27NhOtw3G65bp8T5o+fLlWrBggS688EJdfPHFeuKJJ1RdXa2FCxd6e2jooiVLlmjt2rV65ZVXFBMT46ynstlsioiIUH5+vtauXasrr7xSiYmJ2r9/v5YtW6aJEydqzJgxXh49OnLPPfdozpw5ysrKUmFhoR544AGFhIRo3rx5stlsWrRokZYvX66EhATFxsZq6dKlGj9+vC655BJvDx1d4HA4tGbNGi1YsEChoV/+iuSa9S9VVVUuMyAOHz6sffv2KSEhQQMGDNDdd9+tn/70pxo6dKiys7O1cuVKZWRk6JprrpEkjRw5UrNmzdJtt92mp59+Wo2Njbrzzjt10003uZRMoG91dF7T09N1/fXXa+/evVq3bp2am5udv3sTEhJksVi0Y8cO7dy5U1OmTFFMTIx27NihZcuW6Zvf/Kbi4+O99bKgjs9tQkKCHnroIc2dO1dpaWnKz8/XD37wAw0ZMkQzZ86UxDXryzr791hq+eD0xRdf1C9/+ct2+3PdfsHb7evh3m9+8xtjwIABhsViMS6++GLjvffe8/aQcAYkuf1Zs2aNYRiGUVBQYEycONFISEgwrFarMWTIEOPee+81KioqvDtwdOrrX/+6kZ6eblgsFqNfv37G17/+dePQoUPO9bW1tcYdd9xhxMfHG5GRkca1115rFBUVeXHEOBMbNmwwJBl5eXkuy7lm/Utubq7bf4MXLFhgGEbL176tXLnSSE1NNaxWqzFt2rR25/z06dPGvHnzjOjoaCM2NtZYuHChUVlZ6YVXg1YdndfDhw97/N2bm5trGIZh7Nmzx8jJyTFsNpsRHh5ujBw50vjZz35m1NXVefeFocNzW1NTY8yYMcNITk42wsLCjKysLOO2224ziouLXY7BNeubOvv32DAM43e/+50RERFhlJeXt9uf67aFyTAMo9c/GQAAAAAAAGeMmnYAAAAAAHwUoR0AAAAAAB9FaAcAAAAAwEcR2gEAAAAA8FGEdgAAAAAAfBShHQAAAAAAH0VoBwAAAADARxHaAQDoJSaTSS+//HKvPseWLVtkMplUXl7eo9v2poEDB+qJJ57o1ec4cuSITCaT9u3b16vPAwBAbyO0AwDQiaeffloxMTFqampyLquqqlJYWJgmT57ssm1rMM7Pz+/jUXbu0ksvVVFRkWw221kf64033pDJZFJxcbHL8vT0dA0cONBlWWuA3rx581k/ry/riw8jAADBh9AOAEAnpkyZoqqqKv373/92Lnv77beVlpamnTt3qq6uzrk8NzdXAwYM0ODBg70x1A5ZLBalpaXJZDKd9bEuu+wyhYaGasuWLc5lH3/8sWpra1VWVqYjR444l+fm5spqtWrChAln/bwAAAQbQjsAAJ0YPny40tPTXQLqli1bdPXVVys7O1vvvfeey/IpU6Y4H586dUrXXnutIiMjNXToUP3rX/9yOfaBAwc0e/ZsRUdHKzU1Vd/61rd06tQp53qHw6FVq1YpOztbERERGjt2rP7xj394HOvRo0c1Z84cxcfHKyoqSueee65ee+0159i+Oj3+ueeeU1xcnDZs2KCRI0cqOjpas2bNUlFRUafvSXR0tC666KJ278lll12mCRMmtFt+ySWXKDw83LmspqZGt9xyi2JiYjRgwAD9/ve/dzn+sWPHdOONNyouLk4JCQm6+uqrXT4IkKQ//OEPGjlypMLDwzVixAg99dRTHsdbVlam+fPnKzk5WRERERo6dKjWrFnjXP/BBx9o6tSpioiIUGJior7zne+oqqrKuX7y5Mm6++67XY55zTXX6Oabb3auP3r0qJYtWyaTydQjH4wAACAR2gEA6JIpU6YoNzfX+Tg3N1eTJ0/WpEmTnMtra2u1c+dOl9D+0EMP6cYbb9T+/ft15ZVXav78+SotLZUklZeXa+rUqTr//PP173//W2+88YZKSkp04403OvdftWqV/vd//1dPP/20PvzwQy1btkzf/OY3tXXrVrfjXLJkierr67Vt2zZ98MEH+vnPf67o6GiPr6umpkaPPfaY/vznP2vbtm0qKCjQPffc02PvidT+gwxJ+uUvf6kLL7xQ77//vu644w4tXrxYeXl5kqTGxkbNnDlTMTExevvtt7V9+3bnBwoNDQ2SpOeff17333+//vu//1sff/yxfvazn2nlypX605/+5HasK1eu1EcffaTXX39dH3/8sVavXq2kpCRJUnV1tWbOnKn4+Hjt3r1bL774ojZt2qQ777yzS++DJL300kvq37+/Hn74YRUVFXXpgw8AALrEAAAAnXrmmWeMqKgoo7Gx0bDb7UZoaKhx8uRJY+3atcbEiRMNwzCMzZs3G5KMo0ePGoZhGJKMH//4x85jVFVVGZKM119/3TAMw/jJT35izJgxw+V5jh07Zkgy8vLyjLq6OiMyMtJ49913XbZZtGiRMW/ePMMwDCM3N9eQZJSVlRmGYRijR482HnzwQbevoe22a9asMSQZhw4dcm7z5JNPGqmpqV16TzZu3GhIMgoLCw3DMIyUlBRj165dxrvvvmtkZWUZhmEY+fn5hiRj69atzv2ysrKMb37zm87HDofDSElJMVavXm0YhmH8+c9/NoYPH244HA7nNvX19UZERISxYcMGwzAMY/DgwcbatWtdxvOTn/zEGD9+vGEYhnH48GFDkvH+++8bhmEYc+bMMRYuXOj2dfz+97834uPjjaqqKuey9evXG2az2SguLjYMwzAmTZpk3HXXXS77XX311caCBQtcXtfjjz/e0VsGAMAZC/XWhwUAAPiTyZMnq7q6Wrt371ZZWZmGDRum5ORkTZo0SQsXLlRdXZ22bNmiQYMGacCAAc79xowZ4/x7VFSUYmNjdfLkSUnSf/7zH+Xm5rq9E56fn6/GxkbV1NToiiuucFnX0NCg888/3+04v/e972nx4sV68803NX36dM2dO9dlDG1FRka61N+np6c7x9eZSy+9VBaLRVu2bNHYsWNVW1urCy64QA6HQ59//rkOHz6sLVu2KCIiQpdcconLvl8dk8lkUlpamsv7cujQIcXExLjsU1dXp/z8fFVXVys/P1+LFi3Sbbfd5lzf1NTkscne4sWLNXfuXO3du1czZszQNddco0svvVRSSy3+2LFjFRUV5dx+woQJcjgcysvLU2pqapfeDwAAegOhHQCALhgyZIj69++v3NxclZWVadKkSZKkjIwMZWZm6t1331Vubq6mTp3qsl9YWJjLY5PJJIfDIamlA/2cOXP085//vN3zpaen68CBA5Kk9evXq1+/fi7rrVar23HeeuutmjlzptavX68333xTq1at0i9/+UstXbrU7fbuxmcYhqe3wUVkZKQuvvhi5ebmqrS0VJdddplCQkIUEhKiSy+9VLm5ucrNzdWECRNksVg6fd6vvi/jxo3T888/3+45k5OTnbXmzzzzjHJyclzWh4SEuB3r7NmzdfToUb322mvauHGjpk2bpiVLluixxx7r0ms1m83t3pfGxsYu7QsAwNkgtAMA0EVTpkzRli1bVFZWpnvvvde5fOLEiXr99de1a9cuLV68uMvHu+CCC/R///d/GjhwoEJD2/9KPuecc2S1WlVQUOD8kKArMjMzdfvtt+v222/XihUr9Mwzz3gM7WdrypQp+tvf/qaysjKXr7+bOHGitmzZoq1bt+r2228/o2NecMEFeuGFF5SSkqLY2Nh26202mzIyMvTZZ59p/vz5XT5ucnKyFixYoAULFujyyy/Xvffeq8cee0wjR47Uc889p+rqaufd9u3bt8tsNmv48OHOfb9ap97c3KwDBw641OpbLBY1Nzef0WsFAKAzNKIDAKCLpkyZonfeeUf79u1zCdGTJk3S7373OzU0NLRruNaRJUuWqLS0VPPmzdPu3buVn5+vDRs2aOHChWpublZMTIzuueceLVu2TH/605+Un5+vvXv36je/+Y3Hhmt33323NmzYoMOHD2vv3r3Kzc3VyJEjz/q1ezJlyhQdPHhQGzZsaPeevPzyyzp27NgZvSeSNH/+fCUlJenqq6/W22+/7Zxm/73vfU/Hjx+X1NLgb9WqVfr1r3+tTz/9VB988IHWrFmjX/3qV26Pef/99+uVV17RoUOH9OGHH2rdunXO92X+/PkKDw/XggULdODAAeXm5mrp0qX61re+5ZwaP3XqVK1fv17r16/XJ598osWLFzu78LcaOHCgtm3bphMnTrh8AwAAAGeD0A4AQBdNmTJFtbW1GjJkiEud86RJk1RZWen8ariuysjI0Pbt29Xc3KwZM2Zo9OjRuvvuuxUXFyezueVX9E9+8hOtXLlSq1at0siRIzVr1iytX79e2dnZbo/Z3NysJUuWOLcdNmxYh1+FdrbGjx8vq9UqwzA0btw45/KcnBw1NjY6vxruTERGRmrbtm0aMGCArrvuOo0cOVKLFi1SXV2d8877rbfeqj/84Q9as2aNRo8erUmTJum5557z+L5YLBatWLFCY8aM0cSJExUSEqK//e1vzufbsGGDSktLddFFF+n666/XtGnT9Nvf/ta5/y233KIFCxbo29/+tiZNmqRBgwa1+zDi4Ycf1pEjRzR48GAlJyef0WsGAMATk9HVwjUAAAAAANCnuNMOAAAAAICPIrQDAAC3oqOjPf68/fbb3h4eAABBgenxAADArUOHDnlc169fP0VERPThaAAACE6EdgAAAAAAfBTT4wEAAAAA8FGEdgAAAAAAfBShHQAAAAAAH0VoBwAAAADARxHaAQAAAADwUYR2AAAAAAB8FKEdAAAAAAAfRWgHAAAAAMBH/X/IpkEOEu9H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32610-74A8-2E35-B4B6-9D92D1532BD8}"/>
              </a:ext>
            </a:extLst>
          </p:cNvPr>
          <p:cNvSpPr txBox="1"/>
          <p:nvPr/>
        </p:nvSpPr>
        <p:spPr>
          <a:xfrm>
            <a:off x="54896" y="5392367"/>
            <a:ext cx="11974551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Duration Booking time for  for a Procedure is Almost Same </a:t>
            </a: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for all CPT Procedure Except for “Extracapsular Cataract removal”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Very High Over booking done for “Podiatry Service - Lapidus Bunionectomy “ with Excess time of 82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Further Over usage of 42 Mins is Observed in “Podiatry – Pastial Ostectomy, fifth metatarsal head”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CC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Podiatry and Orthopedics Services Booking time must be correctly Recalibrated as per the Actual CPT Procedure to increase Usage Efficacy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A9C33C-8593-F6CB-62C5-654E7675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33" y="880857"/>
            <a:ext cx="5982913" cy="28983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FBCD30-E429-E7ED-C1AD-49825603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7" y="880857"/>
            <a:ext cx="5982913" cy="28983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FFF8F1-51D5-7599-85C2-9D5CA86D4C8A}"/>
              </a:ext>
            </a:extLst>
          </p:cNvPr>
          <p:cNvSpPr txBox="1"/>
          <p:nvPr/>
        </p:nvSpPr>
        <p:spPr>
          <a:xfrm>
            <a:off x="54897" y="511525"/>
            <a:ext cx="34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Top 10 Overusing Procedures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FC4CA6-68CA-F4DA-DC39-ECB85D2F7A88}"/>
              </a:ext>
            </a:extLst>
          </p:cNvPr>
          <p:cNvSpPr txBox="1"/>
          <p:nvPr/>
        </p:nvSpPr>
        <p:spPr>
          <a:xfrm>
            <a:off x="6173442" y="511525"/>
            <a:ext cx="340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Top 10 Underusing Procedures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5A65811-B550-24C8-654C-9F4905CC0400}"/>
              </a:ext>
            </a:extLst>
          </p:cNvPr>
          <p:cNvSpPr/>
          <p:nvPr/>
        </p:nvSpPr>
        <p:spPr>
          <a:xfrm>
            <a:off x="298384" y="4148505"/>
            <a:ext cx="4855856" cy="1010636"/>
          </a:xfrm>
          <a:prstGeom prst="wedgeRoundRectCallout">
            <a:avLst>
              <a:gd name="adj1" fmla="val 16417"/>
              <a:gd name="adj2" fmla="val -92646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Scope to Plan The OR Schedule Booking Time Accurately to eliminated Safety Precautions of Time Duration taken by Other Procedure While Booking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5AEE3A39-4B95-60EE-E45D-F07B70FD33DC}"/>
              </a:ext>
            </a:extLst>
          </p:cNvPr>
          <p:cNvSpPr/>
          <p:nvPr/>
        </p:nvSpPr>
        <p:spPr>
          <a:xfrm>
            <a:off x="6595393" y="4148505"/>
            <a:ext cx="5147428" cy="1010636"/>
          </a:xfrm>
          <a:prstGeom prst="wedgeRoundRectCallout">
            <a:avLst>
              <a:gd name="adj1" fmla="val 11648"/>
              <a:gd name="adj2" fmla="val -94863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Scope to Reduce Over booking to Make OR Suite Available for Booking</a:t>
            </a:r>
          </a:p>
        </p:txBody>
      </p:sp>
    </p:spTree>
    <p:extLst>
      <p:ext uri="{BB962C8B-B14F-4D97-AF65-F5344CB8AC3E}">
        <p14:creationId xmlns:p14="http://schemas.microsoft.com/office/powerpoint/2010/main" val="106335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6DD377-75DA-EDB3-0A71-1A264B08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4" y="56393"/>
            <a:ext cx="11974551" cy="972637"/>
          </a:xfrm>
        </p:spPr>
        <p:txBody>
          <a:bodyPr>
            <a:noAutofit/>
          </a:bodyPr>
          <a:lstStyle/>
          <a:p>
            <a:pPr algn="ctr"/>
            <a:r>
              <a:rPr lang="en-US" sz="2400" b="1" i="0" u="none" strike="noStrike" baseline="0" dirty="0">
                <a:latin typeface="Meiryo UI" panose="020B0604030504040204" pitchFamily="34" charset="-128"/>
                <a:ea typeface="Meiryo UI" panose="020B0604030504040204" pitchFamily="34" charset="-128"/>
              </a:rPr>
              <a:t>Analysis of time between key stages</a:t>
            </a:r>
            <a:br>
              <a:rPr lang="en-US" sz="2400" b="1" i="0" u="none" strike="noStrike" baseline="0" dirty="0">
                <a:solidFill>
                  <a:srgbClr val="434343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sz="1600" i="0" u="none" strike="noStrike" baseline="0" dirty="0">
                <a:latin typeface="Meiryo UI" panose="020B0604030504040204" pitchFamily="34" charset="-128"/>
                <a:ea typeface="Meiryo UI" panose="020B0604030504040204" pitchFamily="34" charset="-128"/>
              </a:rPr>
              <a:t>(OR Schedule -Wheels In, Wheels In - Start Time, Start Time - End Time, End Time - Wheels Out)</a:t>
            </a:r>
            <a:endParaRPr lang="en-GB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8276D-2B28-FA0C-30E4-D2ECD7BE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0" y="1247870"/>
            <a:ext cx="3764522" cy="2463033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65BAD82-1A2B-D725-BA82-5221786A965F}"/>
              </a:ext>
            </a:extLst>
          </p:cNvPr>
          <p:cNvSpPr/>
          <p:nvPr/>
        </p:nvSpPr>
        <p:spPr>
          <a:xfrm rot="5400000">
            <a:off x="3183243" y="2429955"/>
            <a:ext cx="2480441" cy="26538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DFAE5-536F-32A7-78C2-AD7E2BC629C8}"/>
              </a:ext>
            </a:extLst>
          </p:cNvPr>
          <p:cNvSpPr/>
          <p:nvPr/>
        </p:nvSpPr>
        <p:spPr>
          <a:xfrm>
            <a:off x="4961853" y="1754665"/>
            <a:ext cx="6841263" cy="16159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Each Service  has Different Procedure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So, We cannot Directly Compare the Time of Key Stage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So, we will take Parameter in the Form of Ratio W.r.t Booked Time as Below for Uniform Analysis across all Categories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E57B58-5A26-49DB-E5C8-FA520906B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57" y="4021709"/>
            <a:ext cx="7323240" cy="2653457"/>
          </a:xfrm>
          <a:prstGeom prst="rect">
            <a:avLst/>
          </a:pr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6DC297B-444F-FA33-187F-288D66B00540}"/>
              </a:ext>
            </a:extLst>
          </p:cNvPr>
          <p:cNvSpPr/>
          <p:nvPr/>
        </p:nvSpPr>
        <p:spPr>
          <a:xfrm rot="10800000">
            <a:off x="7357508" y="3612500"/>
            <a:ext cx="2049951" cy="21932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FC396A-507D-8C66-817B-105EE3D036B0}"/>
              </a:ext>
            </a:extLst>
          </p:cNvPr>
          <p:cNvSpPr/>
          <p:nvPr/>
        </p:nvSpPr>
        <p:spPr>
          <a:xfrm>
            <a:off x="4666593" y="5348438"/>
            <a:ext cx="7080110" cy="115746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C0051-27C9-9FA8-60EE-9424B6B91D0F}"/>
              </a:ext>
            </a:extLst>
          </p:cNvPr>
          <p:cNvSpPr txBox="1"/>
          <p:nvPr/>
        </p:nvSpPr>
        <p:spPr>
          <a:xfrm>
            <a:off x="108724" y="878538"/>
            <a:ext cx="388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00CC"/>
                </a:solidFill>
              </a:rPr>
              <a:t>Service wise Average Booking Time</a:t>
            </a:r>
          </a:p>
        </p:txBody>
      </p:sp>
    </p:spTree>
    <p:extLst>
      <p:ext uri="{BB962C8B-B14F-4D97-AF65-F5344CB8AC3E}">
        <p14:creationId xmlns:p14="http://schemas.microsoft.com/office/powerpoint/2010/main" val="237223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2" y="177783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ORSchedule_Wheelsin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014A-DC00-C3E8-4A09-77AD8B65D110}"/>
              </a:ext>
            </a:extLst>
          </p:cNvPr>
          <p:cNvSpPr txBox="1"/>
          <p:nvPr/>
        </p:nvSpPr>
        <p:spPr>
          <a:xfrm>
            <a:off x="69850" y="5323648"/>
            <a:ext cx="643605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Urology[90%],Orthopedic[81%], Pediatrics[77%] are very Irregular in Meeting the Planned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Ophthalmology Starts Procedure Quite Before Planned Schedule</a:t>
            </a:r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76989"/>
              </p:ext>
            </p:extLst>
          </p:nvPr>
        </p:nvGraphicFramePr>
        <p:xfrm>
          <a:off x="454992" y="595727"/>
          <a:ext cx="6876000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ea typeface="Meiryo UI"/>
                        </a:rPr>
                        <a:t>Avg</a:t>
                      </a:r>
                      <a:r>
                        <a:rPr lang="en-GB" sz="1400" dirty="0">
                          <a:ea typeface="Meiryo UI"/>
                        </a:rPr>
                        <a:t> Ratio W.r.t Booked time</a:t>
                      </a:r>
                      <a:endParaRPr lang="en-GB" sz="1400" baseline="0" dirty="0"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42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AutoShape 4" descr="data:image/png;base64,iVBORw0KGgoAAAANSUhEUgAABlEAAAKoCAYAAADnONmNAAAAOXRFWHRTb2Z0d2FyZQBNYXRwbG90bGliIHZlcnNpb24zLjcuMSwgaHR0cHM6Ly9tYXRwbG90bGliLm9yZy/bCgiHAAAACXBIWXMAAA9hAAAPYQGoP6dpAABnaElEQVR4nOzdebyc890//tdkj2wIEiG2xhYVaxFprUmDcsdaSxCk1du+0/xqKbXvtJbebg3RFtXaSq2poCQpIdESaWiIyqLaLBJ1QjK/P3wztyNXyDlOzmR5Ph+Peci1v2fOx3XNzGs+16dULpfLAQAAAAAAoJYm1S4AAAAAAABgSSREAQAAAAAAKCBEAQAAAAAAKCBEAQAAAAAAKCBEAQAAAAAAKCBEAQAAAAAAKCBEAQAAAAAAKCBEAQAAAAAAKCBEAQAAAAAAKNCs2gUsbvPmzcukSZPSrl27lEqlapcDAAAAAABUUblczgcffJAuXbqkSZMv7mtS1RBlnXXWydtvv73A/GOPPTY33HBDPvroo5x22mm56667UlNTk759++bGG29Mp06dFvkYkyZNSteuXRuybAAAAAAAYCn3zjvvZM011/zCdUrlcrncSPUs4J///Gfmzp1bmf7rX/+aPn365KmnnspOO+2UY445Jg8//HBuu+22dOjQIccff3yaNGmS5557bpGPMWPGjKy44op555130r59+8XxNAAAAAAAgKXEzJkz07Vr10yfPj0dOnT4wnWrGqJ83sknn5yHHnoo48ePz8yZM7Pqqqvm17/+dfbff/8kyeuvv56NN944w4cPz3bbbbdI+5w5c2Y6dOiQGTNmCFEAAAAAAGA5V5fcYIkZWH7OnDn55S9/maOOOiqlUimjRo3Kxx9/nN69e1fW2WijjbLWWmtl+PDhC91PTU1NZs6cWesBAAAAAABQV0tMiHL//fdn+vTpOeKII5IkU6ZMSYsWLbLiiivWWq9Tp06ZMmXKQvdzySWXpEOHDpWH8VAAAAAAAID6WGJClFtvvTW77757unTp8pX2M2jQoMyYMaPyeOeddxqoQgAAAAAAYHnSrNoFJMnbb7+dJ598Mvfee29lXufOnTNnzpxMnz69Vm+UqVOnpnPnzgvdV8uWLdOyZcvFWS4AAAAAALAcWCJ6ogwePDirrbZavvOd71TmbbXVVmnevHmGDh1amTdu3LhMnDgxPXv2rEaZAAAAAADAcqTqPVHmzZuXwYMHZ8CAAWnW7P/K6dChQwYOHJhTTz01K6+8ctq3b58TTjghPXv2zHbbbVfFigEAAAAAgOVB1UOUJ598MhMnTsxRRx21wLJrrrkmTZo0yX777Zeampr07ds3N954YxWqBAAAAAAAljelcrlcrnYRi9PMmTPToUOHzJgxI+3bt692OQAAAAAAQBXVJTdYIsZEAQAAAAAAWNIIUQAAAAAAAAoIUQAAAAAAAAoIUQAAAAAAAAoIUQAAAAAAAAoIUQAAAAAAAAoIUQAAAAAAAAoIUQAAAAAAAAoIUQAAAAAAAAoIUQAAAAAAAAoIUQAAAAAAAAoIUQAAAAAAAAoIUQAAAAAAAAoIUQAAAAAAAAoIUQAAAAAAAAo0q3YBwPKrXC5n9uzZlek2bdqkVCpVsSIAAAAAgP8jRAGqZvbs2enXr19l+oEHHkjbtm2rWBEAAAAAwP9xOy8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zapdAAAAUDflcjmzZ8+uTLdp0yalUqmKFQEAACybhCgAALCUmT17dvr161eZfuCBB9K2bdsqVgQAALBscjsvAAAAAACAAkIUAAAAAACAAm7nBUuQrc4YUu0SGlXpkznp8Jnpnc65K+VmLapWT2MbdcXh1S4BAAAAAPgCeqIAAAAAAAAUEKIAAAAAAAAUqHqI8u677+bQQw9Nx44d07p162y66aZ58cUXK8vL5XLOPffcrL766mndunV69+6d8ePHV7FiAAAAAABgeVDVEGXatGnp1atXmjdvnkceeSSvvfZarrrqqqy00kqVdS6//PJcf/31ufnmmzNy5Mi0adMmffv2zUcffVTFygEAAAAAgGVdVQeWv+yyy9K1a9cMHjy4Mm/dddet/LtcLufaa6/N2WefnX79+iVJhgwZkk6dOuX+++/PQQcd1Og1AwAAAAAAy4eq9kR58MEHs/XWW+eAAw7Iaqutli222CK33HJLZfmECRMyZcqU9O7duzKvQ4cO2XbbbTN8+PBqlAwAAAAAACwnqhqi/P3vf89NN92U9ddfP4899liOOeaYnHjiibn99tuTJFOmTEmSdOrUqdZ2nTp1qiz7vJqamsycObPWAwAAAAAAoK6qejuvefPmZeutt87FF1+cJNliiy3y17/+NTfffHMGDBhQr31ecsklOf/88xuyTAAAAAAAYDlU1Z4oq6++erp3715r3sYbb5yJEycmSTp37pwkmTp1aq11pk6dWln2eYMGDcqMGTMqj3feeWcxVA4AAAAAACzrqhqi9OrVK+PGjas1729/+1vWXnvtJJ8OMt+5c+cMHTq0snzmzJkZOXJkevbsWbjPli1bpn379rUeAAAAAAAAdVXV23mdcsop2X777XPxxRfnu9/9bv785z/nf/7nf/I///M/SZJSqZSTTz45F154YdZff/2su+66Oeecc9KlS5fsvffe1SwdAAAAAABYxlU1RPnGN76R++67L4MGDcoFF1yQddddN9dee2369+9fWefMM8/M7Nmzc/TRR2f69On55je/mUcffTStWrWqYuUAAAAAAMCyrqohSpLsueee2XPPPRe6vFQq5YILLsgFF1zQiFUBAAAAAADLu6qOiQIAAAAAALCkEqIAAAAAAAAUEKIAAAAAAAAUEKIAAAAAAAAUEKIAAAAAAAAUEKIAAAAAAAAUEKIAAAAAAAAUEKIAAAAAAAAUEKIAAAAAAAAUEKIAAAAAAAAUEKIAAAAAAAAUEKIAAAAAAAAUEKIAAAAAAAAUEKIAAAAAAAAUaFbtAgAAAIDlW7lczuzZsyvTbdq0SalUqmJFAACfEqIAAAAAVTV79uz069evMv3AAw+kbdu2VawIAOBTbucFAAAAAABQQIgCAAAAAABQQIgCAAAAAABQQIgCAAAAAABQQIgCAAAAAABQQIgCAAAAAABQQIgCAAAAAABQQIgCAAAAAABQQIgCAAAAAABQQIgCAAAAAABQQIgCAAAAAABQoFm1CwAAgK9qqzOGVLuERlX6ZE46fGZ6p3PuSrlZi6rV09hGXXF4tUsAAACWE3qiAAAAAAAAFBCiAAAAAAAAFBCiAAAAAAAAFBCiAAAAAAAAFBCiAAAAAAAAFBCiAAAAAAAAFGhW7QKA5Ve5afPM6HFwrWkAAAAAgCWFEAWonlIp5WYtql0FAAAAAEAht/MCAAAAAAAoIEQBAAAAAAAoIEQBAAAAAAAoIEQBAAAAAAAoYGB5FlAulzN79uzKdJs2bVIqlapYEQAAAAAAND4hCguYPXt2+vXrV5l+4IEH0rZt2ypWBAAAAAAAjc/tvAAAAAAAAAoIUQAAAAAAAAoIUQAAAAAAAAoIUQAAAAAAAAoIUQAAAAAAAAoIUQAAAAAAAAoIUQAAAAAAAAoIUQAAAAAAAAoIUQAAAAAAAAoIUQAAAAAAAAoIUQAAAAAAAAoIUQAAAAAAAAoIUQAAAAAAAAoIUQAAAAAAAAoIUQAAAAAAAAoIUQAAAAAAAAo0q3YBAAAAQG1bnTGk2iU0qtInc9LhM9M7nXNXys1aVK2exjbqisOrXQIAsBB6ogAAAAAAABQQogAAAAAAABQQogAAAAAAABQQogAAAAAAABQQogAAAAAAABQQogAAAAAAABQQogAAAAAAABQQogAAAAAAABSoaojy4x//OKVSqdZjo402qiz/6KOPctxxx6Vjx45p27Zt9ttvv0ydOrWKFQMAAAAAAMuLqvdE2WSTTTJ58uTK409/+lNl2SmnnJLf//73ueeee/L0009n0qRJ2XfffatYLQAAAAAAsLxoVvUCmjVL586dF5g/Y8aM3Hrrrfn1r3+dXXbZJUkyePDgbLzxxhkxYkS22267xi4VAAAAAABYjlS9J8r48ePTpUuXrLfeeunfv38mTpyYJBk1alQ+/vjj9O7du7LuRhttlLXWWivDhw+vVrkAAFB15abNM6PHwZVHuWnzapcEAACwTKpqT5Rtt902t912WzbccMNMnjw5559/fr71rW/lr3/9a6ZMmZIWLVpkxRVXrLVNp06dMmXKlIXus6amJjU1NZXpmTNnLq7yAQCgOkqllJu1qHYVAABAlZXL5cyePbsy3aZNm5RKpSpWtOypaoiy++67V/7do0ePbLvttll77bXzm9/8Jq1bt67XPi+55JKcf/75DVUiAAAAAAAskWbPnp1+/fpVph944IG0bdu2ihUte6o+Jspnrbjiitlggw3yxhtvpE+fPpkzZ06mT59eqzfK1KlTC8dQmW/QoEE59dRTK9MzZ85M165dv1JdW50x5Cttv7QpfTInHT4zvdM5dy1Xv3QcdcXh1S4BAAAAAIAlQNXHRPmsWbNm5c0338zqq6+erbbaKs2bN8/QoUMry8eNG5eJEyemZ8+eC91Hy5Yt0759+1oPAAAAAACAuqpqT5TTTz89e+21V9Zee+1MmjQp5513Xpo2bZqDDz44HTp0yMCBA3Pqqadm5ZVXTvv27XPCCSekZ8+e2W677apZNgAAAAAAsByoaojyj3/8IwcffHD+9a9/ZdVVV803v/nNjBgxIquuumqS5JprrkmTJk2y3377paamJn379s2NN95YzZIBAAAAAIDlRFVDlLvuuusLl7dq1So33HBDbrjhhkaqCAAAAAAA4FNL1JgoAAAAAAAASwohCgAAAAAAQAEhCgAAAAAAQAEhCgAAAAAAQAEhCgAAAAAAQAEhCgAAAAAAQAEhCgAAAAAAQAEhCgAAAAAAQAEhCgAAAAAAQAEhCgAAAAAAQAEhCgAAAAAAQAEhCgAAAAAAQAEhCgAAAAAAQAEhCgAAAAAAQAEhCgAAAAAAQAEhCgAAAAAAQAEhCgAAAAAAQAEhCgAAAAAAQAEhCgAAAAAAQAEhCgAAAAAAQAEhCgAAAAAAQAEhCgAAAAAAQAEhCgAAAAAAQIFm1S4AAAAAAAAawlZnDKl2CY2q9MmcdPjM9E7n3JVysxZVq6exjbri8MV+DD1RAAAAAAAACuiJAgAAAFRVuWnzzOhxcK1pAIAlgRAFAAAAqK5Sabm69QgAsPRwOy8AAAAAAIACQhQAAAAAAIACQhQAAAAAAIACxkRhAQb0AwAAAAAAIQpFDOgHAAAAAABu5wUAAAAAAFBEiAIAAAAAAFBAiAIAAAAAAFBAiAIAAAAAAFBAiAIAAAAAAFBAiAIAAAAAAFBAiAIAAAAAAFBAiAIAAAAAAFBAiAIAAAAAAFBAiAIAAAAAAFBAiAIAAAAAAFBAiAIAAAAAAFBAiAIAAAAAAFBAiAIAAAAAAFBAiAIAAAAAAFBAiAIAAAAAAFBAiAIAAAAAAFBAiAIAAAAAAFBAiAIAAAAAAFBAiAIAAAAAAFBAiAIAAAAAAFBAiAIAAAAAAFCgWbULAAAAAAAA6q7ctHlm9Di41jQNS4gCAAAAAABLo1Ip5WYtql3FMs3tvAAAAAAAAAoIUQAAAAAAAAoIUQAAAAAAAAoIUQAAAAAAAAoIUQAAAAAAAAoIUQAAAAAAAAoIUQAAAAAAAAoIUQAAAAAAAAoIUQAAAAAAAAoIUQAAAAAAAAo0+yobz5kzJ++9917mzZtXa/5aa631lYoCAAAAAACotnqFKOPHj89RRx2V559/vtb8crmcUqmUuXPnNkhxAAAAAAAA1VKv23kdccQRadKkSR566KGMGjUqL730Ul566aW8/PLLeemll+pdzKWXXppSqZSTTz65Mu+jjz7Kcccdl44dO6Zt27bZb7/9MnXq1HofAwAAAAAAYFHUqyfK6NGjM2rUqGy00UYNVsgLL7yQn//85+nRo0et+aecckoefvjh3HPPPenQoUOOP/747Lvvvnnuueca7NgAAAAAAACfV6+eKN27d8/777/fYEXMmjUr/fv3zy233JKVVlqpMn/GjBm59dZbc/XVV2eXXXbJVlttlcGDB+f555/PiBEjGuz4AAAAAAAAn1evEOWyyy7LmWeemWHDhuVf//pXZs6cWetRV8cdd1y+853vpHfv3rXmjxo1Kh9//HGt+RtttFHWWmutDB8+vHBfNTU1X7keAAAAAACAet3Oa36oseuuu9aaX5+B5e+666689NJLeeGFFxZYNmXKlLRo0SIrrrhirfmdOnXKlClTCvd3ySWX5Pzzz1/k4wMAAAAAABSpV4jy1FNPNcjB33nnnZx00kl54okn0qpVqwbZ56BBg3LqqadWpmfOnJmuXbs2yL4BAAAAAIDlR71ClB133LFBDj5q1Ki899572XLLLSvz5s6dm2eeeSY/+9nP8thjj2XOnDmZPn16rd4oU6dOTefOnQv32bJly7Rs2bJB6gMAAAAAAJZfixyivPLKK/n617+eJk2a5JVXXvnCdXv06LFI+9x1113zl7/8pda8I488MhtttFHOOuusdO3aNc2bN8/QoUOz3377JUnGjRuXiRMnpmfPnotaOgAAAAAAQJ0tcoiy+eabZ8qUKVlttdWy+eabp1QqpVwuL7BeXcZEadeuXb7+9a/XmtemTZt07NixMn/gwIE59dRTs/LKK6d9+/Y54YQT0rNnz2y33XaLWjoAAAAAAECdLXKIMmHChKy66qqVfzeWa665Jk2aNMl+++2Xmpqa9O3bNzfeeGOjHR8AAAAAAFg+LXKIsvbaaxf+u6ENGzas1nSrVq1yww035IYbblhsxwQAAAAAAPi8JvXZ6Pbbb8/DDz9cmT7zzDOz4oorZvvtt8/bb7/dYMUBAAAAAABUS71ClIsvvjitW7dOkgwfPjw/+9nPcvnll2eVVVbJKaec0qAFAgAAAAAAVMMi387rs955551069YtSXL//fdn//33z9FHH51evXplp512asj6AAAAAAAAqqJePVHatm2bf/3rX0mSxx9/PH369Eny6fgl//nPfxquOgAAAAAAgCqpV0+UPn365Hvf+1622GKL/O1vf8see+yRJHn11VezzjrrNGR9AAAAAAAAVVGvnig33HBDevbsmX/+85/53e9+l44dOyZJRo0alYMPPrhBCwQAAAAAAKiGevVEWXHFFfOzn/1sgfnnn3/+Vy4IAAAAAABgSbDIIcorr7yyyDvt0aNHvYoBAAAAAABYUixyiLL55punVCqlXC4XLp+/rFQqZe7cuQ1WIAAAAAAAQDUscogyYcKExVkHAAAAAADAEmWRQ5S11157cdYBAAAAAACwRGlS3w3vuOOO9OrVK126dMnbb7+dJLn22mvzwAMPNFhxAAAAANBQyuVyZs2aVXks7Lb1ADBfvUKUm266Kaeeemr22GOPTJ8+vTIGyoorrphrr722IesDAAAAgAYxe/bs9OvXr/KYPXt2tUsCYAlXrxDlpz/9aW655Zb86Ec/StOmTSvzt9566/zlL39psOIAAAAAAACqpV4hyoQJE7LFFlssML9ly5YSfAAAAAAAYJlQrxBl3XXXzejRoxeY/+ijj2bjjTf+qjUBAAAAAABUXbP6bHTqqafmuOOOy0cffZRyuZw///nPufPOO3PJJZfkf//3fxu6RgAAAAAAgEZXrxDle9/7Xlq3bp2zzz47H374YQ455JB06dIl1113XQ466KCGrhEAAAAAAKDR1StESZL+/funf//++fDDDzNr1qysttpqDVkXAAAAAABAVdVrTJQk+eSTT/Lkk0/mjjvuSOvWrZMkkyZNyqxZsxqsOAAAAAAAgGqpV0+Ut99+O7vttlsmTpyYmpqa9OnTJ+3atctll12Wmpqa3HzzzQ1dJwAAAAAAQKOqV0+Uk046KVtvvXWmTZtW6YWSJPvss0+GDh3aYMUBAAAAAABUS716ojz77LN5/vnn06JFi1rz11lnnbz77rsNUhgAAAAAAEA11asnyrx58zJ37twF5v/jH/9Iu3btvnJRAAAAAAAA1VavEOXb3/52rr322sp0qVTKrFmzct5552WPPfZoqNoAAAAAAACqpl6387rqqqvSt2/fdO/ePR999FEOOeSQjB8/PqusskruvPPOhq4RAAAAAACg0dUrRFlzzTUzZsyY3HXXXXnllVcya9asDBw4MP3796810PwSZc6cTx/10GzuJw1cDEu0eraThqCtLWeq2NYAljWuocsZ11CWA85ryxnntcYzZ06azZtXa9rrD8sW19DlTH3P4XXYrl4hSpI0a9Yshx56aH03b3xXXZW0bFmvTY8aMaaBi2GJdvHEqh1aW1vOVLGtASxrXEOXM66hLAec15YzzmuNpsWcOTnkrbf+b/rKK5MWLapXENDgXEOXM/W9htbULPKq9Q5Rxo8fn6eeeirvvfde5n02wU9y7rnn1ne3AAAAAAAAS4RSuVwu13WjW265Jcccc0xWWWWVdO7cOaVS6f92WCrlpZdeatAiv4qZM2emQ4cOmfHPf6Z9+/b12se2P/xlA1fFkmzkpdXrYaWtLV+q2dYAljWuocsX11CWB85ryxfntcYza9as7LfffpXp3/3ud2nbtm0VKwIammvo8qW+19CZM2emw6qrZsaMGV+aG9SrJ8qFF16Yiy66KGeddVa9CqyKFi3q3T3zk6b17rDD0qiK3Xi1teWMLuMADcY1dDnjGspywHltOeO81nhatMgnTZrUmvb6w7LFNXQ5U99zeB22a/Llqyxo2rRpOeCAA+qzKQAAAAAAwFKhXiHKAQcckMcff7yhawEAAAAAAFhiLHLfpuuvv77y727duuWcc87JiBEjsummm6Z58+a11j3xxBMbrkIAAAAAAIAqWOQQ5Zprrqk13bZt2zz99NN5+umna80vlUpCFAAAAAAAYKm3yCHKhAkTFmcdAAAAAAAAS5Q6jYny1FNP5eOPP15ctQAAAAAAACwxFrknSpLsuuuuadWqVbbbbrvsvPPO2XnnnbPddtulWbM67QYAAAAAAGCJV6eeKBMmTMgNN9yQtdZaK7feemt22GGHrLjiiunbt28uvfTSjBw5MvPmzVtctQIAAAAAADSaOoUoa6+9do488sjcdttteeutt/LGG2/k+uuvT6dOnXLTTTdl++23z8orr7y4agUAAAAAAGg0X+k+XOutt16aNm2aUqmUUqmU+++/P3PmzGmo2gAAAAAAAKqmziHKxIkTM2zYsDz11FMZNmxY3n///Wy//fb51re+lYceeijbbrvt4qgTAAAAAACgUdUpRFlvvfUybdq09OrVKzvssEN+8IMfZOuttzawPAAAAMBSaKszhlS7hEZV+mROOnxmeqdz7kq5WYuq1dPYRl1xeLVLAFjq1GlMlP/85z+fbtSkSZo1a5bmzZunadOmi6UwAAAAAACAaqpTiDJ58uQMHz48e+yxR0aOHJnvfOc7WWmllbLnnnvmyiuvzAsvvJB58+YtrloBAAAAAAAaTZ3vw7XRRhtlo402yn//938nScaOHVsZH+XCCy9MkkyfPr1BiwQAAAAAAGhsdeqJ8nlTp07NK6+8kldeeSVjxozJzJkzU1NT01C1AQAAAAAAVE2deqK89957GTZsWIYNG5annnoqf/vb39K8efNss802Oeigg7LzzjunZ8+ei6tWAAAAAACARlOnEKVz585p3rx5tt566+y3337Zeeeds/3226d169aLqz4AAAAAAICqqFOI8sgjj+Sb3/xm2rRps0jrP/fcc9l6663TsmXLehUHAAAAALC0KZfLmT17dmW6TZs2KZVKVawIqK86hSh9+/at08533333jB49Ouutt16dtgMAAAAAWFrNnj07/fr1q0w/8MADadu2bRUrAurrKw0s/2XK5fLi3D0AAAAAAMBis1hDFAAAAAAAgKWVEAUAAAAAAKCAEAUAAAAAAKDAYg1RSqXS4tw9AAAAAADAYmNgeQAAAAAAgALN6rvhJ598kmHDhuXNN9/MIYccknbt2mXSpElp37592rZtmyT54IMPGqxQAAAAAACAxlSvEOXtt9/ObrvtlokTJ6ampiZ9+vRJu3btctlll6WmpiY333xzQ9cJAAAAAADQqOp1O6+TTjopW2+9daZNm5bWrVtX5u+zzz4ZOnRogxUHAAAAAABQLfXqifLss8/m+eefT4sWLWrNX2eddfLuu+82SGEAAAAAAADVVK+eKPPmzcvcuXMXmP+Pf/wj7dq1+8pFAQAAAAAAVFu9QpRvf/vbufbaayvTpVIps2bNynnnnZc99tijoWoDAAAAAAComnrdzuuqq65K3759071793z00Uc55JBDMn78+Kyyyiq58847G7pGAAAAAACARlevEGXNNdfMmDFjctddd+WVV17JrFmzMnDgwPTv37/WQPMAAAAAAABLq3qFKEnSrFmzHHrooQ1ZCwAAAAAAwBJjkUOUBx98cJF3+l//9V/1KgYAAAAAAGBJscghyt57771I65VKpcydO3eR1r3pppty00035a233kqSbLLJJjn33HOz++67J0k++uijnHbaabnrrrtSU1OTvn375sYbb0ynTp0WtWwAAAAAAIB6abKoK86bN2+RHosaoCSfjq1y6aWXZtSoUXnxxRezyy67pF+/fnn11VeTJKecckp+//vf55577snTTz+dSZMmZd999637swQAAAAAAKijeo+J0hD22muvWtMXXXRRbrrppowYMSJrrrlmbr311vz617/OLrvskiQZPHhwNt5444wYMSLbbbddNUoGAAAAAACWE/UKUS644IIvXH7uuefWeZ9z587NPffck9mzZ6dnz54ZNWpUPv744/Tu3buyzkYbbZS11lorw4cPX2iIUlNTk5qamsr0zJkz61wLAAAAAABAvUKU++67r9b0xx9/nAkTJqRZs2b52te+VqcQ5S9/+Ut69uyZjz76KG3bts19992X7t27Z/To0WnRokVWXHHFWut36tQpU6ZMWej+Lrnkkpx//vl1ej4AAAAAAACfV68Q5eWXX15g3syZM3PEEUdkn332qdO+Ntxww4wePTozZszIb3/72wwYMCBPP/10fcpKkgwaNCinnnpqrbq6du1a7/0BAAAAAADLpwYbE6V9+/Y5//zzs9dee+Wwww5b5O1atGiRbt26JUm22mqrvPDCC7nuuuty4IEHZs6cOZk+fXqt3ihTp05N586dF7q/li1bpmXLlvV+HgAAAAAAAEnSpCF3NmPGjMyYMeMr7WPevHmpqanJVlttlebNm2fo0KGVZePGjcvEiRPTs2fPr1oqAAAAAADAF6pXT5Trr7++1nS5XM7kyZNzxx13ZPfdd1/k/QwaNCi777571lprrXzwwQf59a9/nWHDhuWxxx5Lhw4dMnDgwJx66qlZeeWV0759+5xwwgnp2bPnQgeVBwAAAICFKTdtnhk9Dq41TePY6owh1S6hUZU+mZMOn5ne6Zy7Um7Womr1NLZRVxxe7RKgwdQrRLnmmmtqTTdp0iSrrrpqBgwYkEGDBi3yft57770cfvjhmTx5cjp06JAePXrkscceS58+fSrHadKkSfbbb7/U1NSkb9++ufHGG+tTMgAAAADLu1JpufoiG4Cvrl4hyoQJExrk4LfeeusXLm/VqlVuuOGG3HDDDQ1yPAAAAAAAgEXVoGOiAAAAAAAALCsWuSfKvvvuu8g7vffee+tVDAAAAAAAwJJikXuidOjQofJo3759hg4dmhdffLGyfNSoURk6dGg6dOjwBXsBAAAAAABYOixyT5TBgwdX/n3WWWflu9/9bm6++eY0bdo0STJ37twce+yxad++fcNXCQAAAAAA0MjqNSbKL37xi5x++umVACVJmjZtmlNPPTW/+MUvGqw4AAAAAACAaqlXiPLJJ5/k9ddfX2D+66+/nnnz5n3logAAAAAAAKptkW/n9VlHHnlkBg4cmDfffDPbbLNNkmTkyJG59NJLc+SRRzZogQAAAAAAANVQrxDlyiuvTOfOnXPVVVdl8uTJSZLVV189Z5xxRk477bQGLRAAAAAAAKAa6hWiNGnSJGeeeWbOPPPMzJw5M0kMKA8AAAAAACxT6jUmSvLpuChPPvlk7rzzzpRKpSTJpEmTMmvWrAYrDgAAAAAAoFrq1RPl7bffzm677ZaJEyempqYmffr0Sbt27XLZZZelpqYmN998c0PXCQAAAAAA0Kjq1RPlpJNOytZbb51p06aldevWlfn77LNPhg4d2mDFAQAAAAAAVEu9eqI8++yzef7559OiRYta89dZZ528++67DVIYAAAAAABANdWrJ8q8efMyd+7cBeb/4x//SLt27b5yUQAAAAAAANVWrxDl29/+dq699trKdKlUyqxZs3Leeedljz32aKjaAAAAAAAAqqZet/O66qqr0rdv33Tv3j0fffRRDjnkkIwfPz6rrLJK7rzzzoauEQAAAAAAoNHVK0RZc801M2bMmNx111155ZVXMmvWrAwcODD9+/evNdA8AAAAAADA0qpeIUqSNGvWLIceemhD1gIAAAAAALDEqHeIMn78+Dz11FN57733Mm/evFrLzj333K9cGAAAAAAAQDXVK0S55ZZbcswxx2SVVVZJ586dUyqVKstKpZIQBQAAAAAAWOrVK0S58MILc9FFF+Wss85q6HoAAAAAAACWCPUKUaZNm5YDDjigoWsBAAAAAFjqlZs2z4weB9eaBpZOTeqz0QEHHJDHH3+8oWsBAAAAAFj6lUopN2tReeQzwyEAS5dF7oly/fXXV/7drVu3nHPOORkxYkQ23XTTNG9eO0k98cQTG65CAAAAAACAKljkEOWaa66pNd22bds8/fTTefrpp2vNL5VKQhQAAAAAAGCpt8ghyoQJExZnHQAAAAAAAEuUeo2JAgAAAAAAsKyrV4iy33775bLLLltg/uWXX54DDjjgKxcFAAAAAABQbfUKUZ555pnsscceC8zffffd88wzz3zlogAAAAAAAKqtXiHKrFmz0qJFiwXmN2/ePDNnzvzKRQEAAAAAAFRbvUKUTTfdNHffffcC8++666507979KxcFAAAAAABQbc3qs9E555yTfffdN2+++WZ22WWXJMnQoUNz55135p577mnQAgEAAAAAAKqhXiHKXnvtlfvvvz8XX3xxfvvb36Z169bp0aNHnnzyyey4444NXSMAAAAAAECjq1eIkiTf+c538p3vfKchawEAAAAAAFhi1DtEme+jjz7K3XffndmzZ6dPnz5Zf/31G6IuAAAAAACAqqpTiHLqqafm448/zk9/+tMkyZw5c7LddtvltddeyworrJAzzzwzTzzxRHr27LlYigUAAAAAAGgsTeqy8uOPP54+ffpUpn/1q19l4sSJGT9+fKZNm5YDDjggF154YYMXCQAAAAAA0NjqFKJMnDgx3bt3r0w//vjj2X///bP22munVCrlpJNOyssvv9zgRQIALA3K5XJmzZpVeZTL5WqXBAAAAHwFdbqdV5MmTWp9GTBixIicc845lekVV1wx06ZNa7jqAACWIrNnz06/fv0q0w888EDatm1bxYoAAACAr6JOPVE23njj/P73v0+SvPrqq5k4cWJ23nnnyvK33347nTp1atgKAQAAAAAAqqBOPVHOPPPMHHTQQXn44Yfz6quvZo899si6665bWf6HP/wh22yzTYMXCQAAAAAA0Njq1BNln332yR/+8If06NEjp5xySu6+++5ay1dYYYUce+yxDVogAAAAAABANdSpJ0qS7Lrrrtl1110Ll5133nlfuSAAAAAAAIAlQZ16onyZe++9Nz169GjIXQIAAAAAAFRFnUOUn//859l///1zyCGHZOTIkUmSP/7xj9liiy1y2GGHpVevXg1eJAAAAAAAQGOrU4hy6aWX5oQTTshbb72VBx98MLvssksuvvji9O/fPwceeGD+8Y9/5KabblpctQIAAAAAADSaOo2JMnjw4Nxyyy0ZMGBAnn322ey44455/vnn88Ybb6RNmzaLq0YAAAAAAIBGV6eeKBMnTswuu+ySJPnWt76V5s2b5/zzzxegAAAAAAAAy5w6hSg1NTVp1apVZbpFixZZeeWVG7woAAAAAACAaqvT7byS5JxzzskKK6yQJJkzZ04uvPDCdOjQodY6V199dcNUBwAAAAAAUCV1ClF22GGHjBs3rjK9/fbb5+9//3utdUqlUsNUBgAAAAAAUEV1ClGGDRtWa/r9999PkqyyyioNVhAAAAAAAMCSoE5joiTJ9OnTc9xxx2WVVVZJp06d0qlTp6yyyio5/vjjM3369MVQIgAAAAAAQOOrU0+Uf//73+nZs2fefffd9O/fPxtvvHGS5LXXXsttt92WoUOH5vnnn89KK620WIoFAAAAAABoLHUKUS644IK0aNEib775Zjp16rTAsm9/+9u54IILcs011zRokQAAAAAAAI2tTrfzuv/++3PllVcuEKAkSefOnXP55Zfnvvvua7DiAAAAAAAAqqVOPVEmT56cTTbZZKHLv/71r2fKlClfuSgAYNmw1RlDql1Coyp9MicdPjO90zl3pdysRdXqaWyjrji82iUAAABAg6pTT5RVVlklb7311kKXT5gwISuvvPJXrQkAAAAAAKDq6hSi9O3bNz/60Y8yZ86cBZbV1NTknHPOyW677dZgxQEAAAAAAFRLnQeW33rrrbP++uvnuOOOy0YbbZRyuZyxY8fmxhtvTE1NTe64447FVSsAAAAAAECjqVOIsuaaa2b48OE59thjM2jQoJTL5SRJqVRKnz598rOf/Sxdu3ZdLIUCAAAAAAA0pjqFKEmy7rrr5pFHHsm0adMyfvz4JEm3bt2MhQIAAAAAACxT6hyizLfSSitlm222achaAAAAAAAAlhh1GlgeAAAAAABgeSFEAQAAAAAAKCBEAQAAAAAAKCBEAQAAAAAAKFDVEOWSSy7JN77xjbRr1y6rrbZa9t5774wbN67WOh999FGOO+64dOzYMW3bts1+++2XqVOnVqliAAAAAABgeVHVEOXpp5/OcccdlxEjRuSJJ57Ixx9/nG9/+9uZPXt2ZZ1TTjklv//973PPPffk6aefzqRJk7LvvvtWsWoAAAAAAGB50KyaB3/00UdrTd92221ZbbXVMmrUqOywww6ZMWNGbr311vz617/OLrvskiQZPHhwNt5444wYMSLbbbddNcoGAAAAAACWA0vUmCgzZsxIkqy88spJklGjRuXjjz9O7969K+tstNFGWWuttTJ8+PDCfdTU1GTmzJm1HgAAAAAAAHW1xIQo8+bNy8knn5xevXrl61//epJkypQpadGiRVZcccVa63bq1ClTpkwp3M8ll1ySDh06VB5du3Zd3KUDAAAAAADLoCUmRDnuuOPy17/+NXfddddX2s+gQYMyY8aMyuOdd95poAoBAAAAAIDlSVXHRJnv+OOPz0MPPZRnnnkma665ZmV+586dM2fOnEyfPr1Wb5SpU6emc+fOhftq2bJlWrZsubhLBgAAAAAAlnFVDVHK5XJOOOGE3HfffRk2bFjWXXfdWsu32mqrNG/ePEOHDs1+++2XJBk3blwmTpyYnj17VqNkAICFKjdtnhk9Dq41DQAAACy9qhqiHHfccfn1r3+dBx54IO3atauMc9KhQ4e0bt06HTp0yMCBA3Pqqadm5ZVXTvv27XPCCSekZ8+e2W677apZOgDAgkqllJu1qHYVAAAAQAOpaohy0003JUl22mmnWvMHDx6cI444IklyzTXXpEmTJtlvv/1SU1OTvn375sYbb2zkSgEAAAAAgOVN1W/n9WVatWqVG264ITfccEMjVAQAAAAAAPCpJtUuAAAAAAAAYEkkRAEAAAAAACggRAEAAAAAAChQ1TFRAAAAWHKVy+XMnj27Mt2mTZuUSqUqVgQAAI1LiAIAAECh2bNnp1+/fpXpBx54IG3btq1iRQAA0LjczgsAAAAAAKCAEAUAAAAAAKCAEAUAAAAAAKCAEAUAAAAAAKCAEAUAAAAAAKCAEAUAAAAAAKCAEAUAAAAAAKCAEAUAAAAAAKCAEAUAAAAAAKCAEAUAAAAAAKCAEAUAAAAAAKCAEAUAAAAAAKCAEAUAAAAAAKCAEAUAAAAAAKCAEAUAAAAAAKCAEAUAAAAAAKCAEAUAAAAAAKCAEAUAAAAAAKBAs2oXAAAAsLTY6owh1S6hUZU+mZMOn5ne6Zy7Um7Womr1NLZRVxxe7RIAAKgyPVEAAAAAAAAKCFEAAAAAAAAKCFEAAAAAAAAKCFEAAAAAAAAKCFEAAAAAAAAKCFEAAAAAAAAKCFEAAAAAAAAKCFEAAAAAAAAKCFEAAAAAAAAKCFEAAAAAAAAKCFEAAAAAAAAKCFEAAAAAAAAKCFEAAAAAAAAKCFEAAAAAAAAKCFEAAAAAAAAKCFEAAAAAAAAKCFEAAAAAAAAKNKt2AQAAACyZyk2bZ0aPg2tNAwDA8kSIAgAAQLFSKeVmLapdBQAAVI3beQEAAAAAABQQogAAAAAAABQQogAAAAAAABQQogAAAAAAABQQogAAAAAAABQQogAAAAAAABQQogAAAAAAABQQogAAAAAAABQQogAAAAAAABQQogAAAAAAABQQogAAAAAAABQQogAAAAAAABQQogAAAAAAABQQogAAAAAAABQQogAAAAAAABQQogAAAAAAABQQogAAAAAAABQQogAAAAAAABQQogAAAAAAABQQogAAAAAAABQQogAAAAAAABQQogAAAAAAABQQogAAAAAAABQQogAAAAAAABSoaojyzDPPZK+99kqXLl1SKpVy//3311peLpdz7rnnZvXVV0/r1q3Tu3fvjB8/vjrFAgAAAAAAy5WqhiizZ8/OZpttlhtuuKFw+eWXX57rr78+N998c0aOHJk2bdqkb9+++eijjxq5UgAAAAAAYHnTrJoH33333bP77rsXLiuXy7n22mtz9tlnp1+/fkmSIUOGpFOnTrn//vtz0EEHNWapAAAAAADAcmaJHRNlwoQJmTJlSnr37l2Z16FDh2y77bYZPnz4QrerqanJzJkzaz0AAAAAAADqaokNUaZMmZIk6dSpU635nTp1qiwrcskll6RDhw6VR9euXRdrnQAAAAAAwLJpiQ1R6mvQoEGZMWNG5fHOO+9UuyQAAAAAAGAptMSGKJ07d06STJ06tdb8qVOnVpYVadmyZdq3b1/rAQAAAAAAUFdLbIiy7rrrpnPnzhk6dGhl3syZMzNy5Mj07NmzipUBAAAAAADLg2bVPPisWbPyxhtvVKYnTJiQ0aNHZ+WVV85aa62Vk08+ORdeeGHWX3/9rLvuujnnnHPSpUuX7L333tUrGgAAAAAAWC5UNUR58cUXs/POO1emTz311CTJgAEDctttt+XMM8/M7Nmzc/TRR2f69On55je/mUcffTStWrWqVskAAAAAAMByoqohyk477ZRyubzQ5aVSKRdccEEuuOCCRqwKAAAAAABgCR4TBQAAAAAAoJq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WihDlhhtuyDrrrJNWrVpl2223zZ///OdqlwQAAAAAACzjlvgQ5e67786pp56a8847Ly+99FI222yz9O3bN++99161SwMAAAAAAJZhS3yIcvXVV+f73/9+jjzyyHTv3j0333xzVlhhhfziF7+odmkAAAAAAMAybIkOUebMmZNRo0ald+/elXlNmjRJ7969M3z48CpWBgAAAAAALOuaVbuAL/L+++9n7ty56dSpU635nTp1yuuvv164TU1NTWpqairTM2fOXKw1AgAAAAAAy6ZSuVwuV7uIhZk0aVLWWGONPP/88+nZs2dl/plnnpmnn346I0eOXGCbH//4xzn//PMXmD9jxoy0b99+sdYLsLTY6owh1S6BRjTqisOrXQIAAADAEmPmzJnp0KHDIuUGS/TtvFZZZZU0bdo0U6dOrTV/6tSp6dy5c+E2gwYNyowZMyqPd955pzFKBQAAAAAAljFLdIjSokWLbLXVVhk6dGhl3rx58zJ06NBaPVM+q2XLlmnfvn2tBwAAAAAAQF0t0WOiJMmpp56aAQMGZOutt84222yTa6+9NrNnz86RRx5Z7dIAAAAAAIBl2BIfohx44IH55z//mXPPPTdTpkzJ5ptvnkcffXSBweYBAAAAAAAa0hIfoiTJ8ccfn+OPP77aZQAAAAAAAMuRJXpMFAAAAAAAgGoRogAAAAAAABQQogAAAAAAABQQogAAAAAAABQQogAAAAAAABQQogAAAAAAABQQogAAAAAAABQQogAAAAAAABQQogAAAAAAABQQogAAAAAAABQQogAAAAAAABQQogAAAAAAABQQogAAAAAAABQQogAAAAAAABRoVu0CAGCxK5dTmvvx/002bZ6USlUsCAAAAIClgRAFgGVeae7H6fDKnZXpGT0OTrlZiypWBAAAAMDSwO28AAAAAAAACghRAAAAAAAACghRAAAAAAAACghRAAAAAAAACghRAAAAAAAACghRAAAAAAAACjSrdgEANL5RVxxe7RIa1axZs9Kv352V6WE/OSht27atYkUAAAAALA30RAEAAAAAACggRAEAAAAAACggRAEAAAAAACggRAEAAAAAACggRAEAAAAAACggRAEAAAAAACggRAEAAAAAACggRAEAAAAAACggRAEAAAAAACjQrNoFAMDi1qZNmzzwwAO1pgEAAADgywhRAFjmlUqltG3bttplAAAAALCUcTsvAAAAAACAAkIUAAAAAACAAkIUAAAAAACAAkIUAAAAAACAAkIUAAAAAACAAkIUAAAAAACAAkIUAAAAAACAAkIUAAAAAACAAkIUAAAAAACAAkIUAAAAAACAAkIUAAAAAACAAkIUAAAAAACAAkIUAAAAAACAAkIUAAAAAACAAkIUAAAAAACAAkIUAAAAAACAAkIUAAAAAACAAkIUAAAAAACAAkIUAAAAAACAAkIUAAAAAACAAkIUAAAAAACAAkIUAAAAAACAAkIUAAAAAACAAs2qXcDiVi6XkyQzZ86sciUAAAAAAEC1zc8L5ucHX2SZD1E++OCDJEnXrl2rXAkAAAAAALCk+OCDD9KhQ4cvXKdUXpSoZSk2b968TJo0Ke3atUupVKp2OUuNmTNnpmvXrnnnnXfSvn37apfDMkxbo7FoazQWbY3Goq3RWLQ1Gou2RmPR1mgs2hqNRVuru3K5nA8++CBdunRJkyZfPOrJMt8TpUmTJllzzTWrXcZSq3379v7Ho1FoazQWbY3Goq3RWLQ1Gou2RmPR1mgs2hqNRVujsWhrdfNlPVDmM7A8AAAAAABAASEKAAAAAABAASEKhVq2bJnzzjsvLVu2rHYpLOO0NRqLtkZj0dZoLNoajUVbo7FoazQWbY3Goq3RWLS1xWuZH1geAAAAAACgPvREAQAAAAAAKCBEAQAAAAAAKCBEAQAAAAAAKCBEWY7ddtttWXHFFSvTP/7xj7P55ptXrR6WHkcccUT23nvvapexUKVSKffff3+S5K233kqpVMro0aOrWhO1/y51sdNOO+Xkk0/+Ssf+/PlucXEeBRrDkn4dZsnVGNfDYcOGpVQqZfr06Yv1OKCtsaRbZ511cu2111a7DGAp1djf2zbEdy/LMiHKUuSII45IqVRKqVRKixYt0q1bt1xwwQX55JNPGmT/p59+eoYOHVqnber7pSiN65133slRRx2VLl26pEWLFll77bVz0kkn5V//+tcXbrcsBBBdu3bN5MmT8/Wvf73apSy16tt+6soHYaphUdr3TjvtVLn+lkqldOrUKQcccEDefvvtWvuaM2dOrrjiimy55ZZp06ZNOnTokM022yxnn312Jk2alJ/85CdZffXV8+9//7vWdmPGjEnLli3z0EMPJfn02tqqVasF9r/33nvniCOOWDwvBA1uYR9CGivUZfm1uD8zfFZRO99+++0zefLkdOjQocGPR+Paa6+9sttuuxUue/bZZ1MqlfLKK680clUsL6ZMmZKTTjop3bp1S6tWrdKpU6f06tUrN910Uz788MNql8dy7LPX2c8+5p8v11lnnZRKpYwYMaLWdieffHJ22mmnWuss7OE9/9Jpaf/e9t57781PfvKTelS2fBCiLGV22223TJ48OePHj89pp52WH//4x7niiisaZN9t27ZNx44dG2RfnzVnzpwG3yeL7u9//3u23nrrjB8/PnfeeWfeeOON3HzzzRk6dGh69uy5wJd58y0rf7emTZumc+fOadasWbVLWSrVt/3A0qAu7fv73/9+Jk+enEmTJuWBBx7IO++8k0MPPbSyvKamJn369MnFF1+cI444Is8880z+8pe/5Prrr8/777+fn/70pxk0aFC6du2a4447rrLdxx9/nAEDBuTQQw/NnnvuWZlfKpVy7rnnNs4LwRJjWbn2Un2L8zPDl2nRokU6d+6cUqnUKMdj8Rk4cGCeeOKJ/OMf/1hg2eDBg7P11lunR48eVais4TjvLpn+/ve/Z4sttsjjjz+eiy++OC+//HKGDx+eM888Mw899FCefPLJqtVWLpcXSyjN0mX+dfazjzvvvLOyvFWrVjnrrLMWuv0LL7xQ2e53v/tdkmTcuHGVedddd91ifw4sHkvz97Yrr7xy2rVr1+D7X1YIUZYyLVu2TOfOnbP22mvnmGOOSe/evfPggw9m2rRpOfzww7PSSitlhRVWyO67757x48fX2va2227LWmutlRVWWCH77LPPAr8i/3y3sBdeeCF9+vTJKquskg4dOmTHHXfMSy+9VFm+zjrrJEn22WeflEqlyvT8/fzv//5v1l133bRq1SpDhgxJx44dU1NTU+uYe++9dw477LCGe4FYwHHHHZcWLVrk8ccfz4477pi11loru+++e5588sm8++67+dGPfpTk07/nT37ykxx++OFp3759jj766Ky77rpJki222CKlUqnyq4n5rrzyyqy++urp2LFjjjvuuHz88ceVZV/WJuf/Evf+++/P+uuvn1atWqVv37555513ah3jgQceyJZbbplWrVplvfXWy/nnn1/rTev48eOzww47pFWrVunevXueeOKJWtsX9aZ59dVXs+eee6Z9+/Zp165dvvWtb+XNN99M8mlviG222SZt2rTJiiuumF69ei3wa/DlSV3bz8EHH5w2bdpkjTXWyA033LDA/t5///3ss88+WWGFFbL++uvnwQcfTPLp32nnnXdOkqy00koL/Ppm3rx5OfPMM7Pyyiunc+fO+fGPf1xrv1dffXU23XTTtGnTJl27ds2xxx6bWbNmLfR5zT9P/eIXv8haa62Vtm3b5thjj83cuXNz+eWXp3PnzllttdVy0UUX1dpu4sSJ6devX9q2bZv27dvnu9/9bqZOnbrQ48ybNy8XXHBB1lxzzbRs2TKbb755Hn300VrrPP/889l8883TqlWrbL311rn//vsrbbZcLqdbt2658sora20zevTolEqlvPHGGws9Nl9uUdt3kqywwgrp3LlzVl999Wy33XY5/vjja10Tr7nmmvzpT3/KH//4x5x44onZaqutstZaa2XHHXfMzTffnIsvvjjNmjXLkCFDcv/99+e3v/1tkuSiiy7K9OnTc80119Sq7fjjj88vf/nL/PWvf22cF4OqmH9brosuuihdunTJhhtumCT5y1/+kl122SWtW7dOx44dc/TRR3/hOa2mpiYnnnhiVltttbRq1Srf/OY388ILL9Ra58EHH6xcb3feeefcfvvtld5/s2fPTvv27Svtcr77778/bdq0yQcffNDwT57FamGfGT7vzTffTL9+/dKpU6e0bds23/jGNxb4cvLGG2+stJ1OnTpl//33T/Jp+3366adz3XXXVX51+dZbbxX2LH3uueey0047ZYUVVshKK62Uvn37Ztq0aYv1NeCr23PPPbPqqqvmtttuqzV/1qxZueeee7L33nvn4IMPzhprrJEVVlghm266aa0vEZPkt7/9bTbddNPK+ax3796ZPXt2ZfkvfvGLbLLJJmnZsmVWX331HH/88UmK38NPnz49pVIpw4YNK6z3X//615fWs9NOO+X444/PySefnFVWWSV9+/at/wvEYnPsscemWbNmefHFF/Pd7343G2+8cdZbb73069cvDz/8cPbaa68kn7aJ733ve1l11VXTvn377LLLLhkzZkxlP/Pf899xxx1ZZ5110qFDhxx00EG1rmvz5s3LJZdcknXXXTetW7fOZpttVut6OP+c9sgjj2SrrbZKy5Yt86c//WmRzp8su+ZfZz/7WGmllSrLjz766IwYMSJ/+MMfCrdfddVVK9utvPLKSZLVVlutMk9vzqXXwt6D1dTU5PTTT88aa6yRNm3aZNttt13gelbN722TBXsY19TU5KyzzkrXrl3TsmXLdOvWLbfeemuST7/z69+/f1ZdddW0bt0666+/fgYPHtwwL+ISSoiylGvdunXmzJmTI444Ii+++GIefPDBDB8+POVyOXvssUflS+2RI0dm4MCBOf744zN69OjsvPPOufDCC79w3x988EEGDBiQP/3pTxkxYkTWX3/97LHHHpU3HPM/nA8ePDiTJ0+u9WH9jTfeyO9+97vce++9GT16dA444IDMnTu31oe39957Lw8//HCOOuqohn5Z+H/+/e9/57HHHsuxxx6b1q1b11rWuXPn9O/fP3fffXfK5XKST0ORzTbbLC+//HLOOeec/PnPf06SPPnkk5k8eXLuvffeyvZPPfVU3nzzzTz11FO5/fbbc9ttt9X6gPVlbTJJPvzww1x00UUZMmRInnvuuUyfPj0HHXRQZfmzzz6bww8/PCeddFJee+21/PznP89tt91W+WJ73rx52XfffdOiRYuMHDkyN9988xf+2iNJ3n333eywww5p2bJl/vjHP2bUqFE56qij8sknn+STTz7J3nvvnR133DGvvPJKhg8fnqOPPnq5/SVlXdvPFVdcUWk/P/zhD3PSSSctEGqdf/75+e53v5tXXnkle+yxR/r3759///vf6dq16wK/wPnsr29uv/32tGnTJiNHjszll1+eCy64oNa+mzRpkuuvvz6vvvpqbr/99vzxj3/MmWee+YXP780338wjjzySRx99NHfeeWduvfXWfOc738k//vGPPP3007nsssty9tlnZ+TIkUk+bW/9+vXLv//97zz99NN54okn8ve//z0HHnjgQo9x3XXX5aqrrsqVV16ZV155JX379s1//dd/VQLFmTNnZq+99sqmm26al156KT/5yU9qteFSqZSjjjpqgTcjgwcPzg477JBu3bp94XNk4eravj+/7W9+85tsu+22lXl33nln+vTpky222KLwePPPIxtttFEuueSSHHPMMXnsscdyySWXZPDgwWnfvn2t9Xv16pU999wzP/zhD7/qU2UJN3To0IwbNy5PPPFEHnroocyePTt9+/bNSiutlBdeeCH33HNPnnzyycoXi0XOPPPM/O53v8vtt9+el156Kd26dUvfvn0rvakmTJiQ/fffP3vvvXfGjBmTH/zgB7VCwjZt2uSggw4qPNfsv//+fpG2DJj/meHzZs2alT322CNDhw7Nyy+/nN122y177bVXJk6cmCR58cUXc+KJJ+aCCy7IuHHj8uijj2aHHXZI8uk1rmfPnpWeepMnT07Xrl0XOMbo0aOz6667pnv37hk+fHj+9Kc/Za+99srcuXMX75PmK2vWrFkOP/zw3HbbbbWuh/fcc0/mzp2bQw89NFtttVUefvjh/PWvf83RRx+dww47rPIZYvLkyTn44INz1FFHZezYsRk2bFj23Xffyr5uuummHHfccTn66KPzl7/8JQ8++OBXem/z0UcffWE9891+++1p0aJFnnvuudx88831Ph6Lx7/+9a88/vjjOe6449KmTZvCdea/rzrggAPy3nvv5ZFHHsmoUaOy5ZZbZtddd63Vm/jNN9/M/fffn4ceeigPPfRQnn766Vx66aWV5ZdcckmGDBmSm2++Oa+++mpOOeWUHHrooXn66adrHfOHP/xhLr300owdOzY9evT40vMny7d11103//3f/51BgwZl3rx51S6HKpr/Huz444/P8OHDc9ddd+WVV17JAQcckN12263y3UC1v7ctcvjhh+fOO+/M9ddfn7Fjx+bnP/952rZtmyQ555xz8tprr+WRRx7J2LFjc9NNN2WVVVb5qi/Xkq3MUmPAgAHlfv36lcvlcnnevHnlJ554otyyZcvy3nvvXU5Sfu655yrrvv/+++XWrVuXf/Ob35TL5XL54IMPLu+xxx619nfggQeWO3ToUJk+77zzypttttlCjz937txyu3btyr///e8r85KU77vvvlrrnXfeeeXmzZuX33vvvVrzjznmmPLuu+9emb7qqqvK6623XnnevHmL8vSphxEjRhT+jea7+uqry0nKU6dOLa+99trlvffeu9byCRMmlJOUX3755VrzBwwYUF577bXLn3zySWXeAQccUD7wwAPL5XK5/Le//e1L2+TgwYPLScojRoyorDN27NhykvLIkSPL5XK5vOuuu5YvvvjiWse+4447yquvvnq5XC6XH3vssXKzZs3K7777bmX5I488Uus5f/45DBo0qLzuuuuW58yZs8Dr8a9//aucpDxs2LDC12t5U9f2s9tuu9VafuCBB9b6fz5J+eyzz65Mz5o1q5yk/Mgjj5TL5XL5qaeeKicpT5s2rdZ+dtxxx/I3v/nNWvO+8Y1vlM8666yF1n7PPfeUO3bsWJkePHjwAue7FVZYoTxz5szKvL59+5bXWWed8ty5cyvzNtxww/Ill1xSLpfL5ccff7zctGnT8sSJEyvLX3311XKS8p///OfKfj97Hu3SpUv5oosuWqD2Y489tlwul8s33XRTuWPHjuX//Oc/leW33HJLrTb77rvvlps2bVr5/2LOnDnlVVZZpXzbbbct9Pnz5erSvnfcccdy8+bNy23atCmvsMIK5STlDTbYoDxhwoTK+q1atSqfeOKJtfax9957l9u0aVNu06ZNuWfPnpX58+bNK++0007lJk2alE866aQFjj2/rldffbXctGnT8jPPPFMul8vlfv36lQcMGPBVnzqNZMcddyz8+372fDRgwIByp06dyjU1NZXl//M//1NeaaWVyrNmzarMe/jhh8tNmjQpT5kypbLd/PeEs2bNKjdv3rz8q1/9qrL+nDlzyl26dClffvnl5XK5XD7rrLPKX//612vV8aMf/ajWOXfkyJHlpk2blidNmlQul8vlqVOnlps1a+aauBRa2GeG008/fYHrYZFNNtmk/NOf/rRcLpfLv/vd78rt27evdb38rKJ2/vnr+cEHH1zu1avXV3lKVNH89+dPPfVUZd63vvWt8qGHHlq4/ne+853yaaedVi6Xy+VRo0aVk5TfeuutwnW7dOlS/tGPflS4rOhzyLRp02rVsrD3jgurp1z+tM1uscUWC12f6pv/Hu3ee++tNb9jx46V91Vnnnlm+dlnny23b9++/NFHH9Va72tf+1r55z//eblcLn7Pf8YZZ5S33XbbcrlcLn/00UflFVZYofz888/X2sfAgQPLBx98cLlc/r92dv/9939p7Z89f5bL5fLaa69dvuaaaxb9ybNUGDBgQLlp06aV9jj/Mf9z3/y/+3vvvVdu165deciQIeVyuVw+6aSTyjvuuOMC+1uUcxlLh4W9BzviiCPKTZs2rfXdVbn86XdegwYNKpfLS8b3tp99Xzdu3LhykvITTzxReKy99tqrfOSRRy60lmWRnihLmYceeiht27ZNq1atsvvuu+fAAw/MEUcckWbNmtX6RWzHjh2z4YYbZuzYsUmSsWPH1lqeJD179vzCY02dOjXf//73s/7666dDhw5p3759Zs2atUi/rFh77bWz6qqr1pr3/e9/P48//njefffdJJ92U5s/6BKLV7ngl9RFtt5660Xe5yabbJKmTZtWpldfffW89957ST5tb1/WJpNPf932jW98ozK90UYbZcUVV6ysM2bMmFxwwQVp27Zt5TH/144ffvhhxo4dm65du6ZLly6VfXxZux49enS+9a1vpXnz5gssW3nllXPEEUekb9++2WuvvXLddddl8uTJi/yaLKsWtf18/rXv2bNnrb93klr3zW7Tpk3at29faTdf5PP32/5se0s+7S216667Zo011ki7du1y2GGH5V//+tcXDjq5zjrr1Pp1dadOndK9e/c0adKk1rzPtuuuXbvW+pVt9+7da7XZz5o5c2YmTZqUXr161Zrfq1evyvrjxo1Ljx49Kt1nk2SbbbaptX6XLl3yne98J7/4xS+SJL///e9TU1OTAw44YKHPjUW3qO27f//+GT16dMaMGZM//elP6datW7797W9/4W2ObrzxxowePTpHHXVUrbZYKpXyox/9KPPmzcvZZ5+90O27d++eww8/XG+UZdymm26aFi1aVKbHjh2bzTbbrNavb3v16pV58+Zl3LhxC2z/5ptv5uOPP651rmnevHm22WabWueaz15vkwXPNdtss0022WST3H777UmSX/7yl1l77bUrvQ5YuhR9Zvj8rTCTT3uinH766dl4442z4oorpm3bthk7dmzl/X6fPn2y9tprZ7311sthhx2WX/3qV3Ue0Hl+TxSWThtttFG23377yvuQN954I88++2wGDhyYuXPn5ic/+Uk23XTTrLzyymnbtm0ee+yxSvvZbLPNsuuuu2bTTTfNAQcckFtuuaVyG7f33nsvkyZNatC28WX1zLfVVls12DFpPH/+858zevTobLLJJqmpqcmYMWMya9asdOzYsdbnxQkTJlRu1Zws+J7/s58j3njjjXz44Yfp06dPrX0MGTKk1j6SBT8rf9n5k2XbzjvvnNGjR9d6/Pd//3etdVZdddWcfvrpOffcc42/tBwpeg+2//77Z+7cudlggw1qnWuefvrpyrlmSfje9rNGjx6dpk2bZscddyxcfswxx+Suu+7K5ptvnjPPPDPPP//8lx5zaSdEWcrMP1GPHz8+//nPfyr3s14cBgwYkNGjR+e6667L888/n9GjR6djx46LdPIv6na7xRZbZLPNNsuQIUMyatSovPrqq7XGPKDhdevWLaVSqfAL3uTTk/RKK61UOXEurLt0kc+HEKVSqcG7qc6aNSvnn39+rTcmf/nLXzJ+/PhaXzrXxedv2/N5gwcPzvDhw7P99tvn7rvvzgYbbJARI0bU61hLu7q2n0VR33bzRdu99dZb2XPPPdOjR4/87ne/y6hRoyrjsXzR+apon43Rruvje9/7Xu6666785z//yeDBg3PggQdmhRVWqHZZS7W6tu8OHTqkW7du6datW3r16pVbb70148ePz913350kWX/99Rf4gnv11VdPt27dKvc5/qxmzZrV+u/CnH/++XnppZdy//331/UpUmXt27fPjBkzFpg/ffr0Wve5rsu1d3H73ve+V7k15+DBg3PkkUf6sctSqugzQ1FbO/3003Pffffl4osvzrPPPpvRo0dn0003rVw/27Vrl5deeil33nlnVl999Zx77rnZbLPNao138mW+7L0XS76BAwfmd7/7XT744IMMHjw4X/va17LjjjvmiiuuyHXXXZezzjorTz31VEaPHp2+fftW2k/Tpk3zxBNP5JFHHkn37t3z05/+NBtuuGEmTJjwpe1i/o9aPvtjh8/eFrjIl9Uz35J03mVB89+jff591XrrrZdu3bpV2s6sWbOy+uqrL/BF9rhx43LGGWdUtvui9/fzxxt7+OGHa+3jtddeW2CcsM+3my87f7Jsa9OmTeWzwfxH0Xv+U089Nf/5z39y4403VqFKqqHoPdisWbPStGnTjBo1qta5ZuzYsbVuY15XDf297Wd92XV69913z9tvv51TTjml8qOI008/vU71L22EKEuZ+SfqtdZaq/LFy8Ybb5xPPvmkct/+5NP7iI4bNy7du3evrPPZ5Um+9Ivh5557LieeeGL22GOPymB/77//fq11mjdvXqf7Gc//cD548OD07t278L7JNJyOHTumT58+ufHGG/Of//yn1rIpU6bkV7/6VQ488MCFfkEy/5exdb1n9aK0yST55JNP8uKLL1amx40bl+nTp2fjjTdOkmy55ZYZN27cAm9OunXrliZNmmTjjTfOO++8U6u3yJe16x49euTZZ5/9wg9hW2yxRQYNGpTnn38+X//61/PrX/+6Ts9/WVHX9vP5137EiBGVv+WiqG97GzVqVObNm5errroq2223XTbYYINMmjSpTvtYFPPb2zvvvFOZ99prr2X69Om12vV87du3T5cuXfLcc8/Vmv/cc89V1t9www3zl7/8JTU1NZXlnx8MOkn22GOPtGnTJjfddFMeffRRY0k1gK96fpzfE2/+tgcffHCeeOKJvPzyyw1aZ9euXXP88cfn//v//j/jByxlNtxww1oDO8730ksvZYMNNljodhtvvHHGjBlTa+Dl5557Lk2aNKkMPP9ZX/va1yr39p/v448/zgsvvFDrXPPZ621SfK459NBD8/bbb+f666/Pa6+9lgEDBnz5E2WJVPSZochzzz2XI444Ivvss0823XTTdO7cOW+99VatdZo1a5bevXvn8ssvzyuvvJK33norf/zjH5N8eu3+snNTjx49MnTo0K/8nKie7373u2nSpEl+/etfZ8iQITnqqKNSKpXy3HPPpV+/fjn00EOz2WabZb311svf/va3WtuWSqX06tUr559/fl5++eW0aNEi9913X9q1a5d11llnoW1j/o8YPvs+f2H3bJ9vUephyTf/PdrPfvazWtfCz9tyyy0zZcqUNGvWbIHPiot6X/7u3bunZcuWmThx4gL7+LLvKhbl/Alt27bNOeeck4suuugLe7Cz7Ch6D7bFFltk7ty5ee+99xY413Tu3DnJkvO97Xybbrpp5s2bt8D4UJ+16qqrZsCAAfnlL3+Za6+9Nv/zP/9T5+MsTYQoy4D1118//fr1y/e///386U9/ypgxY3LooYdmjTXWSL9+/ZIkJ554Yh599NFceeWVGT9+fH72s5/l0Ucf/dL93nHHHRk7dmxGjhyZ/v37L5BEzn/jO2XKlErX7C9yyCGH5B//+EduueUWXwI2kp/97GepqalJ375988wzz+Sdd97Jo48+mj59+mSNNdaoDNJeZLXVVkvr1q3z6KOPZurUqYW/qC2yKG0y+fRkfsIJJ2TkyJEZNWpUjjjiiGy33XaVW4yce+65GTJkSM4///y8+uqrGTt2bO66667K7W969+6dDTbYIAMGDMiYMWPy7LPP1hoot8jxxx+fmTNn5qCDDsqLL76Y8ePH54477si4ceMyYcKEDBo0KMOHD8/bb7+dxx9/POPHj69TELCsqUv7ee6553L55Zfnb3/7W2644Ybcc889Oemkkxb5WGuvvXZKpVIeeuih/POf/6z8MuzLdOvWLR9//HF++tOf5u9//3vuuOOOxTJIaO/evbPpppumf//+eemll/LnP/85hx9+eHbccceF3grvjDPOyGWXXZa7774748aNyw9/+MOMHj268roccsghmTdvXo4++uiMHTs2jz32WK688sokqfXlfdOmTXPEEUdk0KBBWX/99b+0Wy+Lpi7t+8MPP8yUKVMyZcqUjBkzJsccc0xatWqVb3/720mSU045JT179syuu+6a6667Li+99FImTJiQxx57LI888kit2x/W1aBBgzJp0qQ8+eSTX/k503iOOeaY/O1vf8uJJ56YV155JePGjcvVV1+dO++8M6eddtpCt+vfv39atWqVAQMG5K9//WueeuqpnHDCCTnssMPSqVOnBdZv06ZNjjnmmJxxxhl59NFH89prr+X73/9+PvzwwwwcODBJ8oMf/CCvv/56zjrrrPztb3/Lb37zm0qPk8+ea1ZaaaXsu+++OeOMM/Ltb387a665ZsO+KCxx1l9//cqAomPGjKlcl+Z76KGHcv3112f06NF5++23M2TIkMybN68S6K2zzjoZOXJk3nrrrbz//vuFvTcHDRqUF154Iccee2xeeeWVvP7667npppsW+JDPkqtt27Y58MADM2jQoEyePLlyN4H1118/TzzxRJ5//vmMHTs2P/jBDzJ16tTKdiNHjszFF1+cF198MRMnTsy9996bf/7zn5X31j/+8Y9z1VVX5frrr8/48ePz0ksv5ac//WmST38Bu91221UG8n766ae/8BaYi1IPS48bb7wxn3zySbbeeuvcfffdGTt2bMaNG5df/vKXef3119O0adP07t07PXv2zN57753HH388b731Vp5//vn86Ec/WuCHAwvTrl27nH766TnllFNy++23580336y0w/m3t1yYLzt/smyrqampfDaY/1jYde3oo49Ohw4dltsfZ5JssMEG6d+/fw4//PDce++9mTBhQv785z/nkksuycMPP5xkyfne9rPbDRgwIEcddVTuv//+TJgwIcOGDctvfvObJJ9+X/fAAw/kjTfeyKuvvpqHHnpomf/uTIiyjBg8eHC22mqr7LnnnunZs2fK5XL+8Ic/VLqubrfddrnlllty3XXXZbPNNsvjjz/+pW9Cb7311kybNi1bbrllDjvssJx44olZbbXVaq1z1VVX5YknnkjXrl2zxRZbfGmdHTp0yH777Ze2bdtm7733rvfzZdGtv/76efHFF7Peeuvlu9/9br72ta/l6KOPzs4775zhw4cXdjmdr1mzZrn++uvz85//PF26dKkVgHyZL2uTSbLCCivkrLPOyiGHHJJevXqlbdu2lVvjJEnfvn3z0EMP5fHHH883vvGNbLfddrnmmmuy9tprJ/m0m/99992X//znP9lmm23yve997wtDoeTTXzb98Y9/zKxZs7Ljjjtmq622yi233JLmzZtnhRVWyOuvv5799tsvG2ywQY4++ugcd9xx+cEPfrDIz3tZU5f2c9ppp+XFF1/MFltskQsvvDBXX311+vbtu8jHWmONNXL++efnhz/8YTp16pTjjz9+kbbbbLPNcvXVV+eyyy7L17/+9fzqV7/KJZdcUufn+mVKpVIeeOCBrLTSStlhhx3Su3fvrLfeerXa7OedeOKJOfXUU3Paaadl0003zaOPPpoHH3ww66+/fpJPe6v8/ve/z+jRo7P55pvnRz/6Uc4999wkWeCWdQMHDsycOXNy5JFHNvhzW17VpX3fcsstWX311bP66qtn5513zvvvv58//OEPlS8SW7VqlaFDh+ass87K4MGD881vfjMbb7xxTj755PTq1esr3Y5r5ZVXzllnnZWPPvroqz5lGtF6662XZ555Jq+//np69+6dbbfdNr/5zW9yzz33ZLfddlvodiussEIee+yx/Pvf/843vvGN7L///tl1113zs5/9bKHbXHrppdlvv/1y2GGHZcstt8wbb7yRxx57LCuttFKSZN11181vf/vb3HvvvenRo0duuummyo8OWrZsWWtf8881fuyyfLj66quz0korZfvtt89ee+2Vvn37Zsstt6wsX3HFFXPvvfdml112ycYbb5ybb745d955ZzbZZJMkn97OpmnTpunevXtWXXXVwntwb7DBBnn88cczZsyYbLPNNunZs2ceeOCBL72dIUuWgQMHZtq0aenbt29lPMKzzz47W265Zfr27ZuddtopnTt3rvUZr3379nnmmWeyxx57ZIMNNsjZZ5+dq666KrvvvnuST29Dcu211+bGG2/MJptskj333DPjx4+vbP+LX/win3zySbbaaqucfPLJufDCC7+wxi+rh6XH1772tbz88svp3bt3Bg0alM022yxbb711fvrTn+b000/PT37yk5RKpfzhD3/IDjvskCOPPDIbbLBBDjrooLz99tuFPzpYmJ/85Cc555xzcskll2TjjTfObrvtlocffjjrrrvuF273ZedPlm2PPvpo5bPB/Mc3v/nNwnWbN2+en/zkJ97LL+cGDx6cww8/PKeddlo23HDD7L333nnhhRey1lprJVlyvrf9rJtuuin7779/jj322Gy00Ub5/ve/X+kh2KJFiwwaNCg9evTIDjvskKZNm+auu+6q0/6XNqXyoo6oCg1k1113zSabbJLrr7++2qVQRbfddltOPvnkOt1TmyXXOuusk5NPPjknn3xytUtZ6v3qV7/KkUcemRkzZtT6Fcmzzz6bXXfdNe+8806dPhgCFLnoooty880317pFYZLccccdlXsbf3bAewAAgOWVn//QaKZNm5Zhw4Zl2LBhBtUC+H+GDBmS9dZbL2ussUbGjBmTs846K9/97ncrAUpNTU3++c9/5sc//nEOOOAAAQpQLzfeeGO+8Y1vpGPHjnnuuedyxRVX1Orx9+GHH2by5Mm59NJL84Mf/ECAAgAA8P8IUWg0W2yxRaZNm5bLLruscGBUgOXRlClTcu6552bKlClZffXVc8ABB9S6Ld2dd96ZgQMHZvPNN8+QIUOqWCmwNBs/fnwuvPDC/Pvf/85aa62V0047LYMGDaosv/zyy3PRRRdlhx12qDUfAABgeed2XgAAAAAAAAUMLA8AAAAAAFBAiAIAAAAAAFBAiAIAAAAAAFBAiAIAAAAAAFBAiAIAACz3fvzj/7+duwvNuf/jAP52t2yySZinYiNRlHTlISfELBTmabVMyUIec8AJEgdOSO2QJKE4Gi01nCwrnIgiOVBbzhbTpDjwUPY/+Gf9/V253bfubHev19HVdX1+n+/79Ord93c8c+bM+d0xAACAAUaJAgAADBivX7/Orl27Mnny5JSWlmb8+PFZvnx57t+//4+ee/DgwbS3t/+jZwAAAINPye8OAAAA8NWGDRvy6dOnXLp0KVOnTs2rV6/S3t6e3t7ev7Xv06dPGTp06J/OlZeXp7y8/G+dAQAA/Hu5iQIAAAwIb9++zd27d3Py5MksWbIkVVVVmT9/fg4dOpQ1a9b0z2zbti2VlZUZMWJEli5dmidPnvTv+PparvPnz2fKlCkpKyvLuXPnMnHixHz58uWb8+rq6tLU1PTNc//rwoULmTVrVkpLSzNhwoTs3bv3m6w/ygEAAPw7KFEAAIAB4ettkNbW1nz8+LHoTH19fXp6enLr1q08evQohUIhNTU1efPmTf9MZ2dnrl27luvXr+fx48epr69Pb29v7ty50z/z5s2b3L59O42NjUXPOXPmTPbs2ZMdO3bk6dOnuXHjRqZNm/aXcgAAAIOf13kBAAADQklJSS5evJjt27fn7NmzKRQKWbx4cRoaGjJ79uzcu3cvDx48SE9PT0pLS5Mkp0+fTmtra1paWrJjx44k/32F1+XLl1NZWdm/e+XKlbl69WpqamqSJC0tLRkzZkyWLFlSNMuJEydy4MCB7N+/v/+7efPmJclP5wAAAAY/N1EAAIABY8OGDenu7s6NGzeyYsWKdHR0pFAo5OLFi3ny5Enev3+f0aNH999aKS8vz4sXL9LV1dW/o6qq6psCJUkaGxtz7dq1/hsuV65cSUNDQ/744/u/RD09Penu7u4vXP7fz+YAAAAGPzdRAACAAaWsrCy1tbWpra3N0aNHs23bthw7diy7d+/OhAkT0tHR8d0zI0eO7P88fPjw735fvXp1+vr60tbWlnnz5uXu3btpbm4uev6wYcN+mO/9+/c/lQMAABj8lCgAAMCANnPmzLS2tqZQKOTly5cpKSlJdXX1X9pRVlaW9evX58qVK+ns7MyMGTNSKBSKzlZUVKS6ujrt7e1FX/f1KzkAAIDBRYkCAAAMCL29vamvr09TU1Nmz56dioqKPHz4MKdOnUpdXV2WLVuWhQsXZu3atTl16lSmT5+e7u7utLW1Zd26dZk7d+4P9zc2NmbVqlV59uxZNm/e/MPZ48ePZ+fOnRk7dmxWrlyZd+/e5f79+9m3b98v5wAAAAYPJQoAADAglJeXZ8GCBWlubk5XV1c+f/6cSZMmZfv27Tl8+HCGDBmSmzdv5siRI9m6dWtev36d8ePHZ9GiRRk3btyf7l+6dGlGjRqV58+fZ9OmTT+c3bJlSz58+JDm5uYcPHgwY8aMycaNG5Pkl3MAAACDx5C+vr6+3x0CAAAAAABgoPnjdwcAAAAAAAAYiJQoAAAAAAAARShRAAAAAAAAilCiAAAAAAAAFKFEAQAAAAAAKEKJAgAAAAAAUIQSBQAAAAAAoAglCgAAAAAAQBFKFAAAAAAAgCKUKAAAAAAAAEUoUQAAAAAAAIpQogAAAAAAABTxH5VA/U6Knyu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89006" y="1853454"/>
            <a:ext cx="165278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Service Wise: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81C68-3B6B-BB7D-A682-0C0216D09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937" y="702535"/>
            <a:ext cx="3356225" cy="8890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7E2A85F-B4D0-AE84-326D-15B3478A6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2210468"/>
            <a:ext cx="6350328" cy="266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2A4F4-C02A-31E4-EEA4-AF4CA16B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288" y="2092741"/>
            <a:ext cx="3434652" cy="199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8DAAD9-D9CB-48FB-5F1D-51EBEAB66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288" y="4464442"/>
            <a:ext cx="3434653" cy="2166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8A1C80-9BAF-E581-B0F5-72933F13D2A4}"/>
              </a:ext>
            </a:extLst>
          </p:cNvPr>
          <p:cNvSpPr txBox="1"/>
          <p:nvPr/>
        </p:nvSpPr>
        <p:spPr>
          <a:xfrm>
            <a:off x="8029036" y="1764315"/>
            <a:ext cx="250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Top10 CPT Procedure: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FB81C-9799-D610-E5E9-46A425297793}"/>
              </a:ext>
            </a:extLst>
          </p:cNvPr>
          <p:cNvSpPr txBox="1"/>
          <p:nvPr/>
        </p:nvSpPr>
        <p:spPr>
          <a:xfrm>
            <a:off x="8029036" y="4125149"/>
            <a:ext cx="31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Bottom10 CPT Procedure: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793DF-66D3-E832-CCD7-421D696F8AB6}"/>
              </a:ext>
            </a:extLst>
          </p:cNvPr>
          <p:cNvSpPr txBox="1"/>
          <p:nvPr/>
        </p:nvSpPr>
        <p:spPr>
          <a:xfrm>
            <a:off x="8404421" y="663414"/>
            <a:ext cx="302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Complete Waste Time due to Inaccurate Planning of Operator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DD07D7F-798D-3421-A8E6-219741A1417C}"/>
              </a:ext>
            </a:extLst>
          </p:cNvPr>
          <p:cNvCxnSpPr>
            <a:endCxn id="14" idx="0"/>
          </p:cNvCxnSpPr>
          <p:nvPr/>
        </p:nvCxnSpPr>
        <p:spPr>
          <a:xfrm>
            <a:off x="8633861" y="357635"/>
            <a:ext cx="1282849" cy="30577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1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9014A-DC00-C3E8-4A09-77AD8B65D110}"/>
              </a:ext>
            </a:extLst>
          </p:cNvPr>
          <p:cNvSpPr txBox="1"/>
          <p:nvPr/>
        </p:nvSpPr>
        <p:spPr>
          <a:xfrm>
            <a:off x="69850" y="5091149"/>
            <a:ext cx="1175428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OR Suites Show Some Trend, they are correlated to Service as OR Suite are Directly Related  to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wise not Much Variation Observed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458" y="2024438"/>
            <a:ext cx="2199861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GB" dirty="0"/>
              <a:t>OR Suite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0934" y="1931434"/>
            <a:ext cx="2199861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GB" dirty="0"/>
              <a:t>Week Wise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BA1B63-AC1C-1685-1E9D-0903257C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5" y="2432549"/>
            <a:ext cx="5559282" cy="232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DC2C406-DA4D-145D-C14A-0A563BA80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54" y="2432549"/>
            <a:ext cx="5560540" cy="23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>
            <a:extLst>
              <a:ext uri="{FF2B5EF4-FFF2-40B4-BE49-F238E27FC236}">
                <a16:creationId xmlns:a16="http://schemas.microsoft.com/office/drawing/2014/main" id="{3B68AE6B-A881-83C2-8662-B3584DDA9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C40541B-136D-94D1-060D-6C233F01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33629"/>
              </p:ext>
            </p:extLst>
          </p:nvPr>
        </p:nvGraphicFramePr>
        <p:xfrm>
          <a:off x="454992" y="595727"/>
          <a:ext cx="6876000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ea typeface="Meiryo UI"/>
                        </a:rPr>
                        <a:t>Avg</a:t>
                      </a:r>
                      <a:r>
                        <a:rPr lang="en-GB" sz="1400" dirty="0">
                          <a:ea typeface="Meiryo UI"/>
                        </a:rPr>
                        <a:t> Ratio W.r.t Booked time</a:t>
                      </a:r>
                      <a:endParaRPr lang="en-GB" sz="1400" baseline="0" dirty="0"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>
            <a:extLst>
              <a:ext uri="{FF2B5EF4-FFF2-40B4-BE49-F238E27FC236}">
                <a16:creationId xmlns:a16="http://schemas.microsoft.com/office/drawing/2014/main" id="{0B790D19-C27A-E03E-137A-06522C5D7A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AutoShape 4" descr="data:image/png;base64,iVBORw0KGgoAAAANSUhEUgAABlEAAAKoCAYAAADnONmNAAAAOXRFWHRTb2Z0d2FyZQBNYXRwbG90bGliIHZlcnNpb24zLjcuMSwgaHR0cHM6Ly9tYXRwbG90bGliLm9yZy/bCgiHAAAACXBIWXMAAA9hAAAPYQGoP6dpAABnaElEQVR4nOzdebyc890//tdkj2wIEiG2xhYVaxFprUmDcsdaSxCk1du+0/xqKbXvtJbebg3RFtXaSq2poCQpIdESaWiIyqLaLBJ1QjK/P3wztyNXyDlOzmR5Ph+Peci1v2fOx3XNzGs+16dULpfLAQAAAAAAoJYm1S4AAAAAAABgSSREAQAAAAAAKCBEAQAAAAAAKCBEAQAAAAAAKCBEAQAAAAAAKCBEAQAAAAAAKCBEAQAAAAAAKCBEAQAAAAAAKCBEAQAAAAAAKNCs2gUsbvPmzcukSZPSrl27lEqlapcDAAAAAABUUblczgcffJAuXbqkSZMv7mtS1RBlnXXWydtvv73A/GOPPTY33HBDPvroo5x22mm56667UlNTk759++bGG29Mp06dFvkYkyZNSteuXRuybAAAAAAAYCn3zjvvZM011/zCdUrlcrncSPUs4J///Gfmzp1bmf7rX/+aPn365KmnnspOO+2UY445Jg8//HBuu+22dOjQIccff3yaNGmS5557bpGPMWPGjKy44op555130r59+8XxNAAAAAAAgKXEzJkz07Vr10yfPj0dOnT4wnWrGqJ83sknn5yHHnoo48ePz8yZM7Pqqqvm17/+dfbff/8kyeuvv56NN944w4cPz3bbbbdI+5w5c2Y6dOiQGTNmCFEAAAAAAGA5V5fcYIkZWH7OnDn55S9/maOOOiqlUimjRo3Kxx9/nN69e1fW2WijjbLWWmtl+PDhC91PTU1NZs6cWesBAAAAAABQV0tMiHL//fdn+vTpOeKII5IkU6ZMSYsWLbLiiivWWq9Tp06ZMmXKQvdzySWXpEOHDpWH8VAAAAAAAID6WGJClFtvvTW77757unTp8pX2M2jQoMyYMaPyeOeddxqoQgAAAAAAYHnSrNoFJMnbb7+dJ598Mvfee29lXufOnTNnzpxMnz69Vm+UqVOnpnPnzgvdV8uWLdOyZcvFWS4AAAAAALAcWCJ6ogwePDirrbZavvOd71TmbbXVVmnevHmGDh1amTdu3LhMnDgxPXv2rEaZAAAAAADAcqTqPVHmzZuXwYMHZ8CAAWnW7P/K6dChQwYOHJhTTz01K6+8ctq3b58TTjghPXv2zHbbbVfFigEAAAAAgOVB1UOUJ598MhMnTsxRRx21wLJrrrkmTZo0yX777Zeampr07ds3N954YxWqBAAAAAAAljelcrlcrnYRi9PMmTPToUOHzJgxI+3bt692OQAAAAAAQBXVJTdYIsZEAQAAAAAAWNIIUQAAAAAAAAoIUQAAAAAAAAoIUQAAAAAAAAoIUQAAAAAAAAoIUQAAAAAAAAoIUQAAAAAAAAoIUQAAAAAAAAoIUQAAAAAAAAoIUQAAAAAAAAoIUQAAAAAAAAoIUQAAAAAAAAoIUQAAAAAAAAoIUQAAAAAAAAoIUQAAAAAAAAo0q3YBwPKrXC5n9uzZlek2bdqkVCpVsSIAAAAAgP8jRAGqZvbs2enXr19l+oEHHkjbtm2rWBEAAAAAwP9xOy8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zapdAAAAUDflcjmzZ8+uTLdp0yalUqmKFQEAACybhCgAALCUmT17dvr161eZfuCBB9K2bdsqVgQAALBscjsvAAAAAACAAkIUAAAAAACAAm7nBUuQrc4YUu0SGlXpkznp8Jnpnc65K+VmLapWT2MbdcXh1S4BAAAAAPgCeqIAAAAAAAAUEKIAAAAAAAAUqHqI8u677+bQQw9Nx44d07p162y66aZ58cUXK8vL5XLOPffcrL766mndunV69+6d8ePHV7FiAAAAAABgeVDVEGXatGnp1atXmjdvnkceeSSvvfZarrrqqqy00kqVdS6//PJcf/31ufnmmzNy5Mi0adMmffv2zUcffVTFygEAAAAAgGVdVQeWv+yyy9K1a9cMHjy4Mm/dddet/LtcLufaa6/N2WefnX79+iVJhgwZkk6dOuX+++/PQQcd1Og1AwAAAAAAy4eq9kR58MEHs/XWW+eAAw7Iaqutli222CK33HJLZfmECRMyZcqU9O7duzKvQ4cO2XbbbTN8+PBqlAwAAAAAACwnqhqi/P3vf89NN92U9ddfP4899liOOeaYnHjiibn99tuTJFOmTEmSdOrUqdZ2nTp1qiz7vJqamsycObPWAwAAAAAAoK6qejuvefPmZeutt87FF1+cJNliiy3y17/+NTfffHMGDBhQr31ecsklOf/88xuyTAAAAAAAYDlU1Z4oq6++erp3715r3sYbb5yJEycmSTp37pwkmTp1aq11pk6dWln2eYMGDcqMGTMqj3feeWcxVA4AAAAAACzrqhqi9OrVK+PGjas1729/+1vWXnvtJJ8OMt+5c+cMHTq0snzmzJkZOXJkevbsWbjPli1bpn379rUeAAAAAAAAdVXV23mdcsop2X777XPxxRfnu9/9bv785z/nf/7nf/I///M/SZJSqZSTTz45F154YdZff/2su+66Oeecc9KlS5fsvffe1SwdAAAAAABYxlU1RPnGN76R++67L4MGDcoFF1yQddddN9dee2369+9fWefMM8/M7Nmzc/TRR2f69On55je/mUcffTStWrWqYuUAAAAAAMCyrqohSpLsueee2XPPPRe6vFQq5YILLsgFF1zQiFUBAAAAAADLu6qOiQIAAAAAALCkEqIAAAAAAAAUEKIAAAAAAAAUEKIAAAAAAAAUEKIAAAAAAAAUEKIAAAAAAAAUEKIAAAAAAAAUEKIAAAAAAAAUEKIAAAAAAAAUEKIAAAAAAAAUEKIAAAAAAAAUEKIAAAAAAAAUEKIAAAAAAAAUEKIAAAAAAAAUaFbtAgAAAIDlW7lczuzZsyvTbdq0SalUqmJFAACfEqIAAAAAVTV79uz069evMv3AAw+kbdu2VawIAOBTbucFAAAAAABQQIgCAAAAAABQQIgCAAAAAABQQIgCAAAAAABQQIgCAAAAAABQQIgCAAAAAABQQIgCAAAAAABQQIgCAAAAAABQQIgCAAAAAABQQIgCAAAAAABQQIgCAAAAAABQoFm1CwAAgK9qqzOGVLuERlX6ZE46fGZ6p3PuSrlZi6rV09hGXXF4tUsAAACWE3qiAAAAAAAAFBCiAAAAAAAAFBCiAAAAAAAAFBCiAAAAAAAAFBCiAAAAAAAAFBCiAAAAAAAAFGhW7QKA5Ve5afPM6HFwrWkAAAAAgCWFEAWonlIp5WYtql0FAAAAAEAht/MCAAAAAAAoIEQBAAAAAAAoIEQBAAAAAAAoIEQBAAAAAAAoYGB5FlAulzN79uzKdJs2bVIqlapYEQAAAAAAND4hCguYPXt2+vXrV5l+4IEH0rZt2ypWBAAAAAAAjc/tvAAAAAAAAAoIUQAAAAAAAAoIUQAAAAAAAAoIUQAAAAAAAAoIUQAAAAAAAAoIUQAAAAAAAAoIUQAAAAAAAAoIUQAAAAAAAAoIUQAAAAAAAAoIUQAAAAAAAAoIUQAAAAAAAAoIUQAAAAAAAAoIUQAAAAAAAAoIUQAAAAAAAAoIUQAAAAAAAAoIUQAAAAAAAAo0q3YBAAAAQG1bnTGk2iU0qtInc9LhM9M7nXNXys1aVK2exjbqisOrXQIAsBB6ogAAAAAAABQQogAAAAAAABQQogAAAAAAABQQogAAAAAAABQQogAAAAAAABQQogAAAAAAABQQogAAAAAAABQQogAAAAAAABSoaojy4x//OKVSqdZjo402qiz/6KOPctxxx6Vjx45p27Zt9ttvv0ydOrWKFQMAAAAAAMuLqvdE2WSTTTJ58uTK409/+lNl2SmnnJLf//73ueeee/L0009n0qRJ2XfffatYLQAAAAAAsLxoVvUCmjVL586dF5g/Y8aM3Hrrrfn1r3+dXXbZJUkyePDgbLzxxhkxYkS22267xi4VAAAAAABYjlS9J8r48ePTpUuXrLfeeunfv38mTpyYJBk1alQ+/vjj9O7du7LuRhttlLXWWivDhw+vVrkAAFB15abNM6PHwZVHuWnzapcEAACwTKpqT5Rtt902t912WzbccMNMnjw5559/fr71rW/lr3/9a6ZMmZIWLVpkxRVXrLVNp06dMmXKlIXus6amJjU1NZXpmTNnLq7yAQCgOkqllJu1qHYVAABAlZXL5cyePbsy3aZNm5RKpSpWtOypaoiy++67V/7do0ePbLvttll77bXzm9/8Jq1bt67XPi+55JKcf/75DVUiAAAAAAAskWbPnp1+/fpVph944IG0bdu2ihUte6o+Jspnrbjiitlggw3yxhtvpE+fPpkzZ06mT59eqzfK1KlTC8dQmW/QoEE59dRTK9MzZ85M165dv1JdW50x5Cttv7QpfTInHT4zvdM5dy1Xv3QcdcXh1S4BAAAAAIAlQNXHRPmsWbNm5c0338zqq6+erbbaKs2bN8/QoUMry8eNG5eJEyemZ8+eC91Hy5Yt0759+1oPAAAAAACAuqpqT5TTTz89e+21V9Zee+1MmjQp5513Xpo2bZqDDz44HTp0yMCBA3Pqqadm5ZVXTvv27XPCCSekZ8+e2W677apZNgAAAAAAsByoaojyj3/8IwcffHD+9a9/ZdVVV803v/nNjBgxIquuumqS5JprrkmTJk2y3377paamJn379s2NN95YzZIBAAAAAIDlRFVDlLvuuusLl7dq1So33HBDbrjhhkaqCAAAAAAA4FNL1JgoAAAAAAAASwohCgAAAAAAQAEhCgAAAAAAQAEhCgAAAAAAQAEhCgAAAAAAQAEhCgAAAAAAQAEhCgAAAAAAQAEhCgAAAAAAQAEhCgAAAAAAQAEhCgAAAAAAQAEhCgAAAAAAQAEhCgAAAAAAQAEhCgAAAAAAQAEhCgAAAAAAQAEhCgAAAAAAQAEhCgAAAAAAQAEhCgAAAAAAQAEhCgAAAAAAQAEhCgAAAAAAQAEhCgAAAAAAQAEhCgAAAAAAQAEhCgAAAAAAQAEhCgAAAAAAQIFm1S4AAAAAAAAawlZnDKl2CY2q9MmcdPjM9E7n3JVysxZVq6exjbri8MV+DD1RAAAAAAAACuiJAgAAAFRVuWnzzOhxcK1pAIAlgRAFAAAAqK5Sabm69QgAsPRwOy8AAAAAAIACQhQAAAAAAIACQhQAAAAAAIACxkRhAQb0AwAAAAAAIQpFDOgHAAAAAABu5wUAAAAAAFBEiAIAAAAAAFBAiAIAAAAAAFBAiAIAAAAAAFBAiAIAAAAAAFBAiAIAAAAAAFBAiAIAAAAAAFBAiAIAAAAAAFBAiAIAAAAAAFBAiAIAAAAAAFBAiAIAAAAAAFBAiAIAAAAAAFBAiAIAAAAAAFBAiAIAAAAAAFBAiAIAAAAAAFBAiAIAAAAAAFBAiAIAAAAAAFBAiAIAAAAAAFBAiAIAAAAAAFBAiAIAAAAAAFBAiAIAAAAAAFBAiAIAAAAAAFCgWbULAAAAAAAA6q7ctHlm9Di41jQNS4gCAAAAAABLo1Ip5WYtql3FMs3tvAAAAAAAAAoIUQAAAAAAAAoIUQAAAAAAAAoIUQAAAAAAAAoIUQAAAAAAAAoIUQAAAAAAAAoIUQAAAAAAAAoIUQAAAAAAAAoIUQAAAAAAAAoIUQAAAAAAAAo0+yobz5kzJ++9917mzZtXa/5aa631lYoCAAAAAACotnqFKOPHj89RRx2V559/vtb8crmcUqmUuXPnNkhxAAAAAAAA1VKv23kdccQRadKkSR566KGMGjUqL730Ul566aW8/PLLeemll+pdzKWXXppSqZSTTz65Mu+jjz7Kcccdl44dO6Zt27bZb7/9MnXq1HofAwAAAAAAYFHUqyfK6NGjM2rUqGy00UYNVsgLL7yQn//85+nRo0et+aecckoefvjh3HPPPenQoUOOP/747Lvvvnnuueca7NgAAAAAAACfV6+eKN27d8/777/fYEXMmjUr/fv3zy233JKVVlqpMn/GjBm59dZbc/XVV2eXXXbJVlttlcGDB+f555/PiBEjGuz4AAAAAAAAn1evEOWyyy7LmWeemWHDhuVf//pXZs6cWetRV8cdd1y+853vpHfv3rXmjxo1Kh9//HGt+RtttFHWWmutDB8+vHBfNTU1X7keAAAAAACAet3Oa36oseuuu9aaX5+B5e+666689NJLeeGFFxZYNmXKlLRo0SIrrrhirfmdOnXKlClTCvd3ySWX5Pzzz1/k4wMAAAAAABSpV4jy1FNPNcjB33nnnZx00kl54okn0qpVqwbZ56BBg3LqqadWpmfOnJmuXbs2yL4BAAAAAIDlR71ClB133LFBDj5q1Ki899572XLLLSvz5s6dm2eeeSY/+9nP8thjj2XOnDmZPn16rd4oU6dOTefOnQv32bJly7Rs2bJB6gMAAAAAAJZfixyivPLKK/n617+eJk2a5JVXXvnCdXv06LFI+9x1113zl7/8pda8I488MhtttFHOOuusdO3aNc2bN8/QoUOz3377JUnGjRuXiRMnpmfPnotaOgAAAAAAQJ0tcoiy+eabZ8qUKVlttdWy+eabp1QqpVwuL7BeXcZEadeuXb7+9a/XmtemTZt07NixMn/gwIE59dRTs/LKK6d9+/Y54YQT0rNnz2y33XaLWjoAAAAAAECdLXKIMmHChKy66qqVfzeWa665Jk2aNMl+++2Xmpqa9O3bNzfeeGOjHR8AAAAAAFg+LXKIsvbaaxf+u6ENGzas1nSrVq1yww035IYbblhsxwQAAAAAAPi8JvXZ6Pbbb8/DDz9cmT7zzDOz4oorZvvtt8/bb7/dYMUBAAAAAABUS71ClIsvvjitW7dOkgwfPjw/+9nPcvnll2eVVVbJKaec0qAFAgAAAAAAVMMi387rs955551069YtSXL//fdn//33z9FHH51evXplp512asj6AAAAAAAAqqJePVHatm2bf/3rX0mSxx9/PH369Eny6fgl//nPfxquOgAAAAAAgCqpV0+UPn365Hvf+1622GKL/O1vf8see+yRJHn11VezzjrrNGR9AAAAAAAAVVGvnig33HBDevbsmX/+85/53e9+l44dOyZJRo0alYMPPrhBCwQAAAAAAKiGevVEWXHFFfOzn/1sgfnnn3/+Vy4IAAAAAABgSbDIIcorr7yyyDvt0aNHvYoBAAAAAABYUixyiLL55punVCqlXC4XLp+/rFQqZe7cuQ1WIAAAAAAAQDUscogyYcKExVkHAAAAAADAEmWRQ5S11157cdYBAAAAAACwRGlS3w3vuOOO9OrVK126dMnbb7+dJLn22mvzwAMPNFhxAAAAANBQyuVyZs2aVXks7Lb1ADBfvUKUm266Kaeeemr22GOPTJ8+vTIGyoorrphrr722IesDAAAAgAYxe/bs9OvXr/KYPXt2tUsCYAlXrxDlpz/9aW655Zb86Ec/StOmTSvzt9566/zlL39psOIAAAAAAACqpV4hyoQJE7LFFlssML9ly5YSfAAAAAAAYJlQrxBl3XXXzejRoxeY/+ijj2bjjTf+qjUBAAAAAABUXbP6bHTqqafmuOOOy0cffZRyuZw///nPufPOO3PJJZfkf//3fxu6RgAAAAAAgEZXrxDle9/7Xlq3bp2zzz47H374YQ455JB06dIl1113XQ466KCGrhEAAAAAAKDR1StESZL+/funf//++fDDDzNr1qysttpqDVkXAAAAAABAVdVrTJQk+eSTT/Lkk0/mjjvuSOvWrZMkkyZNyqxZsxqsOAAAAAAAgGqpV0+Ut99+O7vttlsmTpyYmpqa9OnTJ+3atctll12Wmpqa3HzzzQ1dJwAAAAAAQKOqV0+Uk046KVtvvXWmTZtW6YWSJPvss0+GDh3aYMUBAAAAAABUS716ojz77LN5/vnn06JFi1rz11lnnbz77rsNUhgAAAAAAEA11asnyrx58zJ37twF5v/jH/9Iu3btvnJRAAAAAAAA1VavEOXb3/52rr322sp0qVTKrFmzct5552WPPfZoqNoAAAAAAACqpl6387rqqqvSt2/fdO/ePR999FEOOeSQjB8/PqusskruvPPOhq4RAAAAAACg0dUrRFlzzTUzZsyY3HXXXXnllVcya9asDBw4MP3796810PwSZc6cTx/10GzuJw1cDEu0eraThqCtLWeq2NYAljWuocsZ11CWA85ryxnntcYzZ06azZtXa9rrD8sW19DlTH3P4XXYrl4hSpI0a9Yshx56aH03b3xXXZW0bFmvTY8aMaaBi2GJdvHEqh1aW1vOVLGtASxrXEOXM66hLAec15YzzmuNpsWcOTnkrbf+b/rKK5MWLapXENDgXEOXM/W9htbULPKq9Q5Rxo8fn6eeeirvvfde5n02wU9y7rnn1ne3AAAAAAAAS4RSuVwu13WjW265Jcccc0xWWWWVdO7cOaVS6f92WCrlpZdeatAiv4qZM2emQ4cOmfHPf6Z9+/b12se2P/xlA1fFkmzkpdXrYaWtLV+q2dYAljWuocsX11CWB85ryxfntcYza9as7LfffpXp3/3ud2nbtm0VKwIammvo8qW+19CZM2emw6qrZsaMGV+aG9SrJ8qFF16Yiy66KGeddVa9CqyKFi3q3T3zk6b17rDD0qiK3Xi1teWMLuMADcY1dDnjGspywHltOeO81nhatMgnTZrUmvb6w7LFNXQ5U99zeB22a/Llqyxo2rRpOeCAA+qzKQAAAAAAwFKhXiHKAQcckMcff7yhawEAAAAAAFhiLHLfpuuvv77y727duuWcc87JiBEjsummm6Z58+a11j3xxBMbrkIAAAAAAIAqWOQQ5Zprrqk13bZt2zz99NN5+umna80vlUpCFAAAAAAAYKm3yCHKhAkTFmcdAAAAAAAAS5Q6jYny1FNP5eOPP15ctQAAAAAAACwxFrknSpLsuuuuadWqVbbbbrvsvPPO2XnnnbPddtulWbM67QYAAAAAAGCJV6eeKBMmTMgNN9yQtdZaK7feemt22GGHrLjiiunbt28uvfTSjBw5MvPmzVtctQIAAAAAADSaOoUoa6+9do488sjcdttteeutt/LGG2/k+uuvT6dOnXLTTTdl++23z8orr7y4agUAAAAAAGg0X+k+XOutt16aNm2aUqmUUqmU+++/P3PmzGmo2gAAAAAAAKqmziHKxIkTM2zYsDz11FMZNmxY3n///Wy//fb51re+lYceeijbbrvt4qgTAAAAAACgUdUpRFlvvfUybdq09OrVKzvssEN+8IMfZOuttzawPAAAAMBSaKszhlS7hEZV+mROOnxmeqdz7kq5WYuq1dPYRl1xeLVLAFjq1GlMlP/85z+fbtSkSZo1a5bmzZunadOmi6UwAAAAAACAaqpTiDJ58uQMHz48e+yxR0aOHJnvfOc7WWmllbLnnnvmyiuvzAsvvJB58+YtrloBAAAAAAAaTZ3vw7XRRhtlo402yn//938nScaOHVsZH+XCCy9MkkyfPr1BiwQAAAAAAGhsdeqJ8nlTp07NK6+8kldeeSVjxozJzJkzU1NT01C1AQAAAAAAVE2deqK89957GTZsWIYNG5annnoqf/vb39K8efNss802Oeigg7LzzjunZ8+ei6tWAAAAAACARlOnEKVz585p3rx5tt566+y3337Zeeeds/3226d169aLqz4AAAAAAICqqFOI8sgjj+Sb3/xm2rRps0jrP/fcc9l6663TsmXLehUHAAAAALC0KZfLmT17dmW6TZs2KZVKVawIqK86hSh9+/at08533333jB49Ouutt16dtgMAAAAAWFrNnj07/fr1q0w/8MADadu2bRUrAurrKw0s/2XK5fLi3D0AAAAAAMBis1hDFAAAAAAAgKWVEAUAAAAAAKCAEAUAAAAAAKDAYg1RSqXS4tw9AAAAAADAYmNgeQAAAAAAgALN6rvhJ598kmHDhuXNN9/MIYccknbt2mXSpElp37592rZtmyT54IMPGqxQAAAAAACAxlSvEOXtt9/ObrvtlokTJ6ampiZ9+vRJu3btctlll6WmpiY333xzQ9cJAAAAAADQqOp1O6+TTjopW2+9daZNm5bWrVtX5u+zzz4ZOnRogxUHAAAAAABQLfXqifLss8/m+eefT4sWLWrNX2eddfLuu+82SGEAAAAAAADVVK+eKPPmzcvcuXMXmP+Pf/wj7dq1+8pFAQAAAAAAVFu9QpRvf/vbufbaayvTpVIps2bNynnnnZc99tijoWoDAAAAAAComnrdzuuqq65K3759071793z00Uc55JBDMn78+Kyyyiq58847G7pGAAAAAACARlevEGXNNdfMmDFjctddd+WVV17JrFmzMnDgwPTv37/WQPMAAAAAAABLq3qFKEnSrFmzHHrooQ1ZCwAAAAAAwBJjkUOUBx98cJF3+l//9V/1KgYAAAAAAGBJscghyt57771I65VKpcydO3eR1r3pppty00035a233kqSbLLJJjn33HOz++67J0k++uijnHbaabnrrrtSU1OTvn375sYbb0ynTp0WtWwAAAAAAIB6abKoK86bN2+RHosaoCSfjq1y6aWXZtSoUXnxxRezyy67pF+/fnn11VeTJKecckp+//vf55577snTTz+dSZMmZd999637swQAAAAAAKijeo+J0hD22muvWtMXXXRRbrrppowYMSJrrrlmbr311vz617/OLrvskiQZPHhwNt5444wYMSLbbbddNUoGAAAAAACWE/UKUS644IIvXH7uuefWeZ9z587NPffck9mzZ6dnz54ZNWpUPv744/Tu3buyzkYbbZS11lorw4cPX2iIUlNTk5qamsr0zJkz61wLAAAAAABAvUKU++67r9b0xx9/nAkTJqRZs2b52te+VqcQ5S9/+Ut69uyZjz76KG3bts19992X7t27Z/To0WnRokVWXHHFWut36tQpU6ZMWej+Lrnkkpx//vl1ej4AAAAAAACfV68Q5eWXX15g3syZM3PEEUdkn332qdO+Ntxww4wePTozZszIb3/72wwYMCBPP/10fcpKkgwaNCinnnpqrbq6du1a7/0BAAAAAADLpwYbE6V9+/Y5//zzs9dee+Wwww5b5O1atGiRbt26JUm22mqrvPDCC7nuuuty4IEHZs6cOZk+fXqt3ihTp05N586dF7q/li1bpmXLlvV+HgAAAAAAAEnSpCF3NmPGjMyYMeMr7WPevHmpqanJVlttlebNm2fo0KGVZePGjcvEiRPTs2fPr1oqAAAAAADAF6pXT5Trr7++1nS5XM7kyZNzxx13ZPfdd1/k/QwaNCi777571lprrXzwwQf59a9/nWHDhuWxxx5Lhw4dMnDgwJx66qlZeeWV0759+5xwwgnp2bPnQgeVBwAAAICFKTdtnhk9Dq41TePY6owh1S6hUZU+mZMOn5ne6Zy7Um7Womr1NLZRVxxe7RKgwdQrRLnmmmtqTTdp0iSrrrpqBgwYkEGDBi3yft57770cfvjhmTx5cjp06JAePXrkscceS58+fSrHadKkSfbbb7/U1NSkb9++ufHGG+tTMgAAAADLu1JpufoiG4Cvrl4hyoQJExrk4LfeeusXLm/VqlVuuOGG3HDDDQ1yPAAAAAAAgEXVoGOiAAAAAAAALCsWuSfKvvvuu8g7vffee+tVDAAAAAAAwJJikXuidOjQofJo3759hg4dmhdffLGyfNSoURk6dGg6dOjwBXsBAAAAAABYOixyT5TBgwdX/n3WWWflu9/9bm6++eY0bdo0STJ37twce+yxad++fcNXCQAAAAAA0MjqNSbKL37xi5x++umVACVJmjZtmlNPPTW/+MUvGqw4AAAAAACAaqlXiPLJJ5/k9ddfX2D+66+/nnnz5n3logAAAAAAAKptkW/n9VlHHnlkBg4cmDfffDPbbLNNkmTkyJG59NJLc+SRRzZogQAAAAAAANVQrxDlyiuvTOfOnXPVVVdl8uTJSZLVV189Z5xxRk477bQGLRAAAAAAAKAa6hWiNGnSJGeeeWbOPPPMzJw5M0kMKA8AAAAAACxT6jUmSvLpuChPPvlk7rzzzpRKpSTJpEmTMmvWrAYrDgAAAAAAoFrq1RPl7bffzm677ZaJEyempqYmffr0Sbt27XLZZZelpqYmN998c0PXCQAAAAAA0Kjq1RPlpJNOytZbb51p06aldevWlfn77LNPhg4d2mDFAQAAAAAAVEu9eqI8++yzef7559OiRYta89dZZ528++67DVIYAAAAAABANdWrJ8q8efMyd+7cBeb/4x//SLt27b5yUQAAAAAAANVWrxDl29/+dq699trKdKlUyqxZs3Leeedljz32aKjaAAAAAAAAqqZet/O66qqr0rdv33Tv3j0fffRRDjnkkIwfPz6rrLJK7rzzzoauEQAAAAAAoNHVK0RZc801M2bMmNx111155ZVXMmvWrAwcODD9+/evNdA8AAAAAADA0qpeIUqSNGvWLIceemhD1gIAAAAAALDEqHeIMn78+Dz11FN57733Mm/evFrLzj333K9cGAAAAAAAQDXVK0S55ZZbcswxx2SVVVZJ586dUyqVKstKpZIQBQAAAAAAWOrVK0S58MILc9FFF+Wss85q6HoAAAAAAACWCPUKUaZNm5YDDjigoWsBAAAAAFjqlZs2z4weB9eaBpZOTeqz0QEHHJDHH3+8oWsBAAAAAFj6lUopN2tReeQzwyEAS5dF7oly/fXXV/7drVu3nHPOORkxYkQ23XTTNG9eO0k98cQTG65CAAAAAACAKljkEOWaa66pNd22bds8/fTTefrpp2vNL5VKQhQAAAAAAGCpt8ghyoQJExZnHQAAAAAAAEuUeo2JAgAAAAAAsKyrV4iy33775bLLLltg/uWXX54DDjjgKxcFAAAAAABQbfUKUZ555pnsscceC8zffffd88wzz3zlogAAAAAAAKqtXiHKrFmz0qJFiwXmN2/ePDNnzvzKRQEAAAAAAFRbvUKUTTfdNHffffcC8++666507979KxcFAAAAAABQbc3qs9E555yTfffdN2+++WZ22WWXJMnQoUNz55135p577mnQAgEAAAAAAKqhXiHKXnvtlfvvvz8XX3xxfvvb36Z169bp0aNHnnzyyey4444NXSMAAAAAAECjq1eIkiTf+c538p3vfKchawEAAAAAAFhi1DtEme+jjz7K3XffndmzZ6dPnz5Zf/31G6IuAAAAAACAqqpTiHLqqafm448/zk9/+tMkyZw5c7LddtvltddeyworrJAzzzwzTzzxRHr27LlYigUAAAAAAGgsTeqy8uOPP54+ffpUpn/1q19l4sSJGT9+fKZNm5YDDjggF154YYMXCQAAAAAA0NjqFKJMnDgx3bt3r0w//vjj2X///bP22munVCrlpJNOyssvv9zgRQIALA3K5XJmzZpVeZTL5WqXBAAAAHwFdbqdV5MmTWp9GTBixIicc845lekVV1wx06ZNa7jqAACWIrNnz06/fv0q0w888EDatm1bxYoAAACAr6JOPVE23njj/P73v0+SvPrqq5k4cWJ23nnnyvK33347nTp1atgKAQAAAAAAqqBOPVHOPPPMHHTQQXn44Yfz6quvZo899si6665bWf6HP/wh22yzTYMXCQAAAAAA0Njq1BNln332yR/+8If06NEjp5xySu6+++5ay1dYYYUce+yxDVogAAAAAABANdSpJ0qS7Lrrrtl1110Ll5133nlfuSAAAAAAAIAlQZ16onyZe++9Nz169GjIXQIAAAAAAFRFnUOUn//859l///1zyCGHZOTIkUmSP/7xj9liiy1y2GGHpVevXg1eJAAAAAAAQGOrU4hy6aWX5oQTTshbb72VBx98MLvssksuvvji9O/fPwceeGD+8Y9/5KabblpctQIAAAAAADSaOo2JMnjw4Nxyyy0ZMGBAnn322ey44455/vnn88Ybb6RNmzaLq0YAAAAAAIBGV6eeKBMnTswuu+ySJPnWt76V5s2b5/zzzxegAAAAAAAAy5w6hSg1NTVp1apVZbpFixZZeeWVG7woAAAAAACAaqvT7byS5JxzzskKK6yQJJkzZ04uvPDCdOjQodY6V199dcNUBwAAAAAAUCV1ClF22GGHjBs3rjK9/fbb5+9//3utdUqlUsNUBgAAAAAAUEV1ClGGDRtWa/r9999PkqyyyioNVhAAAAAAAMCSoE5joiTJ9OnTc9xxx2WVVVZJp06d0qlTp6yyyio5/vjjM3369MVQIgAAAAAAQOOrU0+Uf//73+nZs2fefffd9O/fPxtvvHGS5LXXXsttt92WoUOH5vnnn89KK620WIoFAAAAAABoLHUKUS644IK0aNEib775Zjp16rTAsm9/+9u54IILcs011zRokQAAAAAAAI2tTrfzuv/++3PllVcuEKAkSefOnXP55Zfnvvvua7DiAAAAAAAAqqVOPVEmT56cTTbZZKHLv/71r2fKlClfuSgAYNmw1RlDql1Coyp9MicdPjO90zl3pdysRdXqaWyjrji82iUAAABAg6pTT5RVVlklb7311kKXT5gwISuvvPJXrQkAAAAAAKDq6hSi9O3bNz/60Y8yZ86cBZbV1NTknHPOyW677dZgxQEAAAAAAFRLnQeW33rrrbP++uvnuOOOy0YbbZRyuZyxY8fmxhtvTE1NTe64447FVSsAAAAAAECjqVOIsuaaa2b48OE59thjM2jQoJTL5SRJqVRKnz598rOf/Sxdu3ZdLIUCAAAAAAA0pjqFKEmy7rrr5pFHHsm0adMyfvz4JEm3bt2MhQIAAAAAACxT6hyizLfSSitlm222achaAAAAAAAAlhh1GlgeAAAAAABgeSFEAQAAAAAAKCBEAQAAAAAAKCBEAQAAAAAAKFDVEOWSSy7JN77xjbRr1y6rrbZa9t5774wbN67WOh999FGOO+64dOzYMW3bts1+++2XqVOnVqliAAAAAABgeVHVEOXpp5/OcccdlxEjRuSJJ57Ixx9/nG9/+9uZPXt2ZZ1TTjklv//973PPPffk6aefzqRJk7LvvvtWsWoAAAAAAGB50KyaB3/00UdrTd92221ZbbXVMmrUqOywww6ZMWNGbr311vz617/OLrvskiQZPHhwNt5444wYMSLbbbddNcoGAAAAAACWA0vUmCgzZsxIkqy88spJklGjRuXjjz9O7969K+tstNFGWWuttTJ8+PDCfdTU1GTmzJm1HgAAAAAAAHW1xIQo8+bNy8knn5xevXrl61//epJkypQpadGiRVZcccVa63bq1ClTpkwp3M8ll1ySDh06VB5du3Zd3KUDAAAAAADLoCUmRDnuuOPy17/+NXfddddX2s+gQYMyY8aMyuOdd95poAoBAAAAAIDlSVXHRJnv+OOPz0MPPZRnnnkma665ZmV+586dM2fOnEyfPr1Wb5SpU6emc+fOhftq2bJlWrZsubhLBgAAAAAAlnFVDVHK5XJOOOGE3HfffRk2bFjWXXfdWsu32mqrNG/ePEOHDs1+++2XJBk3blwmTpyYnj17VqNkAICFKjdtnhk9Dq41DQAAACy9qhqiHHfccfn1r3+dBx54IO3atauMc9KhQ4e0bt06HTp0yMCBA3Pqqadm5ZVXTvv27XPCCSekZ8+e2W677apZOgDAgkqllJu1qHYVAAAAQAOpaohy0003JUl22mmnWvMHDx6cI444IklyzTXXpEmTJtlvv/1SU1OTvn375sYbb2zkSgEAAAAAgOVN1W/n9WVatWqVG264ITfccEMjVAQAAAAAAPCpJtUuAAAAAAAAYEkkRAEAAAAAACggRAEAAAAAAChQ1TFRAAAAWHKVy+XMnj27Mt2mTZuUSqUqVgQAAI1LiAIAAECh2bNnp1+/fpXpBx54IG3btq1iRQAA0LjczgsAAAAAAKCAEAUAAAAAAKCAEAUAAAAAAKCAEAUAAAAAAKCAEAUAAAAAAKCAEAUAAAAAAKCAEAUAAAAAAKCAEAUAAAAAAKCAEAUAAAAAAKCAEAUAAAAAAKCAEAUAAAAAAKCAEAUAAAAAAKCAEAUAAAAAAKCAEAUAAAAAAKCAEAUAAAAAAKCAEAUAAAAAAKCAEAUAAAAAAKCAEAUAAAAAAKBAs2oXAAAAsLTY6owh1S6hUZU+mZMOn5ne6Zy7Um7Womr1NLZRVxxe7RIAAKgyPVEAAAAAAAAKCFEAAAAAAAAKCFEAAAAAAAAKCFEAAAAAAAAKCFEAAAAAAAAKCFEAAAAAAAAKCFEAAAAAAAAKCFEAAAAAAAAKCFEAAAAAAAAKCFEAAAAAAAAKCFEAAAAAAAAKCFEAAAAAAAAKCFEAAAAAAAAKCFEAAAAAAAAKCFEAAAAAAAAKCFEAAAAAAAAKCFEAAAAAAAAKNKt2AQAAACyZyk2bZ0aPg2tNAwDA8kSIAgAAQLFSKeVmLapdBQAAVI3beQEAAAAAABQQogAAAAAAABQQogAAAAAAABQQogAAAAAAABQQogAAAAAAABQQogAAAAAAABQQogAAAAAAABQQogAAAAAAABQQogAAAAAAABQQogAAAAAAABQQogAAAAAAABQQogAAAAAAABQQogAAAAAAABQQogAAAAAAABQQogAAAAAAABQQogAAAAAAABQQogAAAAAAABQQogAAAAAAABQQogAAAAAAABQQogAAAAAAABQQogAAAAAAABQQogAAAAAAABQQogAAAAAAABQQogAAAAAAABSoaojyzDPPZK+99kqXLl1SKpVy//3311peLpdz7rnnZvXVV0/r1q3Tu3fvjB8/vjrFAgAAAAAAy5WqhiizZ8/OZpttlhtuuKFw+eWXX57rr78+N998c0aOHJk2bdqkb9+++eijjxq5UgAAAAAAYHnTrJoH33333bP77rsXLiuXy7n22mtz9tlnp1+/fkmSIUOGpFOnTrn//vtz0EEHNWapAAAAAADAcmaJHRNlwoQJmTJlSnr37l2Z16FDh2y77bYZPnz4QrerqanJzJkzaz0AAAAAAADqaokNUaZMmZIk6dSpU635nTp1qiwrcskll6RDhw6VR9euXRdrnQAAAAAAwLJpiQ1R6mvQoEGZMWNG5fHOO+9UuyQAAAAAAGAptMSGKJ07d06STJ06tdb8qVOnVpYVadmyZdq3b1/rAQAAAAAAUFdLbIiy7rrrpnPnzhk6dGhl3syZMzNy5Mj07NmzipUBAAAAAADLg2bVPPisWbPyxhtvVKYnTJiQ0aNHZ+WVV85aa62Vk08+ORdeeGHWX3/9rLvuujnnnHPSpUuX7L333tUrGgAAAAAAWC5UNUR58cUXs/POO1emTz311CTJgAEDctttt+XMM8/M7Nmzc/TRR2f69On55je/mUcffTStWrWqVskAAAAAAMByoqohyk477ZRyubzQ5aVSKRdccEEuuOCCRqwKAAAAAABgCR4TBQAAAAAAoJq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WihDlhhtuyDrrrJNWrVpl2223zZ///OdqlwQAAAAAACzjlvgQ5e67786pp56a8847Ly+99FI222yz9O3bN++99161SwMAAAAAAJZhS3yIcvXVV+f73/9+jjzyyHTv3j0333xzVlhhhfziF7+odmkAAAAAAMAybIkOUebMmZNRo0ald+/elXlNmjRJ7969M3z48CpWBgAAAAAALOuaVbuAL/L+++9n7ty56dSpU635nTp1yuuvv164TU1NTWpqairTM2fOXKw1AgAAAAAAy6ZSuVwuV7uIhZk0aVLWWGONPP/88+nZs2dl/plnnpmnn346I0eOXGCbH//4xzn//PMXmD9jxoy0b99+sdYLsLTY6owh1S6BRjTqisOrXQIAAADAEmPmzJnp0KHDIuUGS/TtvFZZZZU0bdo0U6dOrTV/6tSp6dy5c+E2gwYNyowZMyqPd955pzFKBQAAAAAAljFLdIjSokWLbLXVVhk6dGhl3rx58zJ06NBaPVM+q2XLlmnfvn2tBwAAAAAAQF0t0WOiJMmpp56aAQMGZOutt84222yTa6+9NrNnz86RRx5Z7dIAAAAAAIBl2BIfohx44IH55z//mXPPPTdTpkzJ5ptvnkcffXSBweYBAAAAAAAa0hIfoiTJ8ccfn+OPP77aZQAAAAAAAMuRJXpMFAAAAAAAgGoRogAAAAAAABQQogAAAAAAABQQogAAAAAAABQQogAAAAAAABQQogAAAAAAABQQogAAAAAAABQQogAAAAAAABQQogAAAAAAABQQogAAAAAAABQQogAAAAAAABQQogAAAAAAABQQogAAAAAAABQQogAAAAAAABRoVu0CAGCxK5dTmvvx/002bZ6USlUsCAAAAIClgRAFgGVeae7H6fDKnZXpGT0OTrlZiypWBAAAAMDSwO28AAAAAAAACghRAAAAAAAACghRAAAAAAAACghRAAAAAAAACghRAAAAAAAACghRAAAAAAAACjSrdgEANL5RVxxe7RIa1axZs9Kv352V6WE/OSht27atYkUAAAAALA30RAEAAAAAACggRAEAAAAAACggRAEAAAAAACggRAEAAAAAACggRAEAAAAAACggRAEAAAAAACggRAEAAAAAACggRAEAAAAAACggRAEAAAAAACjQrNoFAMDi1qZNmzzwwAO1pgEAAADgywhRAFjmlUqltG3bttplAAAAALCUcTsvAAAAAACAAkIUAAAAAACAAkIUAAAAAACAAkIUAAAAAACAAkIUAAAAAACAAkIUAAAAAACAAkIUAAAAAACAAkIUAAAAAACAAkIUAAAAAACAAkIUAAAAAACAAkIUAAAAAACAAkIUAAAAAACAAkIUAAAAAACAAkIUAAAAAACAAkIUAAAAAACAAkIUAAAAAACAAkIUAAAAAACAAkIUAAAAAACAAkIUAAAAAACAAkIUAAAAAACAAkIUAAAAAACAAkIUAAAAAACAAkIUAAAAAACAAs2qXcDiVi6XkyQzZ86sciUAAAAAAEC1zc8L5ucHX2SZD1E++OCDJEnXrl2rXAkAAAAAALCk+OCDD9KhQ4cvXKdUXpSoZSk2b968TJo0Ke3atUupVKp2OUuNmTNnpmvXrnnnnXfSvn37apfDMkxbo7FoazQWbY3Goq3RWLQ1Gou2RmPR1mgs2hqNRVuru3K5nA8++CBdunRJkyZfPOrJMt8TpUmTJllzzTWrXcZSq3379v7Ho1FoazQWbY3Goq3RWLQ1Gou2RmPR1mgs2hqNRVujsWhrdfNlPVDmM7A8AAAAAABAASEKAAAAAABAASEKhVq2bJnzzjsvLVu2rHYpLOO0NRqLtkZj0dZoLNoajUVbo7FoazQWbY3Goq3RWLS1xWuZH1geAAAAAACgPvREAQAAAAAAKCBEAQAAAAAAKCBEAQAAAAAAKCBEWY7ddtttWXHFFSvTP/7xj7P55ptXrR6WHkcccUT23nvvapexUKVSKffff3+S5K233kqpVMro0aOrWhO1/y51sdNOO+Xkk0/+Ssf+/PlucXEeBRrDkn4dZsnVGNfDYcOGpVQqZfr06Yv1OKCtsaRbZ511cu2111a7DGAp1djf2zbEdy/LMiHKUuSII45IqVRKqVRKixYt0q1bt1xwwQX55JNPGmT/p59+eoYOHVqnber7pSiN65133slRRx2VLl26pEWLFll77bVz0kkn5V//+tcXbrcsBBBdu3bN5MmT8/Wvf73apSy16tt+6soHYaphUdr3TjvtVLn+lkqldOrUKQcccEDefvvtWvuaM2dOrrjiimy55ZZp06ZNOnTokM022yxnn312Jk2alJ/85CdZffXV8+9//7vWdmPGjEnLli3z0EMPJfn02tqqVasF9r/33nvniCOOWDwvBA1uYR9CGivUZfm1uD8zfFZRO99+++0zefLkdOjQocGPR+Paa6+9sttuuxUue/bZZ1MqlfLKK680clUsL6ZMmZKTTjop3bp1S6tWrdKpU6f06tUrN910Uz788MNql8dy7LPX2c8+5p8v11lnnZRKpYwYMaLWdieffHJ22mmnWuss7OE9/9Jpaf/e9t57781PfvKTelS2fBCiLGV22223TJ48OePHj89pp52WH//4x7niiisaZN9t27ZNx44dG2RfnzVnzpwG3yeL7u9//3u23nrrjB8/PnfeeWfeeOON3HzzzRk6dGh69uy5wJd58y0rf7emTZumc+fOadasWbVLWSrVt/3A0qAu7fv73/9+Jk+enEmTJuWBBx7IO++8k0MPPbSyvKamJn369MnFF1+cI444Is8880z+8pe/5Prrr8/777+fn/70pxk0aFC6du2a4447rrLdxx9/nAEDBuTQQw/NnnvuWZlfKpVy7rnnNs4LwRJjWbn2Un2L8zPDl2nRokU6d+6cUqnUKMdj8Rk4cGCeeOKJ/OMf/1hg2eDBg7P11lunR48eVais4TjvLpn+/ve/Z4sttsjjjz+eiy++OC+//HKGDx+eM888Mw899FCefPLJqtVWLpcXSyjN0mX+dfazjzvvvLOyvFWrVjnrrLMWuv0LL7xQ2e53v/tdkmTcuHGVedddd91ifw4sHkvz97Yrr7xy2rVr1+D7X1YIUZYyLVu2TOfOnbP22mvnmGOOSe/evfPggw9m2rRpOfzww7PSSitlhRVWyO67757x48fX2va2227LWmutlRVWWCH77LPPAr8i/3y3sBdeeCF9+vTJKquskg4dOmTHHXfMSy+9VFm+zjrrJEn22WeflEqlyvT8/fzv//5v1l133bRq1SpDhgxJx44dU1NTU+uYe++9dw477LCGe4FYwHHHHZcWLVrk8ccfz4477pi11loru+++e5588sm8++67+dGPfpTk07/nT37ykxx++OFp3759jj766Ky77rpJki222CKlUqnyq4n5rrzyyqy++urp2LFjjjvuuHz88ceVZV/WJuf/Evf+++/P+uuvn1atWqVv37555513ah3jgQceyJZbbplWrVplvfXWy/nnn1/rTev48eOzww47pFWrVunevXueeOKJWtsX9aZ59dVXs+eee6Z9+/Zp165dvvWtb+XNN99M8mlviG222SZt2rTJiiuumF69ei3wa/DlSV3bz8EHH5w2bdpkjTXWyA033LDA/t5///3ss88+WWGFFbL++uvnwQcfTPLp32nnnXdOkqy00koL/Ppm3rx5OfPMM7Pyyiunc+fO+fGPf1xrv1dffXU23XTTtGnTJl27ds2xxx6bWbNmLfR5zT9P/eIXv8haa62Vtm3b5thjj83cuXNz+eWXp3PnzllttdVy0UUX1dpu4sSJ6devX9q2bZv27dvnu9/9bqZOnbrQ48ybNy8XXHBB1lxzzbRs2TKbb755Hn300VrrPP/889l8883TqlWrbL311rn//vsrbbZcLqdbt2658sora20zevTolEqlvPHGGws9Nl9uUdt3kqywwgrp3LlzVl999Wy33XY5/vjja10Tr7nmmvzpT3/KH//4x5x44onZaqutstZaa2XHHXfMzTffnIsvvjjNmjXLkCFDcv/99+e3v/1tkuSiiy7K9OnTc80119Sq7fjjj88vf/nL/PWvf22cF4OqmH9brosuuihdunTJhhtumCT5y1/+kl122SWtW7dOx44dc/TRR3/hOa2mpiYnnnhiVltttbRq1Srf/OY388ILL9Ra58EHH6xcb3feeefcfvvtld5/s2fPTvv27Svtcr77778/bdq0yQcffNDwT57FamGfGT7vzTffTL9+/dKpU6e0bds23/jGNxb4cvLGG2+stJ1OnTpl//33T/Jp+3366adz3XXXVX51+dZbbxX2LH3uueey0047ZYUVVshKK62Uvn37Ztq0aYv1NeCr23PPPbPqqqvmtttuqzV/1qxZueeee7L33nvn4IMPzhprrJEVVlghm266aa0vEZPkt7/9bTbddNPK+ax3796ZPXt2ZfkvfvGLbLLJJmnZsmVWX331HH/88UmK38NPnz49pVIpw4YNK6z3X//615fWs9NOO+X444/PySefnFVWWSV9+/at/wvEYnPsscemWbNmefHFF/Pd7343G2+8cdZbb73069cvDz/8cPbaa68kn7aJ733ve1l11VXTvn377LLLLhkzZkxlP/Pf899xxx1ZZ5110qFDhxx00EG1rmvz5s3LJZdcknXXXTetW7fOZpttVut6OP+c9sgjj2SrrbZKy5Yt86c//WmRzp8su+ZfZz/7WGmllSrLjz766IwYMSJ/+MMfCrdfddVVK9utvPLKSZLVVlutMk9vzqXXwt6D1dTU5PTTT88aa6yRNm3aZNttt13gelbN722TBXsY19TU5KyzzkrXrl3TsmXLdOvWLbfeemuST7/z69+/f1ZdddW0bt0666+/fgYPHtwwL+ISSoiylGvdunXmzJmTI444Ii+++GIefPDBDB8+POVyOXvssUflS+2RI0dm4MCBOf744zN69OjsvPPOufDCC79w3x988EEGDBiQP/3pTxkxYkTWX3/97LHHHpU3HPM/nA8ePDiTJ0+u9WH9jTfeyO9+97vce++9GT16dA444IDMnTu31oe39957Lw8//HCOOuqohn5Z+H/+/e9/57HHHsuxxx6b1q1b11rWuXPn9O/fP3fffXfK5XKST0ORzTbbLC+//HLOOeec/PnPf06SPPnkk5k8eXLuvffeyvZPPfVU3nzzzTz11FO5/fbbc9ttt9X6gPVlbTJJPvzww1x00UUZMmRInnvuuUyfPj0HHXRQZfmzzz6bww8/PCeddFJee+21/PznP89tt91W+WJ73rx52XfffdOiRYuMHDkyN9988xf+2iNJ3n333eywww5p2bJl/vjHP2bUqFE56qij8sknn+STTz7J3nvvnR133DGvvPJKhg8fnqOPPnq5/SVlXdvPFVdcUWk/P/zhD3PSSSctEGqdf/75+e53v5tXXnkle+yxR/r3759///vf6dq16wK/wPnsr29uv/32tGnTJiNHjszll1+eCy64oNa+mzRpkuuvvz6vvvpqbr/99vzxj3/MmWee+YXP780338wjjzySRx99NHfeeWduvfXWfOc738k//vGPPP3007nsssty9tlnZ+TIkUk+bW/9+vXLv//97zz99NN54okn8ve//z0HHnjgQo9x3XXX5aqrrsqVV16ZV155JX379s1//dd/VQLFmTNnZq+99sqmm26al156KT/5yU9qteFSqZSjjjpqgTcjgwcPzg477JBu3bp94XNk4eravj+/7W9+85tsu+22lXl33nln+vTpky222KLwePPPIxtttFEuueSSHHPMMXnsscdyySWXZPDgwWnfvn2t9Xv16pU999wzP/zhD7/qU2UJN3To0IwbNy5PPPFEHnroocyePTt9+/bNSiutlBdeeCH33HNPnnzyycoXi0XOPPPM/O53v8vtt9+el156Kd26dUvfvn0rvakmTJiQ/fffP3vvvXfGjBmTH/zgB7VCwjZt2uSggw4qPNfsv//+fpG2DJj/meHzZs2alT322CNDhw7Nyy+/nN122y177bVXJk6cmCR58cUXc+KJJ+aCCy7IuHHj8uijj2aHHXZI8uk1rmfPnpWeepMnT07Xrl0XOMbo0aOz6667pnv37hk+fHj+9Kc/Za+99srcuXMX75PmK2vWrFkOP/zw3HbbbbWuh/fcc0/mzp2bQw89NFtttVUefvjh/PWvf83RRx+dww47rPIZYvLkyTn44INz1FFHZezYsRk2bFj23Xffyr5uuummHHfccTn66KPzl7/8JQ8++OBXem/z0UcffWE9891+++1p0aJFnnvuudx88831Ph6Lx7/+9a88/vjjOe6449KmTZvCdea/rzrggAPy3nvv5ZFHHsmoUaOy5ZZbZtddd63Vm/jNN9/M/fffn4ceeigPPfRQnn766Vx66aWV5ZdcckmGDBmSm2++Oa+++mpOOeWUHHrooXn66adrHfOHP/xhLr300owdOzY9evT40vMny7d11103//3f/51BgwZl3rx51S6HKpr/Huz444/P8OHDc9ddd+WVV17JAQcckN12263y3UC1v7ctcvjhh+fOO+/M9ddfn7Fjx+bnP/952rZtmyQ555xz8tprr+WRRx7J2LFjc9NNN2WVVVb5qi/Xkq3MUmPAgAHlfv36lcvlcnnevHnlJ554otyyZcvy3nvvXU5Sfu655yrrvv/+++XWrVuXf/Ob35TL5XL54IMPLu+xxx619nfggQeWO3ToUJk+77zzypttttlCjz937txyu3btyr///e8r85KU77vvvlrrnXfeeeXmzZuX33vvvVrzjznmmPLuu+9emb7qqqvK6623XnnevHmL8vSphxEjRhT+jea7+uqry0nKU6dOLa+99trlvffeu9byCRMmlJOUX3755VrzBwwYUF577bXLn3zySWXeAQccUD7wwAPL5XK5/Le//e1L2+TgwYPLScojRoyorDN27NhykvLIkSPL5XK5vOuuu5YvvvjiWse+4447yquvvnq5XC6XH3vssXKzZs3K7777bmX5I488Uus5f/45DBo0qLzuuuuW58yZs8Dr8a9//aucpDxs2LDC12t5U9f2s9tuu9VafuCBB9b6fz5J+eyzz65Mz5o1q5yk/Mgjj5TL5XL5qaeeKicpT5s2rdZ+dtxxx/I3v/nNWvO+8Y1vlM8666yF1n7PPfeUO3bsWJkePHjwAue7FVZYoTxz5szKvL59+5bXWWed8ty5cyvzNtxww/Ill1xSLpfL5ccff7zctGnT8sSJEyvLX3311XKS8p///OfKfj97Hu3SpUv5oosuWqD2Y489tlwul8s33XRTuWPHjuX//Oc/leW33HJLrTb77rvvlps2bVr5/2LOnDnlVVZZpXzbbbct9Pnz5erSvnfcccdy8+bNy23atCmvsMIK5STlDTbYoDxhwoTK+q1atSqfeOKJtfax9957l9u0aVNu06ZNuWfPnpX58+bNK++0007lJk2alE866aQFjj2/rldffbXctGnT8jPPPFMul8vlfv36lQcMGPBVnzqNZMcddyz8+372fDRgwIByp06dyjU1NZXl//M//1NeaaWVyrNmzarMe/jhh8tNmjQpT5kypbLd/PeEs2bNKjdv3rz8q1/9qrL+nDlzyl26dClffvnl5XK5XD7rrLPKX//612vV8aMf/ajWOXfkyJHlpk2blidNmlQul8vlqVOnlps1a+aauBRa2GeG008/fYHrYZFNNtmk/NOf/rRcLpfLv/vd78rt27evdb38rKJ2/vnr+cEHH1zu1avXV3lKVNH89+dPPfVUZd63vvWt8qGHHlq4/ne+853yaaedVi6Xy+VRo0aVk5TfeuutwnW7dOlS/tGPflS4rOhzyLRp02rVsrD3jgurp1z+tM1uscUWC12f6pv/Hu3ee++tNb9jx46V91Vnnnlm+dlnny23b9++/NFHH9Va72tf+1r55z//eblcLn7Pf8YZZ5S33XbbcrlcLn/00UflFVZYofz888/X2sfAgQPLBx98cLlc/r92dv/9939p7Z89f5bL5fLaa69dvuaaaxb9ybNUGDBgQLlp06aV9jj/Mf9z3/y/+3vvvVdu165deciQIeVyuVw+6aSTyjvuuOMC+1uUcxlLh4W9BzviiCPKTZs2rfXdVbn86XdegwYNKpfLS8b3tp99Xzdu3LhykvITTzxReKy99tqrfOSRRy60lmWRnihLmYceeiht27ZNq1atsvvuu+fAAw/MEUcckWbNmtX6RWzHjh2z4YYbZuzYsUmSsWPH1lqeJD179vzCY02dOjXf//73s/7666dDhw5p3759Zs2atUi/rFh77bWz6qqr1pr3/e9/P48//njefffdJJ92U5s/6BKLV7ngl9RFtt5660Xe5yabbJKmTZtWpldfffW89957ST5tb1/WJpNPf932jW98ozK90UYbZcUVV6ysM2bMmFxwwQVp27Zt5TH/144ffvhhxo4dm65du6ZLly6VfXxZux49enS+9a1vpXnz5gssW3nllXPEEUekb9++2WuvvXLddddl8uTJi/yaLKsWtf18/rXv2bNnrb93klr3zW7Tpk3at29faTdf5PP32/5se0s+7S216667Zo011ki7du1y2GGH5V//+tcXDjq5zjrr1Pp1dadOndK9e/c0adKk1rzPtuuuXbvW+pVt9+7da7XZz5o5c2YmTZqUXr161Zrfq1evyvrjxo1Ljx49Kt1nk2SbbbaptX6XLl3yne98J7/4xS+SJL///e9TU1OTAw44YKHPjUW3qO27f//+GT16dMaMGZM//elP6datW7797W9/4W2ObrzxxowePTpHHXVUrbZYKpXyox/9KPPmzcvZZ5+90O27d++eww8/XG+UZdymm26aFi1aVKbHjh2bzTbbrNavb3v16pV58+Zl3LhxC2z/5ptv5uOPP651rmnevHm22WabWueaz15vkwXPNdtss0022WST3H777UmSX/7yl1l77bUrvQ5YuhR9Zvj8rTCTT3uinH766dl4442z4oorpm3bthk7dmzl/X6fPn2y9tprZ7311sthhx2WX/3qV3Ue0Hl+TxSWThtttFG23377yvuQN954I88++2wGDhyYuXPn5ic/+Uk23XTTrLzyymnbtm0ee+yxSvvZbLPNsuuuu2bTTTfNAQcckFtuuaVyG7f33nsvkyZNatC28WX1zLfVVls12DFpPH/+858zevTobLLJJqmpqcmYMWMya9asdOzYsdbnxQkTJlRu1Zws+J7/s58j3njjjXz44Yfp06dPrX0MGTKk1j6SBT8rf9n5k2XbzjvvnNGjR9d6/Pd//3etdVZdddWcfvrpOffcc42/tBwpeg+2//77Z+7cudlggw1qnWuefvrpyrlmSfje9rNGjx6dpk2bZscddyxcfswxx+Suu+7K5ptvnjPPPDPPP//8lx5zaSdEWcrMP1GPHz8+//nPfyr3s14cBgwYkNGjR+e6667L888/n9GjR6djx46LdPIv6na7xRZbZLPNNsuQIUMyatSovPrqq7XGPKDhdevWLaVSqfAL3uTTk/RKK61UOXEurLt0kc+HEKVSqcG7qc6aNSvnn39+rTcmf/nLXzJ+/PhaXzrXxedv2/N5gwcPzvDhw7P99tvn7rvvzgYbbJARI0bU61hLu7q2n0VR33bzRdu99dZb2XPPPdOjR4/87ne/y6hRoyrjsXzR+apon43Rruvje9/7Xu6666785z//yeDBg3PggQdmhRVWqHZZS7W6tu8OHTqkW7du6datW3r16pVbb70148ePz913350kWX/99Rf4gnv11VdPt27dKvc5/qxmzZrV+u/CnH/++XnppZdy//331/UpUmXt27fPjBkzFpg/ffr0Wve5rsu1d3H73ve+V7k15+DBg3PkkUf6sctSqugzQ1FbO/3003Pffffl4osvzrPPPpvRo0dn0003rVw/27Vrl5deeil33nlnVl999Zx77rnZbLPNao138mW+7L0XS76BAwfmd7/7XT744IMMHjw4X/va17LjjjvmiiuuyHXXXZezzjorTz31VEaPHp2+fftW2k/Tpk3zxBNP5JFHHkn37t3z05/+NBtuuGEmTJjwpe1i/o9aPvtjh8/eFrjIl9Uz35J03mVB89+jff591XrrrZdu3bpV2s6sWbOy+uqrL/BF9rhx43LGGWdUtvui9/fzxxt7+OGHa+3jtddeW2CcsM+3my87f7Jsa9OmTeWzwfxH0Xv+U089Nf/5z39y4403VqFKqqHoPdisWbPStGnTjBo1qta5ZuzYsbVuY15XDf297Wd92XV69913z9tvv51TTjml8qOI008/vU71L22EKEuZ+SfqtdZaq/LFy8Ybb5xPPvmkct/+5NP7iI4bNy7du3evrPPZ5Um+9Ivh5557LieeeGL22GOPymB/77//fq11mjdvXqf7Gc//cD548OD07t278L7JNJyOHTumT58+ufHGG/Of//yn1rIpU6bkV7/6VQ488MCFfkEy/5exdb1n9aK0yST55JNP8uKLL1amx40bl+nTp2fjjTdOkmy55ZYZN27cAm9OunXrliZNmmTjjTfOO++8U6u3yJe16x49euTZZ5/9wg9hW2yxRQYNGpTnn38+X//61/PrX/+6Ts9/WVHX9vP5137EiBGVv+WiqG97GzVqVObNm5errroq2223XTbYYINMmjSpTvtYFPPb2zvvvFOZ99prr2X69Om12vV87du3T5cuXfLcc8/Vmv/cc89V1t9www3zl7/8JTU1NZXlnx8MOkn22GOPtGnTJjfddFMeffRRY0k1gK96fpzfE2/+tgcffHCeeOKJvPzyyw1aZ9euXXP88cfn//v//j/jByxlNtxww1oDO8730ksvZYMNNljodhtvvHHGjBlTa+Dl5557Lk2aNKkMPP9ZX/va1yr39p/v448/zgsvvFDrXPPZ621SfK459NBD8/bbb+f666/Pa6+9lgEDBnz5E2WJVPSZochzzz2XI444Ivvss0823XTTdO7cOW+99VatdZo1a5bevXvn8ssvzyuvvJK33norf/zjH5N8eu3+snNTjx49MnTo0K/8nKie7373u2nSpEl+/etfZ8iQITnqqKNSKpXy3HPPpV+/fjn00EOz2WabZb311svf/va3WtuWSqX06tUr559/fl5++eW0aNEi9913X9q1a5d11llnoW1j/o8YPvs+f2H3bJ9vUephyTf/PdrPfvazWtfCz9tyyy0zZcqUNGvWbIHPiot6X/7u3bunZcuWmThx4gL7+LLvKhbl/Alt27bNOeeck4suuugLe7Cz7Ch6D7bFFltk7ty5ee+99xY413Tu3DnJkvO97Xybbrpp5s2bt8D4UJ+16qqrZsCAAfnlL3+Za6+9Nv/zP/9T5+MsTYQoy4D1118//fr1y/e///386U9/ypgxY3LooYdmjTXWSL9+/ZIkJ554Yh599NFceeWVGT9+fH72s5/l0Ucf/dL93nHHHRk7dmxGjhyZ/v37L5BEzn/jO2XKlErX7C9yyCGH5B//+EduueUWXwI2kp/97GepqalJ375988wzz+Sdd97Jo48+mj59+mSNNdaoDNJeZLXVVkvr1q3z6KOPZurUqYW/qC2yKG0y+fRkfsIJJ2TkyJEZNWpUjjjiiGy33XaVW4yce+65GTJkSM4///y8+uqrGTt2bO66667K7W969+6dDTbYIAMGDMiYMWPy7LPP1hoot8jxxx+fmTNn5qCDDsqLL76Y8ePH54477si4ceMyYcKEDBo0KMOHD8/bb7+dxx9/POPHj69TELCsqUv7ee6553L55Zfnb3/7W2644Ybcc889Oemkkxb5WGuvvXZKpVIeeuih/POf/6z8MuzLdOvWLR9//HF++tOf5u9//3vuuOOOxTJIaO/evbPpppumf//+eemll/LnP/85hx9+eHbccceF3grvjDPOyGWXXZa7774748aNyw9/+MOMHj268roccsghmTdvXo4++uiMHTs2jz32WK688sokqfXlfdOmTXPEEUdk0KBBWX/99b+0Wy+Lpi7t+8MPP8yUKVMyZcqUjBkzJsccc0xatWqVb3/720mSU045JT179syuu+6a6667Li+99FImTJiQxx57LI888kit2x/W1aBBgzJp0qQ8+eSTX/k503iOOeaY/O1vf8uJJ56YV155JePGjcvVV1+dO++8M6eddtpCt+vfv39atWqVAQMG5K9//WueeuqpnHDCCTnssMPSqVOnBdZv06ZNjjnmmJxxxhl59NFH89prr+X73/9+PvzwwwwcODBJ8oMf/CCvv/56zjrrrPztb3/Lb37zm0qPk8+ea1ZaaaXsu+++OeOMM/Ltb387a665ZsO+KCxx1l9//cqAomPGjKlcl+Z76KGHcv3112f06NF5++23M2TIkMybN68S6K2zzjoZOXJk3nrrrbz//vuFvTcHDRqUF154Iccee2xeeeWVvP7667npppsW+JDPkqtt27Y58MADM2jQoEyePLlyN4H1118/TzzxRJ5//vmMHTs2P/jBDzJ16tTKdiNHjszFF1+cF198MRMnTsy9996bf/7zn5X31j/+8Y9z1VVX5frrr8/48ePz0ksv5ac//WmST38Bu91221UG8n766ae/8BaYi1IPS48bb7wxn3zySbbeeuvcfffdGTt2bMaNG5df/vKXef3119O0adP07t07PXv2zN57753HH388b731Vp5//vn86Ec/WuCHAwvTrl27nH766TnllFNy++23580336y0w/m3t1yYLzt/smyrqampfDaY/1jYde3oo49Ohw4dltsfZ5JssMEG6d+/fw4//PDce++9mTBhQv785z/nkksuycMPP5xkyfne9rPbDRgwIEcddVTuv//+TJgwIcOGDctvfvObJJ9+X/fAAw/kjTfeyKuvvpqHHnpomf/uTIiyjBg8eHC22mqr7LnnnunZs2fK5XL+8Ic/VLqubrfddrnlllty3XXXZbPNNsvjjz/+pW9Cb7311kybNi1bbrllDjvssJx44olZbbXVaq1z1VVX5YknnkjXrl2zxRZbfGmdHTp0yH777Ze2bdtm7733rvfzZdGtv/76efHFF7Peeuvlu9/9br72ta/l6KOPzs4775zhw4cXdjmdr1mzZrn++uvz85//PF26dKkVgHyZL2uTSbLCCivkrLPOyiGHHJJevXqlbdu2lVvjJEnfvn3z0EMP5fHHH883vvGNbLfddrnmmmuy9tprJ/m0m/99992X//znP9lmm23yve997wtDoeTTXzb98Y9/zKxZs7Ljjjtmq622yi233JLmzZtnhRVWyOuvv5799tsvG2ywQY4++ugcd9xx+cEPfrDIz3tZU5f2c9ppp+XFF1/MFltskQsvvDBXX311+vbtu8jHWmONNXL++efnhz/8YTp16pTjjz9+kbbbbLPNcvXVV+eyyy7L17/+9fzqV7/KJZdcUufn+mVKpVIeeOCBrLTSStlhhx3Su3fvrLfeerXa7OedeOKJOfXUU3Paaadl0003zaOPPpoHH3ww66+/fpJPe6v8/ve/z+jRo7P55pvnRz/6Uc4999wkWeCWdQMHDsycOXNy5JFHNvhzW17VpX3fcsstWX311bP66qtn5513zvvvv58//OEPlS8SW7VqlaFDh+ass87K4MGD881vfjMbb7xxTj755PTq1esr3Y5r5ZVXzllnnZWPPvroqz5lGtF6662XZ555Jq+//np69+6dbbfdNr/5zW9yzz33ZLfddlvodiussEIee+yx/Pvf/843vvGN7L///tl1113zs5/9bKHbXHrppdlvv/1y2GGHZcstt8wbb7yRxx57LCuttFKSZN11181vf/vb3HvvvenRo0duuummyo8OWrZsWWtf8881fuyyfLj66quz0korZfvtt89ee+2Vvn37Zsstt6wsX3HFFXPvvfdml112ycYbb5ybb745d955ZzbZZJMkn97OpmnTpunevXtWXXXVwntwb7DBBnn88cczZsyYbLPNNunZs2ceeOCBL72dIUuWgQMHZtq0aenbt29lPMKzzz47W265Zfr27ZuddtopnTt3rvUZr3379nnmmWeyxx57ZIMNNsjZZ5+dq666KrvvvnuST29Dcu211+bGG2/MJptskj333DPjx4+vbP+LX/win3zySbbaaqucfPLJufDCC7+wxi+rh6XH1772tbz88svp3bt3Bg0alM022yxbb711fvrTn+b000/PT37yk5RKpfzhD3/IDjvskCOPPDIbbLBBDjrooLz99tuFPzpYmJ/85Cc555xzcskll2TjjTfObrvtlocffjjrrrvuF273ZedPlm2PPvpo5bPB/Mc3v/nNwnWbN2+en/zkJ97LL+cGDx6cww8/PKeddlo23HDD7L333nnhhRey1lprJVlyvrf9rJtuuin7779/jj322Gy00Ub5/ve/X+kh2KJFiwwaNCg9evTIDjvskKZNm+auu+6q0/6XNqXyoo6oCg1k1113zSabbJLrr7++2qVQRbfddltOPvnkOt1TmyXXOuusk5NPPjknn3xytUtZ6v3qV7/KkUcemRkzZtT6Fcmzzz6bXXfdNe+8806dPhgCFLnoooty880317pFYZLccccdlXsbf3bAewAAgOWVn//QaKZNm5Zhw4Zl2LBhBtUC+H+GDBmS9dZbL2ussUbGjBmTs846K9/97ncrAUpNTU3++c9/5sc//nEOOOAAAQpQLzfeeGO+8Y1vpGPHjnnuuedyxRVX1Orx9+GHH2by5Mm59NJL84Mf/ECAAgAA8P8IUWg0W2yxRaZNm5bLLruscGBUgOXRlClTcu6552bKlClZffXVc8ABB9S6Ld2dd96ZgQMHZvPNN8+QIUOqWCmwNBs/fnwuvPDC/Pvf/85aa62V0047LYMGDaosv/zyy3PRRRdlhx12qDUfAABgeed2XgAAAAAAAAUMLA8AAAAAAFBAiAIAAAAAAFBAiAIAAAAAAFBAiAIAAAAAAFBAiAIAACz3fvzj/7+duwvNuf/jAP52t2yySZinYiNRlHTlISfELBTmabVMyUIec8AJEgdOSO2QJKE4Gi01nCwrnIgiOVBbzhbTpDjwUPY/+Gf9/V253bfubHev19HVdX1+n+/79Ord93c8c+bM+d0xAACAAUaJAgAADBivX7/Orl27Mnny5JSWlmb8+PFZvnx57t+//4+ee/DgwbS3t/+jZwAAAINPye8OAAAA8NWGDRvy6dOnXLp0KVOnTs2rV6/S3t6e3t7ev7Xv06dPGTp06J/OlZeXp7y8/G+dAQAA/Hu5iQIAAAwIb9++zd27d3Py5MksWbIkVVVVmT9/fg4dOpQ1a9b0z2zbti2VlZUZMWJEli5dmidPnvTv+PparvPnz2fKlCkpKyvLuXPnMnHixHz58uWb8+rq6tLU1PTNc//rwoULmTVrVkpLSzNhwoTs3bv3m6w/ygEAAPw7KFEAAIAB4ettkNbW1nz8+LHoTH19fXp6enLr1q08evQohUIhNTU1efPmTf9MZ2dnrl27luvXr+fx48epr69Pb29v7ty50z/z5s2b3L59O42NjUXPOXPmTPbs2ZMdO3bk6dOnuXHjRqZNm/aXcgAAAIOf13kBAAADQklJSS5evJjt27fn7NmzKRQKWbx4cRoaGjJ79uzcu3cvDx48SE9PT0pLS5Mkp0+fTmtra1paWrJjx44k/32F1+XLl1NZWdm/e+XKlbl69WpqamqSJC0tLRkzZkyWLFlSNMuJEydy4MCB7N+/v/+7efPmJclP5wAAAAY/N1EAAIABY8OGDenu7s6NGzeyYsWKdHR0pFAo5OLFi3ny5Enev3+f0aNH999aKS8vz4sXL9LV1dW/o6qq6psCJUkaGxtz7dq1/hsuV65cSUNDQ/744/u/RD09Penu7u4vXP7fz+YAAAAGPzdRAACAAaWsrCy1tbWpra3N0aNHs23bthw7diy7d+/OhAkT0tHR8d0zI0eO7P88fPjw735fvXp1+vr60tbWlnnz5uXu3btpbm4uev6wYcN+mO/9+/c/lQMAABj8lCgAAMCANnPmzLS2tqZQKOTly5cpKSlJdXX1X9pRVlaW9evX58qVK+ns7MyMGTNSKBSKzlZUVKS6ujrt7e1FX/f1KzkAAIDBRYkCAAAMCL29vamvr09TU1Nmz56dioqKPHz4MKdOnUpdXV2WLVuWhQsXZu3atTl16lSmT5+e7u7utLW1Zd26dZk7d+4P9zc2NmbVqlV59uxZNm/e/MPZ48ePZ+fOnRk7dmxWrlyZd+/e5f79+9m3b98v5wAAAAYPJQoAADAglJeXZ8GCBWlubk5XV1c+f/6cSZMmZfv27Tl8+HCGDBmSmzdv5siRI9m6dWtev36d8ePHZ9GiRRk3btyf7l+6dGlGjRqV58+fZ9OmTT+c3bJlSz58+JDm5uYcPHgwY8aMycaNG5Pkl3MAAACDx5C+vr6+3x0CAAAAAABgoPnjdwcAAAAAAAAYiJQoAAAAAAAARShRAAAAAAAAilCiAAAAAAAAFKFEAQAAAAAAKEKJAgAAAAAAUIQSBQAAAAAAoAglCgAAAAAAQBFKFAAAAAAAgCKUKAAAAAAAAEUoUQAAAAAAAIpQogAAAAAAABTxH5VA/U6KnyuFAAAAAElFTkSuQmCC">
            <a:extLst>
              <a:ext uri="{FF2B5EF4-FFF2-40B4-BE49-F238E27FC236}">
                <a16:creationId xmlns:a16="http://schemas.microsoft.com/office/drawing/2014/main" id="{19BFE24C-EBF7-F897-1F3C-7702C19EB8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77305A2-3E18-EE34-63AE-220E6D073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937" y="702535"/>
            <a:ext cx="3356225" cy="88906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FA1DEAD-5558-45F6-036E-7EA0E9E8DD54}"/>
              </a:ext>
            </a:extLst>
          </p:cNvPr>
          <p:cNvSpPr txBox="1"/>
          <p:nvPr/>
        </p:nvSpPr>
        <p:spPr>
          <a:xfrm>
            <a:off x="8404421" y="663414"/>
            <a:ext cx="302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Complete Waste Time due to Inaccurate Booking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4D0E06E-3C96-659E-4D1C-15F7A105D8D3}"/>
              </a:ext>
            </a:extLst>
          </p:cNvPr>
          <p:cNvCxnSpPr>
            <a:endCxn id="35" idx="0"/>
          </p:cNvCxnSpPr>
          <p:nvPr/>
        </p:nvCxnSpPr>
        <p:spPr>
          <a:xfrm>
            <a:off x="8633861" y="357635"/>
            <a:ext cx="1282849" cy="30577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000B7FC7-9B36-67A4-6F0F-724BACD7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2" y="177783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ORSchedule_Wheelsin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21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2" y="177783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Wheelsin_Start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014A-DC00-C3E8-4A09-77AD8B65D110}"/>
              </a:ext>
            </a:extLst>
          </p:cNvPr>
          <p:cNvSpPr txBox="1"/>
          <p:nvPr/>
        </p:nvSpPr>
        <p:spPr>
          <a:xfrm>
            <a:off x="69850" y="5323648"/>
            <a:ext cx="715864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Pediatrics[37%],ENT[35%],Orthopedics &amp; Vascular[34%] takes Comparatively High Preparation Time before Procedure Starts</a:t>
            </a:r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55616"/>
              </p:ext>
            </p:extLst>
          </p:nvPr>
        </p:nvGraphicFramePr>
        <p:xfrm>
          <a:off x="454992" y="595727"/>
          <a:ext cx="6876000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ea typeface="Meiryo UI"/>
                        </a:rPr>
                        <a:t>Avg</a:t>
                      </a:r>
                      <a:r>
                        <a:rPr lang="en-GB" sz="1400" dirty="0">
                          <a:ea typeface="Meiryo UI"/>
                        </a:rPr>
                        <a:t> Ratio W.r.t Booked time</a:t>
                      </a:r>
                      <a:endParaRPr lang="en-GB" sz="1400" baseline="0" dirty="0"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42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AutoShape 4" descr="data:image/png;base64,iVBORw0KGgoAAAANSUhEUgAABlEAAAKoCAYAAADnONmNAAAAOXRFWHRTb2Z0d2FyZQBNYXRwbG90bGliIHZlcnNpb24zLjcuMSwgaHR0cHM6Ly9tYXRwbG90bGliLm9yZy/bCgiHAAAACXBIWXMAAA9hAAAPYQGoP6dpAABnaElEQVR4nOzdebyc890//tdkj2wIEiG2xhYVaxFprUmDcsdaSxCk1du+0/xqKbXvtJbebg3RFtXaSq2poCQpIdESaWiIyqLaLBJ1QjK/P3wztyNXyDlOzmR5Ph+Peci1v2fOx3XNzGs+16dULpfLAQAAAAAAoJYm1S4AAAAAAABgSSREAQAAAAAAKCBEAQAAAAAAKCBEAQAAAAAAKCBEAQAAAAAAKCBEAQAAAAAAKCBEAQAAAAAAKCBEAQAAAAAAKCBEAQAAAAAAKNCs2gUsbvPmzcukSZPSrl27lEqlapcDAAAAAABUUblczgcffJAuXbqkSZMv7mtS1RBlnXXWydtvv73A/GOPPTY33HBDPvroo5x22mm56667UlNTk759++bGG29Mp06dFvkYkyZNSteuXRuybAAAAAAAYCn3zjvvZM011/zCdUrlcrncSPUs4J///Gfmzp1bmf7rX/+aPn365KmnnspOO+2UY445Jg8//HBuu+22dOjQIccff3yaNGmS5557bpGPMWPGjKy44op555130r59+8XxNAAAAAAAgKXEzJkz07Vr10yfPj0dOnT4wnWrGqJ83sknn5yHHnoo48ePz8yZM7Pqqqvm17/+dfbff/8kyeuvv56NN944w4cPz3bbbbdI+5w5c2Y6dOiQGTNmCFEAAAAAAGA5V5fcYIkZWH7OnDn55S9/maOOOiqlUimjRo3Kxx9/nN69e1fW2WijjbLWWmtl+PDhC91PTU1NZs6cWesBAAAAAABQV0tMiHL//fdn+vTpOeKII5IkU6ZMSYsWLbLiiivWWq9Tp06ZMmXKQvdzySWXpEOHDpWH8VAAAAAAAID6WGJClFtvvTW77757unTp8pX2M2jQoMyYMaPyeOeddxqoQgAAAAAAYHnSrNoFJMnbb7+dJ598Mvfee29lXufOnTNnzpxMnz69Vm+UqVOnpnPnzgvdV8uWLdOyZcvFWS4AAAAAALAcWCJ6ogwePDirrbZavvOd71TmbbXVVmnevHmGDh1amTdu3LhMnDgxPXv2rEaZAAAAAADAcqTqPVHmzZuXwYMHZ8CAAWnW7P/K6dChQwYOHJhTTz01K6+8ctq3b58TTjghPXv2zHbbbVfFigEAAAAAgOVB1UOUJ598MhMnTsxRRx21wLJrrrkmTZo0yX777Zeampr07ds3N954YxWqBAAAAAAAljelcrlcrnYRi9PMmTPToUOHzJgxI+3bt692OQAAAAAAQBXVJTdYIsZEAQAAAAAAWNIIUQAAAAAAAAoIUQAAAAAAAAoIUQAAAAAAAAoIUQAAAAAAAAoIUQAAAAAAAAoIUQAAAAAAAAoIUQAAAAAAAAoIUQAAAAAAAAoIUQAAAAAAAAoIUQAAAAAAAAoIUQAAAAAAAAoIUQAAAAAAAAoIUQAAAAAAAAoIUQAAAAAAAAo0q3YBwPKrXC5n9uzZlek2bdqkVCpVsSIAAAAAgP8jRAGqZvbs2enXr19l+oEHHkjbtm2rWBEAAAAAwP9xOy8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zapdAAAAUDflcjmzZ8+uTLdp0yalUqmKFQEAACybhCgAALCUmT17dvr161eZfuCBB9K2bdsqVgQAALBscjsvAAAAAACAAkIUAAAAAACAAm7nBUuQrc4YUu0SGlXpkznp8Jnpnc65K+VmLapWT2MbdcXh1S4BAAAAAPgCeqIAAAAAAAAUEKIAAAAAAAAUqHqI8u677+bQQw9Nx44d07p162y66aZ58cUXK8vL5XLOPffcrL766mndunV69+6d8ePHV7FiAAAAAABgeVDVEGXatGnp1atXmjdvnkceeSSvvfZarrrqqqy00kqVdS6//PJcf/31ufnmmzNy5Mi0adMmffv2zUcffVTFygEAAAAAgGVdVQeWv+yyy9K1a9cMHjy4Mm/dddet/LtcLufaa6/N2WefnX79+iVJhgwZkk6dOuX+++/PQQcd1Og1AwAAAAAAy4eq9kR58MEHs/XWW+eAAw7Iaqutli222CK33HJLZfmECRMyZcqU9O7duzKvQ4cO2XbbbTN8+PBqlAwAAAAAACwnqhqi/P3vf89NN92U9ddfP4899liOOeaYnHjiibn99tuTJFOmTEmSdOrUqdZ2nTp1qiz7vJqamsycObPWAwAAAAAAoK6qejuvefPmZeutt87FF1+cJNliiy3y17/+NTfffHMGDBhQr31ecsklOf/88xuyTAAAAAAAYDlU1Z4oq6++erp3715r3sYbb5yJEycmSTp37pwkmTp1aq11pk6dWln2eYMGDcqMGTMqj3feeWcxVA4AAAAAACzrqhqi9OrVK+PGjas1729/+1vWXnvtJJ8OMt+5c+cMHTq0snzmzJkZOXJkevbsWbjPli1bpn379rUeAAAAAAAAdVXV23mdcsop2X777XPxxRfnu9/9bv785z/nf/7nf/I///M/SZJSqZSTTz45F154YdZff/2su+66Oeecc9KlS5fsvffe1SwdAAAAAABYxlU1RPnGN76R++67L4MGDcoFF1yQddddN9dee2369+9fWefMM8/M7Nmzc/TRR2f69On55je/mUcffTStWrWqYuUAAAAAAMCyrqohSpLsueee2XPPPRe6vFQq5YILLsgFF1zQiFUBAAAAAADLu6qOiQIAAAAAALCkEqIAAAAAAAAUEKIAAAAAAAAUEKIAAAAAAAAUEKIAAAAAAAAUEKIAAAAAAAAUEKIAAAAAAAAUEKIAAAAAAAAUEKIAAAAAAAAUEKIAAAAAAAAUEKIAAAAAAAAUEKIAAAAAAAAUEKIAAAAAAAAUEKIAAAAAAAAUaFbtAgAAAIDlW7lczuzZsyvTbdq0SalUqmJFAACfEqIAAAAAVTV79uz069evMv3AAw+kbdu2VawIAOBTbucFAAAAAABQQIgCAAAAAABQQIgCAAAAAABQQIgCAAAAAABQQIgCAAAAAABQQIgCAAAAAABQQIgCAAAAAABQQIgCAAAAAABQQIgCAAAAAABQQIgCAAAAAABQQIgCAAAAAABQoFm1CwAAgK9qqzOGVLuERlX6ZE46fGZ6p3PuSrlZi6rV09hGXXF4tUsAAACWE3qiAAAAAAAAFBCiAAAAAAAAFBCiAAAAAAAAFBCiAAAAAAAAFBCiAAAAAAAAFBCiAAAAAAAAFGhW7QKA5Ve5afPM6HFwrWkAAAAAgCWFEAWonlIp5WYtql0FAAAAAEAht/MCAAAAAAAoIEQBAAAAAAAoIEQBAAAAAAAoIEQBAAAAAAAoYGB5FlAulzN79uzKdJs2bVIqlapYEQAAAAAAND4hCguYPXt2+vXrV5l+4IEH0rZt2ypWBAAAAAAAjc/tvAAAAAAAAAoIUQAAAAAAAAoIUQAAAAAAAAoIUQAAAAAAAAoIUQAAAAAAAAoIUQAAAAAAAAoIUQAAAAAAAAoIUQAAAAAAAAoIUQAAAAAAAAoIUQAAAAAAAAoIUQAAAAAAAAoIUQAAAAAAAAoIUQAAAAAAAAoIUQAAAAAAAAoIUQAAAAAAAAoIUQAAAAAAAAo0q3YBAAAAQG1bnTGk2iU0qtInc9LhM9M7nXNXys1aVK2exjbqisOrXQIAsBB6ogAAAAAAABQQogAAAAAAABQQogAAAAAAABQQogAAAAAAABQQogAAAAAAABQQogAAAAAAABQQogAAAAAAABQQogAAAAAAABSoaojy4x//OKVSqdZjo402qiz/6KOPctxxx6Vjx45p27Zt9ttvv0ydOrWKFQMAAAAAAMuLqvdE2WSTTTJ58uTK409/+lNl2SmnnJLf//73ueeee/L0009n0qRJ2XfffatYLQAAAAAAsLxoVvUCmjVL586dF5g/Y8aM3Hrrrfn1r3+dXXbZJUkyePDgbLzxxhkxYkS22267xi4VAAAAAABYjlS9J8r48ePTpUuXrLfeeunfv38mTpyYJBk1alQ+/vjj9O7du7LuRhttlLXWWivDhw+vVrkAAFB15abNM6PHwZVHuWnzapcEAACwTKpqT5Rtt902t912WzbccMNMnjw5559/fr71rW/lr3/9a6ZMmZIWLVpkxRVXrLVNp06dMmXKlIXus6amJjU1NZXpmTNnLq7yAQCgOkqllJu1qHYVAABAlZXL5cyePbsy3aZNm5RKpSpWtOypaoiy++67V/7do0ePbLvttll77bXzm9/8Jq1bt67XPi+55JKcf/75DVUiAAAAAAAskWbPnp1+/fpVph944IG0bdu2ihUte6o+Jspnrbjiitlggw3yxhtvpE+fPpkzZ06mT59eqzfK1KlTC8dQmW/QoEE59dRTK9MzZ85M165dv1JdW50x5Cttv7QpfTInHT4zvdM5dy1Xv3QcdcXh1S4BAAAAAIAlQNXHRPmsWbNm5c0338zqq6+erbbaKs2bN8/QoUMry8eNG5eJEyemZ8+eC91Hy5Yt0759+1oPAAAAAACAuqpqT5TTTz89e+21V9Zee+1MmjQp5513Xpo2bZqDDz44HTp0yMCBA3Pqqadm5ZVXTvv27XPCCSekZ8+e2W677apZNgAAAAAAsByoaojyj3/8IwcffHD+9a9/ZdVVV803v/nNjBgxIquuumqS5JprrkmTJk2y3377paamJn379s2NN95YzZIBAAAAAIDlRFVDlLvuuusLl7dq1So33HBDbrjhhkaqCAAAAAAA4FNL1JgoAAAAAAAASwohCgAAAAAAQAEhCgAAAAAAQAEhCgAAAAAAQAEhCgAAAAAAQAEhCgAAAAAAQAEhCgAAAAAAQAEhCgAAAAAAQAEhCgAAAAAAQAEhCgAAAAAAQAEhCgAAAAAAQAEhCgAAAAAAQAEhCgAAAAAAQAEhCgAAAAAAQAEhCgAAAAAAQAEhCgAAAAAAQAEhCgAAAAAAQAEhCgAAAAAAQAEhCgAAAAAAQAEhCgAAAAAAQAEhCgAAAAAAQAEhCgAAAAAAQAEhCgAAAAAAQIFm1S4AAAAAAAAawlZnDKl2CY2q9MmcdPjM9E7n3JVysxZVq6exjbri8MV+DD1RAAAAAAAACuiJAgAAAFRVuWnzzOhxcK1pAIAlgRAFAAAAqK5Sabm69QgAsPRwOy8AAAAAAIACQhQAAAAAAIACQhQAAAAAAIACxkRhAQb0AwAAAAAAIQpFDOgHAAAAAABu5wUAAAAAAFBEiAIAAAAAAFBAiAIAAAAAAFBAiAIAAAAAAFBAiAIAAAAAAFBAiAIAAAAAAFBAiAIAAAAAAFBAiAIAAAAAAFBAiAIAAAAAAFBAiAIAAAAAAFBAiAIAAAAAAFBAiAIAAAAAAFBAiAIAAAAAAFBAiAIAAAAAAFBAiAIAAAAAAFBAiAIAAAAAAFBAiAIAAAAAAFBAiAIAAAAAAFBAiAIAAAAAAFBAiAIAAAAAAFBAiAIAAAAAAFBAiAIAAAAAAFCgWbULAAAAAAAA6q7ctHlm9Di41jQNS4gCAAAAAABLo1Ip5WYtql3FMs3tvAAAAAAAAAoIUQAAAAAAAAoIUQAAAAAAAAoIUQAAAAAAAAoIUQAAAAAAAAoIUQAAAAAAAAoIUQAAAAAAAAoIUQAAAAAAAAoIUQAAAAAAAAoIUQAAAAAAAAo0+yobz5kzJ++9917mzZtXa/5aa631lYoCAAAAAACotnqFKOPHj89RRx2V559/vtb8crmcUqmUuXPnNkhxAAAAAAAA1VKv23kdccQRadKkSR566KGMGjUqL730Ul566aW8/PLLeemll+pdzKWXXppSqZSTTz65Mu+jjz7Kcccdl44dO6Zt27bZb7/9MnXq1HofAwAAAAAAYFHUqyfK6NGjM2rUqGy00UYNVsgLL7yQn//85+nRo0et+aecckoefvjh3HPPPenQoUOOP/747Lvvvnnuueca7NgAAAAAAACfV6+eKN27d8/777/fYEXMmjUr/fv3zy233JKVVlqpMn/GjBm59dZbc/XVV2eXXXbJVlttlcGDB+f555/PiBEjGuz4AAAAAAAAn1evEOWyyy7LmWeemWHDhuVf//pXZs6cWetRV8cdd1y+853vpHfv3rXmjxo1Kh9//HGt+RtttFHWWmutDB8+vHBfNTU1X7keAAAAAACAet3Oa36oseuuu9aaX5+B5e+666689NJLeeGFFxZYNmXKlLRo0SIrrrhirfmdOnXKlClTCvd3ySWX5Pzzz1/k4wMAAAAAABSpV4jy1FNPNcjB33nnnZx00kl54okn0qpVqwbZ56BBg3LqqadWpmfOnJmuXbs2yL4BAAAAAIDlR71ClB133LFBDj5q1Ki899572XLLLSvz5s6dm2eeeSY/+9nP8thjj2XOnDmZPn16rd4oU6dOTefOnQv32bJly7Rs2bJB6gMAAAAAAJZfixyivPLKK/n617+eJk2a5JVXXvnCdXv06LFI+9x1113zl7/8pda8I488MhtttFHOOuusdO3aNc2bN8/QoUOz3377JUnGjRuXiRMnpmfPnotaOgAAAAAAQJ0tcoiy+eabZ8qUKVlttdWy+eabp1QqpVwuL7BeXcZEadeuXb7+9a/XmtemTZt07NixMn/gwIE59dRTs/LKK6d9+/Y54YQT0rNnz2y33XaLWjoAAAAAAECdLXKIMmHChKy66qqVfzeWa665Jk2aNMl+++2Xmpqa9O3bNzfeeGOjHR8AAAAAAFg+LXKIsvbaaxf+u6ENGzas1nSrVq1yww035IYbblhsxwQAAAAAAPi8JvXZ6Pbbb8/DDz9cmT7zzDOz4oorZvvtt8/bb7/dYMUBAAAAAABUS71ClIsvvjitW7dOkgwfPjw/+9nPcvnll2eVVVbJKaec0qAFAgAAAAAAVMMi387rs955551069YtSXL//fdn//33z9FHH51evXplp512asj6AAAAAAAAqqJePVHatm2bf/3rX0mSxx9/PH369Eny6fgl//nPfxquOgAAAAAAgCqpV0+UPn365Hvf+1622GKL/O1vf8see+yRJHn11VezzjrrNGR9AAAAAAAAVVGvnig33HBDevbsmX/+85/53e9+l44dOyZJRo0alYMPPrhBCwQAAAAAAKiGevVEWXHFFfOzn/1sgfnnn3/+Vy4IAAAAAABgSbDIIcorr7yyyDvt0aNHvYoBAAAAAABYUixyiLL55punVCqlXC4XLp+/rFQqZe7cuQ1WIAAAAAAAQDUscogyYcKExVkHAAAAAADAEmWRQ5S11157cdYBAAAAAACwRGlS3w3vuOOO9OrVK126dMnbb7+dJLn22mvzwAMPNFhxAAAAANBQyuVyZs2aVXks7Lb1ADBfvUKUm266Kaeeemr22GOPTJ8+vTIGyoorrphrr722IesDAAAAgAYxe/bs9OvXr/KYPXt2tUsCYAlXrxDlpz/9aW655Zb86Ec/StOmTSvzt9566/zlL39psOIAAAAAAACqpV4hyoQJE7LFFlssML9ly5YSfAAAAAAAYJlQrxBl3XXXzejRoxeY/+ijj2bjjTf+qjUBAAAAAABUXbP6bHTqqafmuOOOy0cffZRyuZw///nPufPOO3PJJZfkf//3fxu6RgAAAAAAgEZXrxDle9/7Xlq3bp2zzz47H374YQ455JB06dIl1113XQ466KCGrhEAAAAAAKDR1StESZL+/funf//++fDDDzNr1qysttpqDVkXAAAAAABAVdVrTJQk+eSTT/Lkk0/mjjvuSOvWrZMkkyZNyqxZsxqsOAAAAAAAgGqpV0+Ut99+O7vttlsmTpyYmpqa9OnTJ+3atctll12Wmpqa3HzzzQ1dJwAAAAAAQKOqV0+Uk046KVtvvXWmTZtW6YWSJPvss0+GDh3aYMUBAAAAAABUS716ojz77LN5/vnn06JFi1rz11lnnbz77rsNUhgAAAAAAEA11asnyrx58zJ37twF5v/jH/9Iu3btvnJRAAAAAAAA1VavEOXb3/52rr322sp0qVTKrFmzct5552WPPfZoqNoAAAAAAACqpl6387rqqqvSt2/fdO/ePR999FEOOeSQjB8/PqusskruvPPOhq4RAAAAAACg0dUrRFlzzTUzZsyY3HXXXXnllVcya9asDBw4MP3796810PwSZc6cTx/10GzuJw1cDEu0eraThqCtLWeq2NYAljWuocsZ11CWA85ryxnntcYzZ06azZtXa9rrD8sW19DlTH3P4XXYrl4hSpI0a9Yshx56aH03b3xXXZW0bFmvTY8aMaaBi2GJdvHEqh1aW1vOVLGtASxrXEOXM66hLAec15YzzmuNpsWcOTnkrbf+b/rKK5MWLapXENDgXEOXM/W9htbULPKq9Q5Rxo8fn6eeeirvvfde5n02wU9y7rnn1ne3AAAAAAAAS4RSuVwu13WjW265Jcccc0xWWWWVdO7cOaVS6f92WCrlpZdeatAiv4qZM2emQ4cOmfHPf6Z9+/b12se2P/xlA1fFkmzkpdXrYaWtLV+q2dYAljWuocsX11CWB85ryxfntcYza9as7LfffpXp3/3ud2nbtm0VKwIammvo8qW+19CZM2emw6qrZsaMGV+aG9SrJ8qFF16Yiy66KGeddVa9CqyKFi3q3T3zk6b17rDD0qiK3Xi1teWMLuMADcY1dDnjGspywHltOeO81nhatMgnTZrUmvb6w7LFNXQ5U99zeB22a/Llqyxo2rRpOeCAA+qzKQAAAAAAwFKhXiHKAQcckMcff7yhawEAAAAAAFhiLHLfpuuvv77y727duuWcc87JiBEjsummm6Z58+a11j3xxBMbrkIAAAAAAIAqWOQQ5Zprrqk13bZt2zz99NN5+umna80vlUpCFAAAAAAAYKm3yCHKhAkTFmcdAAAAAAAAS5Q6jYny1FNP5eOPP15ctQAAAAAAACwxFrknSpLsuuuuadWqVbbbbrvsvPPO2XnnnbPddtulWbM67QYAAAAAAGCJV6eeKBMmTMgNN9yQtdZaK7feemt22GGHrLjiiunbt28uvfTSjBw5MvPmzVtctQIAAAAAADSaOoUoa6+9do488sjcdttteeutt/LGG2/k+uuvT6dOnXLTTTdl++23z8orr7y4agUAAAAAAGg0X+k+XOutt16aNm2aUqmUUqmU+++/P3PmzGmo2gAAAAAAAKqmziHKxIkTM2zYsDz11FMZNmxY3n///Wy//fb51re+lYceeijbbrvt4qgTAAAAAACgUdUpRFlvvfUybdq09OrVKzvssEN+8IMfZOuttzawPAAAAMBSaKszhlS7hEZV+mROOnxmeqdz7kq5WYuq1dPYRl1xeLVLAFjq1GlMlP/85z+fbtSkSZo1a5bmzZunadOmi6UwAAAAAACAaqpTiDJ58uQMHz48e+yxR0aOHJnvfOc7WWmllbLnnnvmyiuvzAsvvJB58+YtrloBAAAAAAAaTZ3vw7XRRhtlo402yn//938nScaOHVsZH+XCCy9MkkyfPr1BiwQAAAAAAGhsdeqJ8nlTp07NK6+8kldeeSVjxozJzJkzU1NT01C1AQAAAAAAVE2deqK89957GTZsWIYNG5annnoqf/vb39K8efNss802Oeigg7LzzjunZ8+ei6tWAAAAAACARlOnEKVz585p3rx5tt566+y3337Zeeeds/3226d169aLqz4AAAAAAICqqFOI8sgjj+Sb3/xm2rRps0jrP/fcc9l6663TsmXLehUHAAAAALC0KZfLmT17dmW6TZs2KZVKVawIqK86hSh9+/at08533333jB49Ouutt16dtgMAAAAAWFrNnj07/fr1q0w/8MADadu2bRUrAurrKw0s/2XK5fLi3D0AAAAAAMBis1hDFAAAAAAAgKWVEAUAAAAAAKCAEAUAAAAAAKDAYg1RSqXS4tw9AAAAAADAYmNgeQAAAAAAgALN6rvhJ598kmHDhuXNN9/MIYccknbt2mXSpElp37592rZtmyT54IMPGqxQAAAAAACAxlSvEOXtt9/ObrvtlokTJ6ampiZ9+vRJu3btctlll6WmpiY333xzQ9cJAAAAAADQqOp1O6+TTjopW2+9daZNm5bWrVtX5u+zzz4ZOnRogxUHAAAAAABQLfXqifLss8/m+eefT4sWLWrNX2eddfLuu+82SGEAAAAAAADVVK+eKPPmzcvcuXMXmP+Pf/wj7dq1+8pFAQAAAAAAVFu9QpRvf/vbufbaayvTpVIps2bNynnnnZc99tijoWoDAAAAAAComnrdzuuqq65K3759071793z00Uc55JBDMn78+Kyyyiq58847G7pGAAAAAACARlevEGXNNdfMmDFjctddd+WVV17JrFmzMnDgwPTv37/WQPMAAAAAAABLq3qFKEnSrFmzHHrooQ1ZCwAAAAAAwBJjkUOUBx98cJF3+l//9V/1KgYAAAAAAGBJscghyt57771I65VKpcydO3eR1r3pppty00035a233kqSbLLJJjn33HOz++67J0k++uijnHbaabnrrrtSU1OTvn375sYbb0ynTp0WtWwAAAAAAIB6abKoK86bN2+RHosaoCSfjq1y6aWXZtSoUXnxxRezyy67pF+/fnn11VeTJKecckp+//vf55577snTTz+dSZMmZd999637swQAAAAAAKijeo+J0hD22muvWtMXXXRRbrrppowYMSJrrrlmbr311vz617/OLrvskiQZPHhwNt5444wYMSLbbbddNUoGAAAAAACWE/UKUS644IIvXH7uuefWeZ9z587NPffck9mzZ6dnz54ZNWpUPv744/Tu3buyzkYbbZS11lorw4cPX2iIUlNTk5qamsr0zJkz61wLAAAAAABAvUKU++67r9b0xx9/nAkTJqRZs2b52te+VqcQ5S9/+Ut69uyZjz76KG3bts19992X7t27Z/To0WnRokVWXHHFWut36tQpU6ZMWej+Lrnkkpx//vl1ej4AAAAAAACfV68Q5eWXX15g3syZM3PEEUdkn332qdO+Ntxww4wePTozZszIb3/72wwYMCBPP/10fcpKkgwaNCinnnpqrbq6du1a7/0BAAAAAADLpwYbE6V9+/Y5//zzs9dee+Wwww5b5O1atGiRbt26JUm22mqrvPDCC7nuuuty4IEHZs6cOZk+fXqt3ihTp05N586dF7q/li1bpmXLlvV+HgAAAAAAAEnSpCF3NmPGjMyYMeMr7WPevHmpqanJVlttlebNm2fo0KGVZePGjcvEiRPTs2fPr1oqAAAAAADAF6pXT5Trr7++1nS5XM7kyZNzxx13ZPfdd1/k/QwaNCi777571lprrXzwwQf59a9/nWHDhuWxxx5Lhw4dMnDgwJx66qlZeeWV0759+5xwwgnp2bPnQgeVBwAAAICFKTdtnhk9Dq41TePY6owh1S6hUZU+mZMOn5ne6Zy7Um7Womr1NLZRVxxe7RKgwdQrRLnmmmtqTTdp0iSrrrpqBgwYkEGDBi3yft57770cfvjhmTx5cjp06JAePXrkscceS58+fSrHadKkSfbbb7/U1NSkb9++ufHGG+tTMgAAAADLu1JpufoiG4Cvrl4hyoQJExrk4LfeeusXLm/VqlVuuOGG3HDDDQ1yPAAAAAAAgEXVoGOiAAAAAAAALCsWuSfKvvvuu8g7vffee+tVDAAAAAAAwJJikXuidOjQofJo3759hg4dmhdffLGyfNSoURk6dGg6dOjwBXsBAAAAAABYOixyT5TBgwdX/n3WWWflu9/9bm6++eY0bdo0STJ37twce+yxad++fcNXCQAAAAAA0MjqNSbKL37xi5x++umVACVJmjZtmlNPPTW/+MUvGqw4AAAAAACAaqlXiPLJJ5/k9ddfX2D+66+/nnnz5n3logAAAAAAAKptkW/n9VlHHnlkBg4cmDfffDPbbLNNkmTkyJG59NJLc+SRRzZogQAAAAAAANVQrxDlyiuvTOfOnXPVVVdl8uTJSZLVV189Z5xxRk477bQGLRAAAAAAAKAa6hWiNGnSJGeeeWbOPPPMzJw5M0kMKA8AAAAAACxT6jUmSvLpuChPPvlk7rzzzpRKpSTJpEmTMmvWrAYrDgAAAAAAoFrq1RPl7bffzm677ZaJEyempqYmffr0Sbt27XLZZZelpqYmN998c0PXCQAAAAAA0Kjq1RPlpJNOytZbb51p06aldevWlfn77LNPhg4d2mDFAQAAAAAAVEu9eqI8++yzef7559OiRYta89dZZ528++67DVIYAAAAAABANdWrJ8q8efMyd+7cBeb/4x//SLt27b5yUQAAAAAAANVWrxDl29/+dq699trKdKlUyqxZs3Leeedljz32aKjaAAAAAAAAqqZet/O66qqr0rdv33Tv3j0fffRRDjnkkIwfPz6rrLJK7rzzzoauEQAAAAAAoNHVK0RZc801M2bMmNx111155ZVXMmvWrAwcODD9+/evNdA8AAAAAADA0qpeIUqSNGvWLIceemhD1gIAAAAAALDEqHeIMn78+Dz11FN57733Mm/evFrLzj333K9cGAAAAAAAQDXVK0S55ZZbcswxx2SVVVZJ586dUyqVKstKpZIQBQAAAAAAWOrVK0S58MILc9FFF+Wss85q6HoAAAAAAACWCPUKUaZNm5YDDjigoWsBAAAAAFjqlZs2z4weB9eaBpZOTeqz0QEHHJDHH3+8oWsBAAAAAFj6lUopN2tReeQzwyEAS5dF7oly/fXXV/7drVu3nHPOORkxYkQ23XTTNG9eO0k98cQTG65CAAAAAACAKljkEOWaa66pNd22bds8/fTTefrpp2vNL5VKQhQAAAAAAGCpt8ghyoQJExZnHQAAAAAAAEuUeo2JAgAAAAAAsKyrV4iy33775bLLLltg/uWXX54DDjjgKxcFAAAAAABQbfUKUZ555pnsscceC8zffffd88wzz3zlogAAAAAAAKqtXiHKrFmz0qJFiwXmN2/ePDNnzvzKRQEAAAAAAFRbvUKUTTfdNHffffcC8++666507979KxcFAAAAAABQbc3qs9E555yTfffdN2+++WZ22WWXJMnQoUNz55135p577mnQAgEAAAAAAKqhXiHKXnvtlfvvvz8XX3xxfvvb36Z169bp0aNHnnzyyey4444NXSMAAAAAAECjq1eIkiTf+c538p3vfKchawEAAAAAAFhi1DtEme+jjz7K3XffndmzZ6dPnz5Zf/31G6IuAAAAAACAqqpTiHLqqafm448/zk9/+tMkyZw5c7LddtvltddeyworrJAzzzwzTzzxRHr27LlYigUAAAAAAGgsTeqy8uOPP54+ffpUpn/1q19l4sSJGT9+fKZNm5YDDjggF154YYMXCQAAAAAA0NjqFKJMnDgx3bt3r0w//vjj2X///bP22munVCrlpJNOyssvv9zgRQIALA3K5XJmzZpVeZTL5WqXBAAAAHwFdbqdV5MmTWp9GTBixIicc845lekVV1wx06ZNa7jqAACWIrNnz06/fv0q0w888EDatm1bxYoAAACAr6JOPVE23njj/P73v0+SvPrqq5k4cWJ23nnnyvK33347nTp1atgKAQAAAAAAqqBOPVHOPPPMHHTQQXn44Yfz6quvZo899si6665bWf6HP/wh22yzTYMXCQAAAAAA0Njq1BNln332yR/+8If06NEjp5xySu6+++5ay1dYYYUce+yxDVogAAAAAABANdSpJ0qS7Lrrrtl1110Ll5133nlfuSAAAAAAAIAlQZ16onyZe++9Nz169GjIXQIAAAAAAFRFnUOUn//859l///1zyCGHZOTIkUmSP/7xj9liiy1y2GGHpVevXg1eJAAAAAAAQGOrU4hy6aWX5oQTTshbb72VBx98MLvssksuvvji9O/fPwceeGD+8Y9/5KabblpctQIAAAAAADSaOo2JMnjw4Nxyyy0ZMGBAnn322ey44455/vnn88Ybb6RNmzaLq0YAAAAAAIBGV6eeKBMnTswuu+ySJPnWt76V5s2b5/zzzxegAAAAAAAAy5w6hSg1NTVp1apVZbpFixZZeeWVG7woAAAAAACAaqvT7byS5JxzzskKK6yQJJkzZ04uvPDCdOjQodY6V199dcNUBwAAAAAAUCV1ClF22GGHjBs3rjK9/fbb5+9//3utdUqlUsNUBgAAAAAAUEV1ClGGDRtWa/r9999PkqyyyioNVhAAAAAAAMCSoE5joiTJ9OnTc9xxx2WVVVZJp06d0qlTp6yyyio5/vjjM3369MVQIgAAAAAAQOOrU0+Uf//73+nZs2fefffd9O/fPxtvvHGS5LXXXsttt92WoUOH5vnnn89KK620WIoFAAAAAABoLHUKUS644IK0aNEib775Zjp16rTAsm9/+9u54IILcs011zRokQAAAAAAAI2tTrfzuv/++3PllVcuEKAkSefOnXP55Zfnvvvua7DiAAAAAAAAqqVOPVEmT56cTTbZZKHLv/71r2fKlClfuSgAYNmw1RlDql1Coyp9MicdPjO90zl3pdysRdXqaWyjrji82iUAAABAg6pTT5RVVlklb7311kKXT5gwISuvvPJXrQkAAAAAAKDq6hSi9O3bNz/60Y8yZ86cBZbV1NTknHPOyW677dZgxQEAAAAAAFRLnQeW33rrrbP++uvnuOOOy0YbbZRyuZyxY8fmxhtvTE1NTe64447FVSsAAAAAAECjqVOIsuaaa2b48OE59thjM2jQoJTL5SRJqVRKnz598rOf/Sxdu3ZdLIUCAAAAAAA0pjqFKEmy7rrr5pFHHsm0adMyfvz4JEm3bt2MhQIAAAAAACxT6hyizLfSSitlm222achaAAAAAAAAlhh1GlgeAAAAAABgeSFEAQAAAAAAKCBEAQAAAAAAKCBEAQAAAAAAKFDVEOWSSy7JN77xjbRr1y6rrbZa9t5774wbN67WOh999FGOO+64dOzYMW3bts1+++2XqVOnVqliAAAAAABgeVHVEOXpp5/OcccdlxEjRuSJJ57Ixx9/nG9/+9uZPXt2ZZ1TTjklv//973PPPffk6aefzqRJk7LvvvtWsWoAAAAAAGB50KyaB3/00UdrTd92221ZbbXVMmrUqOywww6ZMWNGbr311vz617/OLrvskiQZPHhwNt5444wYMSLbbbddNcoGAAAAAACWA0vUmCgzZsxIkqy88spJklGjRuXjjz9O7969K+tstNFGWWuttTJ8+PDCfdTU1GTmzJm1HgAAAAAAAHW1xIQo8+bNy8knn5xevXrl61//epJkypQpadGiRVZcccVa63bq1ClTpkwp3M8ll1ySDh06VB5du3Zd3KUDAAAAAADLoCUmRDnuuOPy17/+NXfddddX2s+gQYMyY8aMyuOdd95poAoBAAAAAIDlSVXHRJnv+OOPz0MPPZRnnnkma665ZmV+586dM2fOnEyfPr1Wb5SpU6emc+fOhftq2bJlWrZsubhLBgAAAAAAlnFVDVHK5XJOOOGE3HfffRk2bFjWXXfdWsu32mqrNG/ePEOHDs1+++2XJBk3blwmTpyYnj17VqNkAICFKjdtnhk9Dq41DQAAACy9qhqiHHfccfn1r3+dBx54IO3atauMc9KhQ4e0bt06HTp0yMCBA3Pqqadm5ZVXTvv27XPCCSekZ8+e2W677apZOgDAgkqllJu1qHYVAAAAQAOpaohy0003JUl22mmnWvMHDx6cI444IklyzTXXpEmTJtlvv/1SU1OTvn375sYbb2zkSgEAAAAAgOVN1W/n9WVatWqVG264ITfccEMjVAQAAAAAAPCpJtUuAAAAAAAAYEkkRAEAAAAAACggRAEAAAAAAChQ1TFRAAAAWHKVy+XMnj27Mt2mTZuUSqUqVgQAAI1LiAIAAECh2bNnp1+/fpXpBx54IG3btq1iRQAA0LjczgsAAAAAAKCAEAUAAAAAAKCAEAUAAAAAAKCAEAUAAAAAAKCAEAUAAAAAAKCAEAUAAAAAAKCAEAUAAAAAAKCAEAUAAAAAAKCAEAUAAAAAAKCAEAUAAAAAAKCAEAUAAAAAAKCAEAUAAAAAAKCAEAUAAAAAAKCAEAUAAAAAAKCAEAUAAAAAAKCAEAUAAAAAAKCAEAUAAAAAAKCAEAUAAAAAAKBAs2oXAAAAsLTY6owh1S6hUZU+mZMOn5ne6Zy7Um7Womr1NLZRVxxe7RIAAKgyPVEAAAAAAAAKCFEAAAAAAAAKCFEAAAAAAAAKCFEAAAAAAAAKCFEAAAAAAAAKCFEAAAAAAAAKCFEAAAAAAAAKCFEAAAAAAAAKCFEAAAAAAAAKCFEAAAAAAAAKCFEAAAAAAAAKCFEAAAAAAAAKCFEAAAAAAAAKCFEAAAAAAAAKCFEAAAAAAAAKCFEAAAAAAAAKCFEAAAAAAAAKNKt2AQAAACyZyk2bZ0aPg2tNAwDA8kSIAgAAQLFSKeVmLapdBQAAVI3beQEAAAAAABQQogAAAAAAABQQogAAAAAAABQQogAAAAAAABQQogAAAAAAABQQogAAAAAAABQQogAAAAAAABQQogAAAAAAABQQogAAAAAAABQQogAAAAAAABQQogAAAAAAABQQogAAAAAAABQQogAAAAAAABQQogAAAAAAABQQogAAAAAAABQQogAAAAAAABQQogAAAAAAABQQogAAAAAAABQQogAAAAAAABQQogAAAAAAABQQogAAAAAAABQQogAAAAAAABQQogAAAAAAABQQogAAAAAAABSoaojyzDPPZK+99kqXLl1SKpVy//3311peLpdz7rnnZvXVV0/r1q3Tu3fvjB8/vjrFAgAAAAAAy5WqhiizZ8/OZpttlhtuuKFw+eWXX57rr78+N998c0aOHJk2bdqkb9+++eijjxq5UgAAAAAAYHnTrJoH33333bP77rsXLiuXy7n22mtz9tlnp1+/fkmSIUOGpFOnTrn//vtz0EEHNWapAAAAAADAcmaJHRNlwoQJmTJlSnr37l2Z16FDh2y77bYZPnz4QrerqanJzJkzaz0AAAAAAADqaokNUaZMmZIk6dSpU635nTp1qiwrcskll6RDhw6VR9euXRdrnQAAAAAAwLJpiQ1R6mvQoEGZMWNG5fHOO+9UuyQAAAAAAGAptMSGKJ07d06STJ06tdb8qVOnVpYVadmyZdq3b1/rAQAAAAAAUFdLbIiy7rrrpnPnzhk6dGhl3syZMzNy5Mj07NmzipUBAAAAAADLg2bVPPisWbPyxhtvVKYnTJiQ0aNHZ+WVV85aa62Vk08+ORdeeGHWX3/9rLvuujnnnHPSpUuX7L333tUrGgAAAAAAWC5UNUR58cUXs/POO1emTz311CTJgAEDctttt+XMM8/M7Nmzc/TRR2f69On55je/mUcffTStWrWqVskAAAAAAMByoqohyk477ZRyubzQ5aVSKRdccEEuuOCCRqwKAAAAAABgCR4TBQAAAAAAoJq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WihDlhhtuyDrrrJNWrVpl2223zZ///OdqlwQAAAAAACzjlvgQ5e67786pp56a8847Ly+99FI222yz9O3bN++99161SwMAAAAAAJZhS3yIcvXVV+f73/9+jjzyyHTv3j0333xzVlhhhfziF7+odmkAAAAAAMAybIkOUebMmZNRo0ald+/elXlNmjRJ7969M3z48CpWBgAAAAAALOuaVbuAL/L+++9n7ty56dSpU635nTp1yuuvv164TU1NTWpqairTM2fOXKw1AgAAAAAAy6ZSuVwuV7uIhZk0aVLWWGONPP/88+nZs2dl/plnnpmnn346I0eOXGCbH//4xzn//PMXmD9jxoy0b99+sdYLsLTY6owh1S6BRjTqisOrXQIAAADAEmPmzJnp0KHDIuUGS/TtvFZZZZU0bdo0U6dOrTV/6tSp6dy5c+E2gwYNyowZMyqPd955pzFKBQAAAAAAljFLdIjSokWLbLXVVhk6dGhl3rx58zJ06NBaPVM+q2XLlmnfvn2tBwAAAAAAQF0t0WOiJMmpp56aAQMGZOutt84222yTa6+9NrNnz86RRx5Z7dIAAAAAAIBl2BIfohx44IH55z//mXPPPTdTpkzJ5ptvnkcffXSBweYBAAAAAAAa0hIfoiTJ8ccfn+OPP77aZQAAAAAAAMuRJXpMFAAAAAAAgGoRogAAAAAAABQQogAAAAAAABQQogAAAAAAABQQogAAAAAAABQQogAAAAAAABQQogAAAAAAABQQogAAAAAAABQQogAAAAAAABQQogAAAAAAABQQogAAAAAAABQQogAAAAAAABQQogAAAAAAABQQogAAAAAAABRoVu0CAGCxK5dTmvvx/002bZ6USlUsCAAAAIClgRAFgGVeae7H6fDKnZXpGT0OTrlZiypWBAAAAMDSwO28AAAAAAAACghRAAAAAAAACghRAAAAAAAACghRAAAAAAAACghRAAAAAAAACghRAAAAAAAACjSrdgEANL5RVxxe7RIa1axZs9Kv352V6WE/OSht27atYkUAAAAALA30RAEAAAAAACggRAEAAAAAACggRAEAAAAAACggRAEAAAAAACggRAEAAAAAACggRAEAAAAAACggRAEAAAAAACggRAEAAAAAACggRAEAAAAAACjQrNoFAMDi1qZNmzzwwAO1pgEAAADgywhRAFjmlUqltG3bttplAAAAALCUcTsvAAAAAACAAkIUAAAAAACAAkIUAAAAAACAAkIUAAAAAACAAkIUAAAAAACAAkIUAAAAAACAAkIUAAAAAACAAkIUAAAAAACAAkIUAAAAAACAAkIUAAAAAACAAkIUAAAAAACAAkIUAAAAAACAAkIUAAAAAACAAkIUAAAAAACAAkIUAAAAAACAAkIUAAAAAACAAkIUAAAAAACAAkIUAAAAAACAAkIUAAAAAACAAkIUAAAAAACAAkIUAAAAAACAAkIUAAAAAACAAkIUAAAAAACAAs2qXcDiVi6XkyQzZ86sciUAAAAAAEC1zc8L5ucHX2SZD1E++OCDJEnXrl2rXAkAAAAAALCk+OCDD9KhQ4cvXKdUXpSoZSk2b968TJo0Ke3atUupVKp2OUuNmTNnpmvXrnnnnXfSvn37apfDMkxbo7FoazQWbY3Goq3RWLQ1Gou2RmPR1mgs2hqNRVuru3K5nA8++CBdunRJkyZfPOrJMt8TpUmTJllzzTWrXcZSq3379v7Ho1FoazQWbY3Goq3RWLQ1Gou2RmPR1mgs2hqNRVujsWhrdfNlPVDmM7A8AAAAAABAASEKAAAAAABAASEKhVq2bJnzzjsvLVu2rHYpLOO0NRqLtkZj0dZoLNoajUVbo7FoazQWbY3Goq3RWLS1xWuZH1geAAAAAACgPvREAQAAAAAAKCBEAQAAAAAAKCBEAQAAAAAAKCBEWY7ddtttWXHFFSvTP/7xj7P55ptXrR6WHkcccUT23nvvapexUKVSKffff3+S5K233kqpVMro0aOrWhO1/y51sdNOO+Xkk0/+Ssf+/PlucXEeBRrDkn4dZsnVGNfDYcOGpVQqZfr06Yv1OKCtsaRbZ511cu2111a7DGAp1djf2zbEdy/LMiHKUuSII45IqVRKqVRKixYt0q1bt1xwwQX55JNPGmT/p59+eoYOHVqnber7pSiN65133slRRx2VLl26pEWLFll77bVz0kkn5V//+tcXbrcsBBBdu3bN5MmT8/Wvf73apSy16tt+6soHYaphUdr3TjvtVLn+lkqldOrUKQcccEDefvvtWvuaM2dOrrjiimy55ZZp06ZNOnTokM022yxnn312Jk2alJ/85CdZffXV8+9//7vWdmPGjEnLli3z0EMPJfn02tqqVasF9r/33nvniCOOWDwvBA1uYR9CGivUZfm1uD8zfFZRO99+++0zefLkdOjQocGPR+Paa6+9sttuuxUue/bZZ1MqlfLKK680clUsL6ZMmZKTTjop3bp1S6tWrdKpU6f06tUrN910Uz788MNql8dy7LPX2c8+5p8v11lnnZRKpYwYMaLWdieffHJ22mmnWuss7OE9/9Jpaf/e9t57781PfvKTelS2fBCiLGV22223TJ48OePHj89pp52WH//4x7niiisaZN9t27ZNx44dG2RfnzVnzpwG3yeL7u9//3u23nrrjB8/PnfeeWfeeOON3HzzzRk6dGh69uy5wJd58y0rf7emTZumc+fOadasWbVLWSrVt/3A0qAu7fv73/9+Jk+enEmTJuWBBx7IO++8k0MPPbSyvKamJn369MnFF1+cI444Is8880z+8pe/5Prrr8/777+fn/70pxk0aFC6du2a4447rrLdxx9/nAEDBuTQQw/NnnvuWZlfKpVy7rnnNs4LwRJjWbn2Un2L8zPDl2nRokU6d+6cUqnUKMdj8Rk4cGCeeOKJ/OMf/1hg2eDBg7P11lunR48eVais4TjvLpn+/ve/Z4sttsjjjz+eiy++OC+//HKGDx+eM888Mw899FCefPLJqtVWLpcXSyjN0mX+dfazjzvvvLOyvFWrVjnrrLMWuv0LL7xQ2e53v/tdkmTcuHGVedddd91ifw4sHkvz97Yrr7xy2rVr1+D7X1YIUZYyLVu2TOfOnbP22mvnmGOOSe/evfPggw9m2rRpOfzww7PSSitlhRVWyO67757x48fX2va2227LWmutlRVWWCH77LPPAr8i/3y3sBdeeCF9+vTJKquskg4dOmTHHXfMSy+9VFm+zjrrJEn22WeflEqlyvT8/fzv//5v1l133bRq1SpDhgxJx44dU1NTU+uYe++9dw477LCGe4FYwHHHHZcWLVrk8ccfz4477pi11loru+++e5588sm8++67+dGPfpTk07/nT37ykxx++OFp3759jj766Ky77rpJki222CKlUqnyq4n5rrzyyqy++urp2LFjjjvuuHz88ceVZV/WJuf/Evf+++/P+uuvn1atWqVv37555513ah3jgQceyJZbbplWrVplvfXWy/nnn1/rTev48eOzww47pFWrVunevXueeOKJWtsX9aZ59dVXs+eee6Z9+/Zp165dvvWtb+XNN99M8mlviG222SZt2rTJiiuumF69ei3wa/DlSV3bz8EHH5w2bdpkjTXWyA033LDA/t5///3ss88+WWGFFbL++uvnwQcfTPLp32nnnXdOkqy00koL/Ppm3rx5OfPMM7Pyyiunc+fO+fGPf1xrv1dffXU23XTTtGnTJl27ds2xxx6bWbNmLfR5zT9P/eIXv8haa62Vtm3b5thjj83cuXNz+eWXp3PnzllttdVy0UUX1dpu4sSJ6devX9q2bZv27dvnu9/9bqZOnbrQ48ybNy8XXHBB1lxzzbRs2TKbb755Hn300VrrPP/889l8883TqlWrbL311rn//vsrbbZcLqdbt2658sora20zevTolEqlvPHGGws9Nl9uUdt3kqywwgrp3LlzVl999Wy33XY5/vjja10Tr7nmmvzpT3/KH//4x5x44onZaqutstZaa2XHHXfMzTffnIsvvjjNmjXLkCFDcv/99+e3v/1tkuSiiy7K9OnTc80119Sq7fjjj88vf/nL/PWvf22cF4OqmH9brosuuihdunTJhhtumCT5y1/+kl122SWtW7dOx44dc/TRR3/hOa2mpiYnnnhiVltttbRq1Srf/OY388ILL9Ra58EHH6xcb3feeefcfvvtld5/s2fPTvv27Svtcr77778/bdq0yQcffNDwT57FamGfGT7vzTffTL9+/dKpU6e0bds23/jGNxb4cvLGG2+stJ1OnTpl//33T/Jp+3366adz3XXXVX51+dZbbxX2LH3uueey0047ZYUVVshKK62Uvn37Ztq0aYv1NeCr23PPPbPqqqvmtttuqzV/1qxZueeee7L33nvn4IMPzhprrJEVVlghm266aa0vEZPkt7/9bTbddNPK+ax3796ZPXt2ZfkvfvGLbLLJJmnZsmVWX331HH/88UmK38NPnz49pVIpw4YNK6z3X//615fWs9NOO+X444/PySefnFVWWSV9+/at/wvEYnPsscemWbNmefHFF/Pd7343G2+8cdZbb73069cvDz/8cPbaa68kn7aJ733ve1l11VXTvn377LLLLhkzZkxlP/Pf899xxx1ZZ5110qFDhxx00EG1rmvz5s3LJZdcknXXXTetW7fOZpttVut6OP+c9sgjj2SrrbZKy5Yt86c//WmRzp8su+ZfZz/7WGmllSrLjz766IwYMSJ/+MMfCrdfddVVK9utvPLKSZLVVlutMk9vzqXXwt6D1dTU5PTTT88aa6yRNm3aZNttt13gelbN722TBXsY19TU5KyzzkrXrl3TsmXLdOvWLbfeemuST7/z69+/f1ZdddW0bt0666+/fgYPHtwwL+ISSoiylGvdunXmzJmTI444Ii+++GIefPDBDB8+POVyOXvssUflS+2RI0dm4MCBOf744zN69OjsvPPOufDCC79w3x988EEGDBiQP/3pTxkxYkTWX3/97LHHHpU3HPM/nA8ePDiTJ0+u9WH9jTfeyO9+97vce++9GT16dA444IDMnTu31oe39957Lw8//HCOOuqohn5Z+H/+/e9/57HHHsuxxx6b1q1b11rWuXPn9O/fP3fffXfK5XKST0ORzTbbLC+//HLOOeec/PnPf06SPPnkk5k8eXLuvffeyvZPPfVU3nzzzTz11FO5/fbbc9ttt9X6gPVlbTJJPvzww1x00UUZMmRInnvuuUyfPj0HHXRQZfmzzz6bww8/PCeddFJee+21/PznP89tt91W+WJ73rx52XfffdOiRYuMHDkyN9988xf+2iNJ3n333eywww5p2bJl/vjHP2bUqFE56qij8sknn+STTz7J3nvvnR133DGvvPJKhg8fnqOPPnq5/SVlXdvPFVdcUWk/P/zhD3PSSSctEGqdf/75+e53v5tXXnkle+yxR/r3759///vf6dq16wK/wPnsr29uv/32tGnTJiNHjszll1+eCy64oNa+mzRpkuuvvz6vvvpqbr/99vzxj3/MmWee+YXP780338wjjzySRx99NHfeeWduvfXWfOc738k//vGPPP3007nsssty9tlnZ+TIkUk+bW/9+vXLv//97zz99NN54okn8ve//z0HHnjgQo9x3XXX5aqrrsqVV16ZV155JX379s1//dd/VQLFmTNnZq+99sqmm26al156KT/5yU9qteFSqZSjjjpqgTcjgwcPzg477JBu3bp94XNk4eravj+/7W9+85tsu+22lXl33nln+vTpky222KLwePPPIxtttFEuueSSHHPMMXnsscdyySWXZPDgwWnfvn2t9Xv16pU999wzP/zhD7/qU2UJN3To0IwbNy5PPPFEHnroocyePTt9+/bNSiutlBdeeCH33HNPnnzyycoXi0XOPPPM/O53v8vtt9+el156Kd26dUvfvn0rvakmTJiQ/fffP3vvvXfGjBmTH/zgB7VCwjZt2uSggw4qPNfsv//+fpG2DJj/meHzZs2alT322CNDhw7Nyy+/nN122y177bVXJk6cmCR58cUXc+KJJ+aCCy7IuHHj8uijj2aHHXZI8uk1rmfPnpWeepMnT07Xrl0XOMbo0aOz6667pnv37hk+fHj+9Kc/Za+99srcuXMX75PmK2vWrFkOP/zw3HbbbbWuh/fcc0/mzp2bQw89NFtttVUefvjh/PWvf83RRx+dww47rPIZYvLkyTn44INz1FFHZezYsRk2bFj23Xffyr5uuummHHfccTn66KPzl7/8JQ8++OBXem/z0UcffWE9891+++1p0aJFnnvuudx88831Ph6Lx7/+9a88/vjjOe6449KmTZvCdea/rzrggAPy3nvv5ZFHHsmoUaOy5ZZbZtddd63Vm/jNN9/M/fffn4ceeigPPfRQnn766Vx66aWV5ZdcckmGDBmSm2++Oa+++mpOOeWUHHrooXn66adrHfOHP/xhLr300owdOzY9evT40vMny7d11103//3f/51BgwZl3rx51S6HKpr/Huz444/P8OHDc9ddd+WVV17JAQcckN12263y3UC1v7ctcvjhh+fOO+/M9ddfn7Fjx+bnP/952rZtmyQ555xz8tprr+WRRx7J2LFjc9NNN2WVVVb5qi/Xkq3MUmPAgAHlfv36lcvlcnnevHnlJ554otyyZcvy3nvvXU5Sfu655yrrvv/+++XWrVuXf/Ob35TL5XL54IMPLu+xxx619nfggQeWO3ToUJk+77zzypttttlCjz937txyu3btyr///e8r85KU77vvvlrrnXfeeeXmzZuX33vvvVrzjznmmPLuu+9emb7qqqvK6623XnnevHmL8vSphxEjRhT+jea7+uqry0nKU6dOLa+99trlvffeu9byCRMmlJOUX3755VrzBwwYUF577bXLn3zySWXeAQccUD7wwAPL5XK5/Le//e1L2+TgwYPLScojRoyorDN27NhykvLIkSPL5XK5vOuuu5YvvvjiWse+4447yquvvnq5XC6XH3vssXKzZs3K7777bmX5I488Uus5f/45DBo0qLzuuuuW58yZs8Dr8a9//aucpDxs2LDC12t5U9f2s9tuu9VafuCBB9b6fz5J+eyzz65Mz5o1q5yk/Mgjj5TL5XL5qaeeKicpT5s2rdZ+dtxxx/I3v/nNWvO+8Y1vlM8666yF1n7PPfeUO3bsWJkePHjwAue7FVZYoTxz5szKvL59+5bXWWed8ty5cyvzNtxww/Ill1xSLpfL5ccff7zctGnT8sSJEyvLX3311XKS8p///OfKfj97Hu3SpUv5oosuWqD2Y489tlwul8s33XRTuWPHjuX//Oc/leW33HJLrTb77rvvlps2bVr5/2LOnDnlVVZZpXzbbbct9Pnz5erSvnfcccdy8+bNy23atCmvsMIK5STlDTbYoDxhwoTK+q1atSqfeOKJtfax9957l9u0aVNu06ZNuWfPnpX58+bNK++0007lJk2alE866aQFjj2/rldffbXctGnT8jPPPFMul8vlfv36lQcMGPBVnzqNZMcddyz8+372fDRgwIByp06dyjU1NZXl//M//1NeaaWVyrNmzarMe/jhh8tNmjQpT5kypbLd/PeEs2bNKjdv3rz8q1/9qrL+nDlzyl26dClffvnl5XK5XD7rrLPKX//612vV8aMf/ajWOXfkyJHlpk2blidNmlQul8vlqVOnlps1a+aauBRa2GeG008/fYHrYZFNNtmk/NOf/rRcLpfLv/vd78rt27evdb38rKJ2/vnr+cEHH1zu1avXV3lKVNH89+dPPfVUZd63vvWt8qGHHlq4/ne+853yaaedVi6Xy+VRo0aVk5TfeuutwnW7dOlS/tGPflS4rOhzyLRp02rVsrD3jgurp1z+tM1uscUWC12f6pv/Hu3ee++tNb9jx46V91Vnnnlm+dlnny23b9++/NFHH9Va72tf+1r55z//eblcLn7Pf8YZZ5S33XbbcrlcLn/00UflFVZYofz888/X2sfAgQPLBx98cLlc/r92dv/9939p7Z89f5bL5fLaa69dvuaaaxb9ybNUGDBgQLlp06aV9jj/Mf9z3/y/+3vvvVdu165deciQIeVyuVw+6aSTyjvuuOMC+1uUcxlLh4W9BzviiCPKTZs2rfXdVbn86XdegwYNKpfLS8b3tp99Xzdu3LhykvITTzxReKy99tqrfOSRRy60lmWRnihLmYceeiht27ZNq1atsvvuu+fAAw/MEUcckWbNmtX6RWzHjh2z4YYbZuzYsUmSsWPH1lqeJD179vzCY02dOjXf//73s/7666dDhw5p3759Zs2atUi/rFh77bWz6qqr1pr3/e9/P48//njefffdJJ92U5s/6BKLV7ngl9RFtt5660Xe5yabbJKmTZtWpldfffW89957ST5tb1/WJpNPf932jW98ozK90UYbZcUVV6ysM2bMmFxwwQVp27Zt5TH/144ffvhhxo4dm65du6ZLly6VfXxZux49enS+9a1vpXnz5gssW3nllXPEEUekb9++2WuvvXLddddl8uTJi/yaLKsWtf18/rXv2bNnrb93klr3zW7Tpk3at29faTdf5PP32/5se0s+7S216667Zo011ki7du1y2GGH5V//+tcXDjq5zjrr1Pp1dadOndK9e/c0adKk1rzPtuuuXbvW+pVt9+7da7XZz5o5c2YmTZqUXr161Zrfq1evyvrjxo1Ljx49Kt1nk2SbbbaptX6XLl3yne98J7/4xS+SJL///e9TU1OTAw44YKHPjUW3qO27f//+GT16dMaMGZM//elP6datW7797W9/4W2ObrzxxowePTpHHXVUrbZYKpXyox/9KPPmzcvZZ5+90O27d++eww8/XG+UZdymm26aFi1aVKbHjh2bzTbbrNavb3v16pV58+Zl3LhxC2z/5ptv5uOPP651rmnevHm22WabWueaz15vkwXPNdtss0022WST3H777UmSX/7yl1l77bUrvQ5YuhR9Zvj8rTCTT3uinH766dl4442z4oorpm3bthk7dmzl/X6fPn2y9tprZ7311sthhx2WX/3qV3Ue0Hl+TxSWThtttFG23377yvuQN954I88++2wGDhyYuXPn5ic/+Uk23XTTrLzyymnbtm0ee+yxSvvZbLPNsuuuu2bTTTfNAQcckFtuuaVyG7f33nsvkyZNatC28WX1zLfVVls12DFpPH/+858zevTobLLJJqmpqcmYMWMya9asdOzYsdbnxQkTJlRu1Zws+J7/s58j3njjjXz44Yfp06dPrX0MGTKk1j6SBT8rf9n5k2XbzjvvnNGjR9d6/Pd//3etdVZdddWcfvrpOffcc42/tBwpeg+2//77Z+7cudlggw1qnWuefvrpyrlmSfje9rNGjx6dpk2bZscddyxcfswxx+Suu+7K5ptvnjPPPDPPP//8lx5zaSdEWcrMP1GPHz8+//nPfyr3s14cBgwYkNGjR+e6667L888/n9GjR6djx46LdPIv6na7xRZbZLPNNsuQIUMyatSovPrqq7XGPKDhdevWLaVSqfAL3uTTk/RKK61UOXEurLt0kc+HEKVSqcG7qc6aNSvnn39+rTcmf/nLXzJ+/PhaXzrXxedv2/N5gwcPzvDhw7P99tvn7rvvzgYbbJARI0bU61hLu7q2n0VR33bzRdu99dZb2XPPPdOjR4/87ne/y6hRoyrjsXzR+apon43Rruvje9/7Xu6666785z//yeDBg3PggQdmhRVWqHZZS7W6tu8OHTqkW7du6datW3r16pVbb70148ePz913350kWX/99Rf4gnv11VdPt27dKvc5/qxmzZrV+u/CnH/++XnppZdy//331/UpUmXt27fPjBkzFpg/ffr0Wve5rsu1d3H73ve+V7k15+DBg3PkkUf6sctSqugzQ1FbO/3003Pffffl4osvzrPPPpvRo0dn0003rVw/27Vrl5deeil33nlnVl999Zx77rnZbLPNao138mW+7L0XS76BAwfmd7/7XT744IMMHjw4X/va17LjjjvmiiuuyHXXXZezzjorTz31VEaPHp2+fftW2k/Tpk3zxBNP5JFHHkn37t3z05/+NBtuuGEmTJjwpe1i/o9aPvtjh8/eFrjIl9Uz35J03mVB89+jff591XrrrZdu3bpV2s6sWbOy+uqrL/BF9rhx43LGGWdUtvui9/fzxxt7+OGHa+3jtddeW2CcsM+3my87f7Jsa9OmTeWzwfxH0Xv+U089Nf/5z39y4403VqFKqqHoPdisWbPStGnTjBo1qta5ZuzYsbVuY15XDf297Wd92XV69913z9tvv51TTjml8qOI008/vU71L22EKEuZ+SfqtdZaq/LFy8Ybb5xPPvmkct/+5NP7iI4bNy7du3evrPPZ5Um+9Ivh5557LieeeGL22GOPymB/77//fq11mjdvXqf7Gc//cD548OD07t278L7JNJyOHTumT58+ufHGG/Of//yn1rIpU6bkV7/6VQ488MCFfkEy/5exdb1n9aK0yST55JNP8uKLL1amx40bl+nTp2fjjTdOkmy55ZYZN27cAm9OunXrliZNmmTjjTfOO++8U6u3yJe16x49euTZZ5/9wg9hW2yxRQYNGpTnn38+X//61/PrX/+6Ts9/WVHX9vP5137EiBGVv+WiqG97GzVqVObNm5errroq2223XTbYYINMmjSpTvtYFPPb2zvvvFOZ99prr2X69Om12vV87du3T5cuXfLcc8/Vmv/cc89V1t9www3zl7/8JTU1NZXlnx8MOkn22GOPtGnTJjfddFMeffRRY0k1gK96fpzfE2/+tgcffHCeeOKJvPzyyw1aZ9euXXP88cfn//v//j/jByxlNtxww1oDO8730ksvZYMNNljodhtvvHHGjBlTa+Dl5557Lk2aNKkMPP9ZX/va1yr39p/v448/zgsvvFDrXPPZ621SfK459NBD8/bbb+f666/Pa6+9lgEDBnz5E2WJVPSZochzzz2XI444Ivvss0823XTTdO7cOW+99VatdZo1a5bevXvn8ssvzyuvvJK33norf/zjH5N8eu3+snNTjx49MnTo0K/8nKie7373u2nSpEl+/etfZ8iQITnqqKNSKpXy3HPPpV+/fjn00EOz2WabZb311svf/va3WtuWSqX06tUr559/fl5++eW0aNEi9913X9q1a5d11llnoW1j/o8YPvs+f2H3bJ9vUephyTf/PdrPfvazWtfCz9tyyy0zZcqUNGvWbIHPiot6X/7u3bunZcuWmThx4gL7+LLvKhbl/Alt27bNOeeck4suuugLe7Cz7Ch6D7bFFltk7ty5ee+99xY413Tu3DnJkvO97Xybbrpp5s2bt8D4UJ+16qqrZsCAAfnlL3+Za6+9Nv/zP/9T5+MsTYQoy4D1118//fr1y/e///386U9/ypgxY3LooYdmjTXWSL9+/ZIkJ554Yh599NFceeWVGT9+fH72s5/l0Ucf/dL93nHHHRk7dmxGjhyZ/v37L5BEzn/jO2XKlErX7C9yyCGH5B//+EduueUWXwI2kp/97GepqalJ375988wzz+Sdd97Jo48+mj59+mSNNdaoDNJeZLXVVkvr1q3z6KOPZurUqYW/qC2yKG0y+fRkfsIJJ2TkyJEZNWpUjjjiiGy33XaVW4yce+65GTJkSM4///y8+uqrGTt2bO66667K7W969+6dDTbYIAMGDMiYMWPy7LPP1hoot8jxxx+fmTNn5qCDDsqLL76Y8ePH54477si4ceMyYcKEDBo0KMOHD8/bb7+dxx9/POPHj69TELCsqUv7ee6553L55Zfnb3/7W2644Ybcc889Oemkkxb5WGuvvXZKpVIeeuih/POf/6z8MuzLdOvWLR9//HF++tOf5u9//3vuuOOOxTJIaO/evbPpppumf//+eemll/LnP/85hx9+eHbccceF3grvjDPOyGWXXZa7774748aNyw9/+MOMHj268roccsghmTdvXo4++uiMHTs2jz32WK688sokqfXlfdOmTXPEEUdk0KBBWX/99b+0Wy+Lpi7t+8MPP8yUKVMyZcqUjBkzJsccc0xatWqVb3/720mSU045JT179syuu+6a6667Li+99FImTJiQxx57LI888kit2x/W1aBBgzJp0qQ8+eSTX/k503iOOeaY/O1vf8uJJ56YV155JePGjcvVV1+dO++8M6eddtpCt+vfv39atWqVAQMG5K9//WueeuqpnHDCCTnssMPSqVOnBdZv06ZNjjnmmJxxxhl59NFH89prr+X73/9+PvzwwwwcODBJ8oMf/CCvv/56zjrrrPztb3/Lb37zm0qPk8+ea1ZaaaXsu+++OeOMM/Ltb387a665ZsO+KCxx1l9//cqAomPGjKlcl+Z76KGHcv3112f06NF5++23M2TIkMybN68S6K2zzjoZOXJk3nrrrbz//vuFvTcHDRqUF154Iccee2xeeeWVvP7667npppsW+JDPkqtt27Y58MADM2jQoEyePLlyN4H1118/TzzxRJ5//vmMHTs2P/jBDzJ16tTKdiNHjszFF1+cF198MRMnTsy9996bf/7zn5X31j/+8Y9z1VVX5frrr8/48ePz0ksv5ac//WmST38Bu91221UG8n766ae/8BaYi1IPS48bb7wxn3zySbbeeuvcfffdGTt2bMaNG5df/vKXef3119O0adP07t07PXv2zN57753HH388b731Vp5//vn86Ec/WuCHAwvTrl27nH766TnllFNy++23580336y0w/m3t1yYLzt/smyrqampfDaY/1jYde3oo49Ohw4dltsfZ5JssMEG6d+/fw4//PDce++9mTBhQv785z/nkksuycMPP5xkyfne9rPbDRgwIEcddVTuv//+TJgwIcOGDctvfvObJJ9+X/fAAw/kjTfeyKuvvpqHHnpomf/uTIiyjBg8eHC22mqr7LnnnunZs2fK5XL+8Ic/VLqubrfddrnlllty3XXXZbPNNsvjjz/+pW9Cb7311kybNi1bbrllDjvssJx44olZbbXVaq1z1VVX5YknnkjXrl2zxRZbfGmdHTp0yH777Ze2bdtm7733rvfzZdGtv/76efHFF7Peeuvlu9/9br72ta/l6KOPzs4775zhw4cXdjmdr1mzZrn++uvz85//PF26dKkVgHyZL2uTSbLCCivkrLPOyiGHHJJevXqlbdu2lVvjJEnfvn3z0EMP5fHHH883vvGNbLfddrnmmmuy9tprJ/m0m/99992X//znP9lmm23yve997wtDoeTTXzb98Y9/zKxZs7Ljjjtmq622yi233JLmzZtnhRVWyOuvv5799tsvG2ywQY4++ugcd9xx+cEPfrDIz3tZU5f2c9ppp+XFF1/MFltskQsvvDBXX311+vbtu8jHWmONNXL++efnhz/8YTp16pTjjz9+kbbbbLPNcvXVV+eyyy7L17/+9fzqV7/KJZdcUufn+mVKpVIeeOCBrLTSStlhhx3Su3fvrLfeerXa7OedeOKJOfXUU3Paaadl0003zaOPPpoHH3ww66+/fpJPe6v8/ve/z+jRo7P55pvnRz/6Uc4999wkWeCWdQMHDsycOXNy5JFHNvhzW17VpX3fcsstWX311bP66qtn5513zvvvv58//OEPlS8SW7VqlaFDh+ass87K4MGD881vfjMbb7xxTj755PTq1esr3Y5r5ZVXzllnnZWPPvroqz5lGtF6662XZ555Jq+//np69+6dbbfdNr/5zW9yzz33ZLfddlvodiussEIee+yx/Pvf/843vvGN7L///tl1113zs5/9bKHbXHrppdlvv/1y2GGHZcstt8wbb7yRxx57LCuttFKSZN11181vf/vb3HvvvenRo0duuummyo8OWrZsWWtf8881fuyyfLj66quz0korZfvtt89ee+2Vvn37Zsstt6wsX3HFFXPvvfdml112ycYbb5ybb745d955ZzbZZJMkn97OpmnTpunevXtWXXXVwntwb7DBBnn88cczZsyYbLPNNunZs2ceeOCBL72dIUuWgQMHZtq0aenbt29lPMKzzz47W265Zfr27ZuddtopnTt3rvUZr3379nnmmWeyxx57ZIMNNsjZZ5+dq666KrvvvnuST29Dcu211+bGG2/MJptskj333DPjx4+vbP+LX/win3zySbbaaqucfPLJufDCC7+wxi+rh6XH1772tbz88svp3bt3Bg0alM022yxbb711fvrTn+b000/PT37yk5RKpfzhD3/IDjvskCOPPDIbbLBBDjrooLz99tuFPzpYmJ/85Cc555xzcskll2TjjTfObrvtlocffjjrrrvuF273ZedPlm2PPvpo5bPB/Mc3v/nNwnWbN2+en/zkJ97LL+cGDx6cww8/PKeddlo23HDD7L333nnhhRey1lprJVlyvrf9rJtuuin7779/jj322Gy00Ub5/ve/X+kh2KJFiwwaNCg9evTIDjvskKZNm+auu+6q0/6XNqXyoo6oCg1k1113zSabbJLrr7++2qVQRbfddltOPvnkOt1TmyXXOuusk5NPPjknn3xytUtZ6v3qV7/KkUcemRkzZtT6Fcmzzz6bXXfdNe+8806dPhgCFLnoooty880317pFYZLccccdlXsbf3bAewAAgOWVn//QaKZNm5Zhw4Zl2LBhBtUC+H+GDBmS9dZbL2ussUbGjBmTs846K9/97ncrAUpNTU3++c9/5sc//nEOOOAAAQpQLzfeeGO+8Y1vpGPHjnnuuedyxRVX1Orx9+GHH2by5Mm59NJL84Mf/ECAAgAA8P8IUWg0W2yxRaZNm5bLLruscGBUgOXRlClTcu6552bKlClZffXVc8ABB9S6Ld2dd96ZgQMHZvPNN8+QIUOqWCmwNBs/fnwuvPDC/Pvf/85aa62V0047LYMGDaosv/zyy3PRRRdlhx12qDUfAABgeed2XgAAAAAAAAUMLA8AAAAAAFBAiAIAAAAAAFBAiAIAAAAAAFBAiAIAAAAAAFBAiAIAACz3fvzj/7+duwvNuf/jAP52t2yySZinYiNRlHTlISfELBTmabVMyUIec8AJEgdOSO2QJKE4Gi01nCwrnIgiOVBbzhbTpDjwUPY/+Gf9/V253bfubHev19HVdX1+n+/79Ord93c8c+bM+d0xAACAAUaJAgAADBivX7/Orl27Mnny5JSWlmb8+PFZvnx57t+//4+ee/DgwbS3t/+jZwAAAINPye8OAAAA8NWGDRvy6dOnXLp0KVOnTs2rV6/S3t6e3t7ev7Xv06dPGTp06J/OlZeXp7y8/G+dAQAA/Hu5iQIAAAwIb9++zd27d3Py5MksWbIkVVVVmT9/fg4dOpQ1a9b0z2zbti2VlZUZMWJEli5dmidPnvTv+PparvPnz2fKlCkpKyvLuXPnMnHixHz58uWb8+rq6tLU1PTNc//rwoULmTVrVkpLSzNhwoTs3bv3m6w/ygEAAPw7KFEAAIAB4ettkNbW1nz8+LHoTH19fXp6enLr1q08evQohUIhNTU1efPmTf9MZ2dnrl27luvXr+fx48epr69Pb29v7ty50z/z5s2b3L59O42NjUXPOXPmTPbs2ZMdO3bk6dOnuXHjRqZNm/aXcgAAAIOf13kBAAADQklJSS5evJjt27fn7NmzKRQKWbx4cRoaGjJ79uzcu3cvDx48SE9PT0pLS5Mkp0+fTmtra1paWrJjx44k/32F1+XLl1NZWdm/e+XKlbl69WpqamqSJC0tLRkzZkyWLFlSNMuJEydy4MCB7N+/v/+7efPmJclP5wAAAAY/N1EAAIABY8OGDenu7s6NGzeyYsWKdHR0pFAo5OLFi3ny5Enev3+f0aNH999aKS8vz4sXL9LV1dW/o6qq6psCJUkaGxtz7dq1/hsuV65cSUNDQ/744/u/RD09Penu7u4vXP7fz+YAAAAGPzdRAACAAaWsrCy1tbWpra3N0aNHs23bthw7diy7d+/OhAkT0tHR8d0zI0eO7P88fPjw735fvXp1+vr60tbWlnnz5uXu3btpbm4uev6wYcN+mO/9+/c/lQMAABj8lCgAAMCANnPmzLS2tqZQKOTly5cpKSlJdXX1X9pRVlaW9evX58qVK+ns7MyMGTNSKBSKzlZUVKS6ujrt7e1FX/f1KzkAAIDBRYkCAAAMCL29vamvr09TU1Nmz56dioqKPHz4MKdOnUpdXV2WLVuWhQsXZu3atTl16lSmT5+e7u7utLW1Zd26dZk7d+4P9zc2NmbVqlV59uxZNm/e/MPZ48ePZ+fOnRk7dmxWrlyZd+/e5f79+9m3b98v5wAAAAYPJQoAADAglJeXZ8GCBWlubk5XV1c+f/6cSZMmZfv27Tl8+HCGDBmSmzdv5siRI9m6dWtev36d8ePHZ9GiRRk3btyf7l+6dGlGjRqV58+fZ9OmTT+c3bJlSz58+JDm5uYcPHgwY8aMycaNG5Pkl3MAAACDx5C+vr6+3x0CAAAAAABgoPnjdwcAAAAAAAAYiJQoAAAAAAAARShRAAAAAAAAilCiAAAAAAAAFKFEAQAAAAAAKEKJAgAAAAAAUIQSBQAAAAAAoAglCgAAAAAAQBFKFAAAAAAAgCKUKAAAAAAAAEUoUQAAAAAAAIpQogAAAAAAABTxH5VA/U6Knyu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89006" y="1853454"/>
            <a:ext cx="165278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Service Wise: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A1C80-9BAF-E581-B0F5-72933F13D2A4}"/>
              </a:ext>
            </a:extLst>
          </p:cNvPr>
          <p:cNvSpPr txBox="1"/>
          <p:nvPr/>
        </p:nvSpPr>
        <p:spPr>
          <a:xfrm>
            <a:off x="8029036" y="1764315"/>
            <a:ext cx="250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Top10 CPT Procedure: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FB81C-9799-D610-E5E9-46A425297793}"/>
              </a:ext>
            </a:extLst>
          </p:cNvPr>
          <p:cNvSpPr txBox="1"/>
          <p:nvPr/>
        </p:nvSpPr>
        <p:spPr>
          <a:xfrm>
            <a:off x="8029036" y="4125149"/>
            <a:ext cx="31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Bottom10 CPT Procedure: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793DF-66D3-E832-CCD7-421D696F8AB6}"/>
              </a:ext>
            </a:extLst>
          </p:cNvPr>
          <p:cNvSpPr txBox="1"/>
          <p:nvPr/>
        </p:nvSpPr>
        <p:spPr>
          <a:xfrm>
            <a:off x="8404421" y="663414"/>
            <a:ext cx="302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Can be Optimised by Proper Planning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DD07D7F-798D-3421-A8E6-219741A1417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633861" y="357635"/>
            <a:ext cx="1282849" cy="30577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9A98701-0120-A1B0-2628-759F62C15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21" y="750130"/>
            <a:ext cx="3015317" cy="859473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ADB5C28-B383-7E94-F2C7-C8823365E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2" y="2242525"/>
            <a:ext cx="6386955" cy="2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A570EC-C824-8B22-6399-A719543A9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5288" y="2058063"/>
            <a:ext cx="3434653" cy="20977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0F67EF-A68B-1B37-3C7D-9017C06C4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233" y="4462767"/>
            <a:ext cx="3428708" cy="2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14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3458" y="2215330"/>
            <a:ext cx="2199861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GB" dirty="0"/>
              <a:t>OR Suite: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0934" y="2215330"/>
            <a:ext cx="2199861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GB" dirty="0"/>
              <a:t>Week Wise: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D60078C-ED7D-1D79-5E87-8B5E34D8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2" y="177783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Wheelsin_Start</a:t>
            </a:r>
            <a:endParaRPr lang="en-GB" dirty="0"/>
          </a:p>
        </p:txBody>
      </p:sp>
      <p:sp>
        <p:nvSpPr>
          <p:cNvPr id="19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>
            <a:extLst>
              <a:ext uri="{FF2B5EF4-FFF2-40B4-BE49-F238E27FC236}">
                <a16:creationId xmlns:a16="http://schemas.microsoft.com/office/drawing/2014/main" id="{7232F322-B826-CE8C-B124-D41828A2D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>
            <a:extLst>
              <a:ext uri="{FF2B5EF4-FFF2-40B4-BE49-F238E27FC236}">
                <a16:creationId xmlns:a16="http://schemas.microsoft.com/office/drawing/2014/main" id="{FF659288-C7E8-BE28-5B92-F8141B9977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AutoShape 4" descr="data:image/png;base64,iVBORw0KGgoAAAANSUhEUgAABlEAAAKoCAYAAADnONmNAAAAOXRFWHRTb2Z0d2FyZQBNYXRwbG90bGliIHZlcnNpb24zLjcuMSwgaHR0cHM6Ly9tYXRwbG90bGliLm9yZy/bCgiHAAAACXBIWXMAAA9hAAAPYQGoP6dpAABnaElEQVR4nOzdebyc890//tdkj2wIEiG2xhYVaxFprUmDcsdaSxCk1du+0/xqKbXvtJbebg3RFtXaSq2poCQpIdESaWiIyqLaLBJ1QjK/P3wztyNXyDlOzmR5Ph+Peci1v2fOx3XNzGs+16dULpfLAQAAAAAAoJYm1S4AAAAAAABgSSREAQAAAAAAKCBEAQAAAAAAKCBEAQAAAAAAKCBEAQAAAAAAKCBEAQAAAAAAKCBEAQAAAAAAKCBEAQAAAAAAKCBEAQAAAAAAKNCs2gUsbvPmzcukSZPSrl27lEqlapcDAAAAAABUUblczgcffJAuXbqkSZMv7mtS1RBlnXXWydtvv73A/GOPPTY33HBDPvroo5x22mm56667UlNTk759++bGG29Mp06dFvkYkyZNSteuXRuybAAAAAAAYCn3zjvvZM011/zCdUrlcrncSPUs4J///Gfmzp1bmf7rX/+aPn365KmnnspOO+2UY445Jg8//HBuu+22dOjQIccff3yaNGmS5557bpGPMWPGjKy44op555130r59+8XxNAAAAAAAgKXEzJkz07Vr10yfPj0dOnT4wnWrGqJ83sknn5yHHnoo48ePz8yZM7Pqqqvm17/+dfbff/8kyeuvv56NN944w4cPz3bbbbdI+5w5c2Y6dOiQGTNmCFEAAAAAAGA5V5fcYIkZWH7OnDn55S9/maOOOiqlUimjRo3Kxx9/nN69e1fW2WijjbLWWmtl+PDhC91PTU1NZs6cWesBAAAAAABQV0tMiHL//fdn+vTpOeKII5IkU6ZMSYsWLbLiiivWWq9Tp06ZMmXKQvdzySWXpEOHDpWH8VAAAAAAAID6WGJClFtvvTW77757unTp8pX2M2jQoMyYMaPyeOeddxqoQgAAAAAAYHnSrNoFJMnbb7+dJ598Mvfee29lXufOnTNnzpxMnz69Vm+UqVOnpnPnzgvdV8uWLdOyZcvFWS4AAAAAALAcWCJ6ogwePDirrbZavvOd71TmbbXVVmnevHmGDh1amTdu3LhMnDgxPXv2rEaZAAAAAADAcqTqPVHmzZuXwYMHZ8CAAWnW7P/K6dChQwYOHJhTTz01K6+8ctq3b58TTjghPXv2zHbbbVfFigEAAAAAgOVB1UOUJ598MhMnTsxRRx21wLJrrrkmTZo0yX777Zeampr07ds3N954YxWqBAAAAAAAljelcrlcrnYRi9PMmTPToUOHzJgxI+3bt692OQAAAAAAQBXVJTdYIsZEAQAAAAAAWNIIUQAAAAAAAAoIUQAAAAAAAAoIUQAAAAAAAAoIUQAAAAAAAAoIUQAAAAAAAAoIUQAAAAAAAAoIUQAAAAAAAAoIUQAAAAAAAAoIUQAAAAAAAAoIUQAAAAAAAAoIUQAAAAAAAAoIUQAAAAAAAAoIUQAAAAAAAAoIUQAAAAAAAAo0q3YBwPKrXC5n9uzZlek2bdqkVCpVsSIAAAAAgP8jRAGqZvbs2enXr19l+oEHHkjbtm2rWBEAAAAAwP9xOy8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zapdAAAAUDflcjmzZ8+uTLdp0yalUqmKFQEAACybhCgAALCUmT17dvr161eZfuCBB9K2bdsqVgQAALBscjsvAAAAAACAAkIUAAAAAACAAm7nBUuQrc4YUu0SGlXpkznp8Jnpnc65K+VmLapWT2MbdcXh1S4BAAAAAPgCeqIAAAAAAAAUEKIAAAAAAAAUqHqI8u677+bQQw9Nx44d07p162y66aZ58cUXK8vL5XLOPffcrL766mndunV69+6d8ePHV7FiAAAAAABgeVDVEGXatGnp1atXmjdvnkceeSSvvfZarrrqqqy00kqVdS6//PJcf/31ufnmmzNy5Mi0adMmffv2zUcffVTFygEAAAAAgGVdVQeWv+yyy9K1a9cMHjy4Mm/dddet/LtcLufaa6/N2WefnX79+iVJhgwZkk6dOuX+++/PQQcd1Og1AwAAAAAAy4eq9kR58MEHs/XWW+eAAw7Iaqutli222CK33HJLZfmECRMyZcqU9O7duzKvQ4cO2XbbbTN8+PBqlAwAAAAAACwnqhqi/P3vf89NN92U9ddfP4899liOOeaYnHjiibn99tuTJFOmTEmSdOrUqdZ2nTp1qiz7vJqamsycObPWAwAAAAAAoK6qejuvefPmZeutt87FF1+cJNliiy3y17/+NTfffHMGDBhQr31ecsklOf/88xuyTAAAAAAAYDlU1Z4oq6++erp3715r3sYbb5yJEycmSTp37pwkmTp1aq11pk6dWln2eYMGDcqMGTMqj3feeWcxVA4AAAAAACzrqhqi9OrVK+PGjas1729/+1vWXnvtJJ8OMt+5c+cMHTq0snzmzJkZOXJkevbsWbjPli1bpn379rUeAAAAAAAAdVXV23mdcsop2X777XPxxRfnu9/9bv785z/nf/7nf/I///M/SZJSqZSTTz45F154YdZff/2su+66Oeecc9KlS5fsvffe1SwdAAAAAABYxlU1RPnGN76R++67L4MGDcoFF1yQddddN9dee2369+9fWefMM8/M7Nmzc/TRR2f69On55je/mUcffTStWrWqYuUAAAAAAMCyrqohSpLsueee2XPPPRe6vFQq5YILLsgFF1zQiFUBAAAAAADLu6qOiQIAAAAAALCkEqIAAAAAAAAUEKIAAAAAAAAUEKIAAAAAAAAUEKIAAAAAAAAUEKIAAAAAAAAUEKIAAAAAAAAUEKIAAAAAAAAUEKIAAAAAAAAUEKIAAAAAAAAUEKIAAAAAAAAUEKIAAAAAAAAUEKIAAAAAAAAUEKIAAAAAAAAUaFbtAgAAAIDlW7lczuzZsyvTbdq0SalUqmJFAACfEqIAAAAAVTV79uz069evMv3AAw+kbdu2VawIAOBTbucFAAAAAABQQIgCAAAAAABQQIgCAAAAAABQQIgCAAAAAABQQIgCAAAAAABQQIgCAAAAAABQQIgCAAAAAABQQIgCAAAAAABQQIgCAAAAAABQQIgCAAAAAABQQIgCAAAAAABQoFm1CwAAgK9qqzOGVLuERlX6ZE46fGZ6p3PuSrlZi6rV09hGXXF4tUsAAACWE3qiAAAAAAAAFBCiAAAAAAAAFBCiAAAAAAAAFBCiAAAAAAAAFBCiAAAAAAAAFBCiAAAAAAAAFGhW7QKA5Ve5afPM6HFwrWkAAAAAgCWFEAWonlIp5WYtql0FAAAAAEAht/MCAAAAAAAoIEQBAAAAAAAoIEQBAAAAAAAoIEQBAAAAAAAoYGB5FlAulzN79uzKdJs2bVIqlapYEQAAAAAAND4hCguYPXt2+vXrV5l+4IEH0rZt2ypWBAAAAAAAjc/tvAAAAAAAAAoIUQAAAAAAAAoIUQAAAAAAAAoIUQAAAAAAAAoIUQAAAAAAAAoIUQAAAAAAAAoIUQAAAAAAAAoIUQAAAAAAAAoIUQAAAAAAAAoIUQAAAAAAAAoIUQAAAAAAAAoIUQAAAAAAAAoIUQAAAAAAAAoIUQAAAAAAAAoIUQAAAAAAAAoIUQAAAAAAAAo0q3YBAAAAQG1bnTGk2iU0qtInc9LhM9M7nXNXys1aVK2exjbqisOrXQIAsBB6ogAAAAAAABQQogAAAAAAABQQogAAAAAAABQQogAAAAAAABQQogAAAAAAABQQogAAAAAAABQQogAAAAAAABQQogAAAAAAABSoaojy4x//OKVSqdZjo402qiz/6KOPctxxx6Vjx45p27Zt9ttvv0ydOrWKFQMAAAAAAMuLqvdE2WSTTTJ58uTK409/+lNl2SmnnJLf//73ueeee/L0009n0qRJ2XfffatYLQAAAAAAsLxoVvUCmjVL586dF5g/Y8aM3Hrrrfn1r3+dXXbZJUkyePDgbLzxxhkxYkS22267xi4VAAAAAABYjlS9J8r48ePTpUuXrLfeeunfv38mTpyYJBk1alQ+/vjj9O7du7LuRhttlLXWWivDhw+vVrkAAFB15abNM6PHwZVHuWnzapcEAACwTKpqT5Rtt902t912WzbccMNMnjw5559/fr71rW/lr3/9a6ZMmZIWLVpkxRVXrLVNp06dMmXKlIXus6amJjU1NZXpmTNnLq7yAQCgOkqllJu1qHYVAABAlZXL5cyePbsy3aZNm5RKpSpWtOypaoiy++67V/7do0ePbLvttll77bXzm9/8Jq1bt67XPi+55JKcf/75DVUiAAAAAAAskWbPnp1+/fpVph944IG0bdu2ihUte6o+Jspnrbjiitlggw3yxhtvpE+fPpkzZ06mT59eqzfK1KlTC8dQmW/QoEE59dRTK9MzZ85M165dv1JdW50x5Cttv7QpfTInHT4zvdM5dy1Xv3QcdcXh1S4BAAAAAIAlQNXHRPmsWbNm5c0338zqq6+erbbaKs2bN8/QoUMry8eNG5eJEyemZ8+eC91Hy5Yt0759+1oPAAAAAACAuqpqT5TTTz89e+21V9Zee+1MmjQp5513Xpo2bZqDDz44HTp0yMCBA3Pqqadm5ZVXTvv27XPCCSekZ8+e2W677apZNgAAAAAAsByoaojyj3/8IwcffHD+9a9/ZdVVV803v/nNjBgxIquuumqS5JprrkmTJk2y3377paamJn379s2NN95YzZIBAAAAAIDlRFVDlLvuuusLl7dq1So33HBDbrjhhkaqCAAAAAAA4FNL1JgoAAAAAAAASwohCgAAAAAAQAEhCgAAAAAAQAEhCgAAAAAAQAEhCgAAAAAAQAEhCgAAAAAAQAEhCgAAAAAAQAEhCgAAAAAAQAEhCgAAAAAAQAEhCgAAAAAAQAEhCgAAAAAAQAEhCgAAAAAAQAEhCgAAAAAAQAEhCgAAAAAAQAEhCgAAAAAAQAEhCgAAAAAAQAEhCgAAAAAAQAEhCgAAAAAAQAEhCgAAAAAAQAEhCgAAAAAAQAEhCgAAAAAAQAEhCgAAAAAAQAEhCgAAAAAAQIFm1S4AAAAAAAAawlZnDKl2CY2q9MmcdPjM9E7n3JVysxZVq6exjbri8MV+DD1RAAAAAAAACuiJAgAAAFRVuWnzzOhxcK1pAIAlgRAFAAAAqK5Sabm69QgAsPRwOy8AAAAAAIACQhQAAAAAAIACQhQAAAAAAIACxkRhAQb0AwAAAAAAIQpFDOgHAAAAAABu5wUAAAAAAFBEiAIAAAAAAFBAiAIAAAAAAFBAiAIAAAAAAFBAiAIAAAAAAFBAiAIAAAAAAFBAiAIAAAAAAFBAiAIAAAAAAFBAiAIAAAAAAFBAiAIAAAAAAFBAiAIAAAAAAFBAiAIAAAAAAFBAiAIAAAAAAFBAiAIAAAAAAFBAiAIAAAAAAFBAiAIAAAAAAFBAiAIAAAAAAFBAiAIAAAAAAFBAiAIAAAAAAFBAiAIAAAAAAFBAiAIAAAAAAFBAiAIAAAAAAFCgWbULAAAAAAAA6q7ctHlm9Di41jQNS4gCAAAAAABLo1Ip5WYtql3FMs3tvAAAAAAAAAoIUQAAAAAAAAoIUQAAAAAAAAoIUQAAAAAAAAoIUQAAAAAAAAoIUQAAAAAAAAoIUQAAAAAAAAoIUQAAAAAAAAoIUQAAAAAAAAoIUQAAAAAAAAo0+yobz5kzJ++9917mzZtXa/5aa631lYoCAAAAAACotnqFKOPHj89RRx2V559/vtb8crmcUqmUuXPnNkhxAAAAAAAA1VKv23kdccQRadKkSR566KGMGjUqL730Ul566aW8/PLLeemll+pdzKWXXppSqZSTTz65Mu+jjz7Kcccdl44dO6Zt27bZb7/9MnXq1HofAwAAAAAAYFHUqyfK6NGjM2rUqGy00UYNVsgLL7yQn//85+nRo0et+aecckoefvjh3HPPPenQoUOOP/747Lvvvnnuueca7NgAAAAAAACfV6+eKN27d8/777/fYEXMmjUr/fv3zy233JKVVlqpMn/GjBm59dZbc/XVV2eXXXbJVlttlcGDB+f555/PiBEjGuz4AAAAAAAAn1evEOWyyy7LmWeemWHDhuVf//pXZs6cWetRV8cdd1y+853vpHfv3rXmjxo1Kh9//HGt+RtttFHWWmutDB8+vHBfNTU1X7keAAAAAACAet3Oa36oseuuu9aaX5+B5e+666689NJLeeGFFxZYNmXKlLRo0SIrrrhirfmdOnXKlClTCvd3ySWX5Pzzz1/k4wMAAAAAABSpV4jy1FNPNcjB33nnnZx00kl54okn0qpVqwbZ56BBg3LqqadWpmfOnJmuXbs2yL4BAAAAAIDlR71ClB133LFBDj5q1Ki899572XLLLSvz5s6dm2eeeSY/+9nP8thjj2XOnDmZPn16rd4oU6dOTefOnQv32bJly7Rs2bJB6gMAAAAAAJZfixyivPLKK/n617+eJk2a5JVXXvnCdXv06LFI+9x1113zl7/8pda8I488MhtttFHOOuusdO3aNc2bN8/QoUOz3377JUnGjRuXiRMnpmfPnotaOgAAAAAAQJ0tcoiy+eabZ8qUKVlttdWy+eabp1QqpVwuL7BeXcZEadeuXb7+9a/XmtemTZt07NixMn/gwIE59dRTs/LKK6d9+/Y54YQT0rNnz2y33XaLWjoAAAAAAECdLXKIMmHChKy66qqVfzeWa665Jk2aNMl+++2Xmpqa9O3bNzfeeGOjHR8AAAAAAFg+LXKIsvbaaxf+u6ENGzas1nSrVq1yww035IYbblhsxwQAAAAAAPi8JvXZ6Pbbb8/DDz9cmT7zzDOz4oorZvvtt8/bb7/dYMUBAAAAAABUS71ClIsvvjitW7dOkgwfPjw/+9nPcvnll2eVVVbJKaec0qAFAgAAAAAAVMMi387rs955551069YtSXL//fdn//33z9FHH51evXplp512asj6AAAAAAAAqqJePVHatm2bf/3rX0mSxx9/PH369Eny6fgl//nPfxquOgAAAAAAgCqpV0+UPn365Hvf+1622GKL/O1vf8see+yRJHn11VezzjrrNGR9AAAAAAAAVVGvnig33HBDevbsmX/+85/53e9+l44dOyZJRo0alYMPPrhBCwQAAAAAAKiGevVEWXHFFfOzn/1sgfnnn3/+Vy4IAAAAAABgSbDIIcorr7yyyDvt0aNHvYoBAAAAAABYUixyiLL55punVCqlXC4XLp+/rFQqZe7cuQ1WIAAAAAAAQDUscogyYcKExVkHAAAAAADAEmWRQ5S11157cdYBAAAAAACwRGlS3w3vuOOO9OrVK126dMnbb7+dJLn22mvzwAMPNFhxAAAAANBQyuVyZs2aVXks7Lb1ADBfvUKUm266Kaeeemr22GOPTJ8+vTIGyoorrphrr722IesDAAAAgAYxe/bs9OvXr/KYPXt2tUsCYAlXrxDlpz/9aW655Zb86Ec/StOmTSvzt9566/zlL39psOIAAAAAAACqpV4hyoQJE7LFFlssML9ly5YSfAAAAAAAYJlQrxBl3XXXzejRoxeY/+ijj2bjjTf+qjUBAAAAAABUXbP6bHTqqafmuOOOy0cffZRyuZw///nPufPOO3PJJZfkf//3fxu6RgAAAAAAgEZXrxDle9/7Xlq3bp2zzz47H374YQ455JB06dIl1113XQ466KCGrhEAAAAAAKDR1StESZL+/funf//++fDDDzNr1qysttpqDVkXAAAAAABAVdVrTJQk+eSTT/Lkk0/mjjvuSOvWrZMkkyZNyqxZsxqsOAAAAAAAgGqpV0+Ut99+O7vttlsmTpyYmpqa9OnTJ+3atctll12Wmpqa3HzzzQ1dJwAAAAAAQKOqV0+Uk046KVtvvXWmTZtW6YWSJPvss0+GDh3aYMUBAAAAAABUS716ojz77LN5/vnn06JFi1rz11lnnbz77rsNUhgAAAAAAEA11asnyrx58zJ37twF5v/jH/9Iu3btvnJRAAAAAAAA1VavEOXb3/52rr322sp0qVTKrFmzct5552WPPfZoqNoAAAAAAACqpl6387rqqqvSt2/fdO/ePR999FEOOeSQjB8/PqusskruvPPOhq4RAAAAAACg0dUrRFlzzTUzZsyY3HXXXXnllVcya9asDBw4MP3796810PwSZc6cTx/10GzuJw1cDEu0eraThqCtLWeq2NYAljWuocsZ11CWA85ryxnntcYzZ06azZtXa9rrD8sW19DlTH3P4XXYrl4hSpI0a9Yshx56aH03b3xXXZW0bFmvTY8aMaaBi2GJdvHEqh1aW1vOVLGtASxrXEOXM66hLAec15YzzmuNpsWcOTnkrbf+b/rKK5MWLapXENDgXEOXM/W9htbULPKq9Q5Rxo8fn6eeeirvvfde5n02wU9y7rnn1ne3AAAAAAAAS4RSuVwu13WjW265Jcccc0xWWWWVdO7cOaVS6f92WCrlpZdeatAiv4qZM2emQ4cOmfHPf6Z9+/b12se2P/xlA1fFkmzkpdXrYaWtLV+q2dYAljWuocsX11CWB85ryxfntcYza9as7LfffpXp3/3ud2nbtm0VKwIammvo8qW+19CZM2emw6qrZsaMGV+aG9SrJ8qFF16Yiy66KGeddVa9CqyKFi3q3T3zk6b17rDD0qiK3Xi1teWMLuMADcY1dDnjGspywHltOeO81nhatMgnTZrUmvb6w7LFNXQ5U99zeB22a/Llqyxo2rRpOeCAA+qzKQAAAAAAwFKhXiHKAQcckMcff7yhawEAAAAAAFhiLHLfpuuvv77y727duuWcc87JiBEjsummm6Z58+a11j3xxBMbrkIAAAAAAIAqWOQQ5Zprrqk13bZt2zz99NN5+umna80vlUpCFAAAAAAAYKm3yCHKhAkTFmcdAAAAAAAAS5Q6jYny1FNP5eOPP15ctQAAAAAAACwxFrknSpLsuuuuadWqVbbbbrvsvPPO2XnnnbPddtulWbM67QYAAAAAAGCJV6eeKBMmTMgNN9yQtdZaK7feemt22GGHrLjiiunbt28uvfTSjBw5MvPmzVtctQIAAAAAADSaOoUoa6+9do488sjcdttteeutt/LGG2/k+uuvT6dOnXLTTTdl++23z8orr7y4agUAAAAAAGg0X+k+XOutt16aNm2aUqmUUqmU+++/P3PmzGmo2gAAAAAAAKqmziHKxIkTM2zYsDz11FMZNmxY3n///Wy//fb51re+lYceeijbbrvt4qgTAAAAAACgUdUpRFlvvfUybdq09OrVKzvssEN+8IMfZOuttzawPAAAAMBSaKszhlS7hEZV+mROOnxmeqdz7kq5WYuq1dPYRl1xeLVLAFjq1GlMlP/85z+fbtSkSZo1a5bmzZunadOmi6UwAAAAAACAaqpTiDJ58uQMHz48e+yxR0aOHJnvfOc7WWmllbLnnnvmyiuvzAsvvJB58+YtrloBAAAAAAAaTZ3vw7XRRhtlo402yn//938nScaOHVsZH+XCCy9MkkyfPr1BiwQAAAAAAGhsdeqJ8nlTp07NK6+8kldeeSVjxozJzJkzU1NT01C1AQAAAAAAVE2deqK89957GTZsWIYNG5annnoqf/vb39K8efNss802Oeigg7LzzjunZ8+ei6tWAAAAAACARlOnEKVz585p3rx5tt566+y3337Zeeeds/3226d169aLqz4AAAAAAICqqFOI8sgjj+Sb3/xm2rRps0jrP/fcc9l6663TsmXLehUHAAAAALC0KZfLmT17dmW6TZs2KZVKVawIqK86hSh9+/at08533333jB49Ouutt16dtgMAAAAAWFrNnj07/fr1q0w/8MADadu2bRUrAurrKw0s/2XK5fLi3D0AAAAAAMBis1hDFAAAAAAAgKWVEAUAAAAAAKCAEAUAAAAAAKDAYg1RSqXS4tw9AAAAAADAYmNgeQAAAAAAgALN6rvhJ598kmHDhuXNN9/MIYccknbt2mXSpElp37592rZtmyT54IMPGqxQAAAAAACAxlSvEOXtt9/ObrvtlokTJ6ampiZ9+vRJu3btctlll6WmpiY333xzQ9cJAAAAAADQqOp1O6+TTjopW2+9daZNm5bWrVtX5u+zzz4ZOnRogxUHAAAAAABQLfXqifLss8/m+eefT4sWLWrNX2eddfLuu+82SGEAAAAAAADVVK+eKPPmzcvcuXMXmP+Pf/wj7dq1+8pFAQAAAAAAVFu9QpRvf/vbufbaayvTpVIps2bNynnnnZc99tijoWoDAAAAAAComnrdzuuqq65K3759071793z00Uc55JBDMn78+Kyyyiq58847G7pGAAAAAACARlevEGXNNdfMmDFjctddd+WVV17JrFmzMnDgwPTv37/WQPMAAAAAAABLq3qFKEnSrFmzHHrooQ1ZCwAAAAAAwBJjkUOUBx98cJF3+l//9V/1KgYAAAAAAGBJscghyt57771I65VKpcydO3eR1r3pppty00035a233kqSbLLJJjn33HOz++67J0k++uijnHbaabnrrrtSU1OTvn375sYbb0ynTp0WtWwAAAAAAIB6abKoK86bN2+RHosaoCSfjq1y6aWXZtSoUXnxxRezyy67pF+/fnn11VeTJKecckp+//vf55577snTTz+dSZMmZd999637swQAAAAAAKijeo+J0hD22muvWtMXXXRRbrrppowYMSJrrrlmbr311vz617/OLrvskiQZPHhwNt5444wYMSLbbbddNUoGAAAAAACWE/UKUS644IIvXH7uuefWeZ9z587NPffck9mzZ6dnz54ZNWpUPv744/Tu3buyzkYbbZS11lorw4cPX2iIUlNTk5qamsr0zJkz61wLAAAAAABAvUKU++67r9b0xx9/nAkTJqRZs2b52te+VqcQ5S9/+Ut69uyZjz76KG3bts19992X7t27Z/To0WnRokVWXHHFWut36tQpU6ZMWej+Lrnkkpx//vl1ej4AAAAAAACfV68Q5eWXX15g3syZM3PEEUdkn332qdO+Ntxww4wePTozZszIb3/72wwYMCBPP/10fcpKkgwaNCinnnpqrbq6du1a7/0BAAAAAADLpwYbE6V9+/Y5//zzs9dee+Wwww5b5O1atGiRbt26JUm22mqrvPDCC7nuuuty4IEHZs6cOZk+fXqt3ihTp05N586dF7q/li1bpmXLlvV+HgAAAAAAAEnSpCF3NmPGjMyYMeMr7WPevHmpqanJVlttlebNm2fo0KGVZePGjcvEiRPTs2fPr1oqAAAAAADAF6pXT5Trr7++1nS5XM7kyZNzxx13ZPfdd1/k/QwaNCi777571lprrXzwwQf59a9/nWHDhuWxxx5Lhw4dMnDgwJx66qlZeeWV0759+5xwwgnp2bPnQgeVBwAAAICFKTdtnhk9Dq41TePY6owh1S6hUZU+mZMOn5ne6Zy7Um7Womr1NLZRVxxe7RKgwdQrRLnmmmtqTTdp0iSrrrpqBgwYkEGDBi3yft57770cfvjhmTx5cjp06JAePXrkscceS58+fSrHadKkSfbbb7/U1NSkb9++ufHGG+tTMgAAAADLu1JpufoiG4Cvrl4hyoQJExrk4LfeeusXLm/VqlVuuOGG3HDDDQ1yPAAAAAAAgEXVoGOiAAAAAAAALCsWuSfKvvvuu8g7vffee+tVDAAAAAAAwJJikXuidOjQofJo3759hg4dmhdffLGyfNSoURk6dGg6dOjwBXsBAAAAAABYOixyT5TBgwdX/n3WWWflu9/9bm6++eY0bdo0STJ37twce+yxad++fcNXCQAAAAAA0MjqNSbKL37xi5x++umVACVJmjZtmlNPPTW/+MUvGqw4AAAAAACAaqlXiPLJJ5/k9ddfX2D+66+/nnnz5n3logAAAAAAAKptkW/n9VlHHnlkBg4cmDfffDPbbLNNkmTkyJG59NJLc+SRRzZogQAAAAAAANVQrxDlyiuvTOfOnXPVVVdl8uTJSZLVV189Z5xxRk477bQGLRAAAAAAAKAa6hWiNGnSJGeeeWbOPPPMzJw5M0kMKA8AAAAAACxT6jUmSvLpuChPPvlk7rzzzpRKpSTJpEmTMmvWrAYrDgAAAAAAoFrq1RPl7bffzm677ZaJEyempqYmffr0Sbt27XLZZZelpqYmN998c0PXCQAAAAAA0Kjq1RPlpJNOytZbb51p06aldevWlfn77LNPhg4d2mDFAQAAAAAAVEu9eqI8++yzef7559OiRYta89dZZ528++67DVIYAAAAAABANdWrJ8q8efMyd+7cBeb/4x//SLt27b5yUQAAAAAAANVWrxDl29/+dq699trKdKlUyqxZs3Leeedljz32aKjaAAAAAAAAqqZet/O66qqr0rdv33Tv3j0fffRRDjnkkIwfPz6rrLJK7rzzzoauEQAAAAAAoNHVK0RZc801M2bMmNx111155ZVXMmvWrAwcODD9+/evNdA8AAAAAADA0qpeIUqSNGvWLIceemhD1gIAAAAAALDEqHeIMn78+Dz11FN57733Mm/evFrLzj333K9cGAAAAAAAQDXVK0S55ZZbcswxx2SVVVZJ586dUyqVKstKpZIQBQAAAAAAWOrVK0S58MILc9FFF+Wss85q6HoAAAAAAACWCPUKUaZNm5YDDjigoWsBAAAAAFjqlZs2z4weB9eaBpZOTeqz0QEHHJDHH3+8oWsBAAAAAFj6lUopN2tReeQzwyEAS5dF7oly/fXXV/7drVu3nHPOORkxYkQ23XTTNG9eO0k98cQTG65CAAAAAACAKljkEOWaa66pNd22bds8/fTTefrpp2vNL5VKQhQAAAAAAGCpt8ghyoQJExZnHQAAAAAAAEuUeo2JAgAAAAAAsKyrV4iy33775bLLLltg/uWXX54DDjjgKxcFAAAAAABQbfUKUZ555pnsscceC8zffffd88wzz3zlogAAAAAAAKqtXiHKrFmz0qJFiwXmN2/ePDNnzvzKRQEAAAAAAFRbvUKUTTfdNHffffcC8++666507979KxcFAAAAAABQbc3qs9E555yTfffdN2+++WZ22WWXJMnQoUNz55135p577mnQAgEAAAAAAKqhXiHKXnvtlfvvvz8XX3xxfvvb36Z169bp0aNHnnzyyey4444NXSMAAAAAAECjq1eIkiTf+c538p3vfKchawEAAAAAAFhi1DtEme+jjz7K3XffndmzZ6dPnz5Zf/31G6IuAAAAAACAqqpTiHLqqafm448/zk9/+tMkyZw5c7LddtvltddeyworrJAzzzwzTzzxRHr27LlYigUAAAAAAGgsTeqy8uOPP54+ffpUpn/1q19l4sSJGT9+fKZNm5YDDjggF154YYMXCQAAAAAA0NjqFKJMnDgx3bt3r0w//vjj2X///bP22munVCrlpJNOyssvv9zgRQIALA3K5XJmzZpVeZTL5WqXBAAAAHwFdbqdV5MmTWp9GTBixIicc845lekVV1wx06ZNa7jqAACWIrNnz06/fv0q0w888EDatm1bxYoAAACAr6JOPVE23njj/P73v0+SvPrqq5k4cWJ23nnnyvK33347nTp1atgKAQAAAAAAqqBOPVHOPPPMHHTQQXn44Yfz6quvZo899si6665bWf6HP/wh22yzTYMXCQAAAAAA0Njq1BNln332yR/+8If06NEjp5xySu6+++5ay1dYYYUce+yxDVogAAAAAABANdSpJ0qS7Lrrrtl1110Ll5133nlfuSAAAAAAAIAlQZ16onyZe++9Nz169GjIXQIAAAAAAFRFnUOUn//859l///1zyCGHZOTIkUmSP/7xj9liiy1y2GGHpVevXg1eJAAAAAAAQGOrU4hy6aWX5oQTTshbb72VBx98MLvssksuvvji9O/fPwceeGD+8Y9/5KabblpctQIAAAAAADSaOo2JMnjw4Nxyyy0ZMGBAnn322ey44455/vnn88Ybb6RNmzaLq0YAAAAAAIBGV6eeKBMnTswuu+ySJPnWt76V5s2b5/zzzxegAAAAAAAAy5w6hSg1NTVp1apVZbpFixZZeeWVG7woAAAAAACAaqvT7byS5JxzzskKK6yQJJkzZ04uvPDCdOjQodY6V199dcNUBwAAAAAAUCV1ClF22GGHjBs3rjK9/fbb5+9//3utdUqlUsNUBgAAAAAAUEV1ClGGDRtWa/r9999PkqyyyioNVhAAAAAAAMCSoE5joiTJ9OnTc9xxx2WVVVZJp06d0qlTp6yyyio5/vjjM3369MVQIgAAAAAAQOOrU0+Uf//73+nZs2fefffd9O/fPxtvvHGS5LXXXsttt92WoUOH5vnnn89KK620WIoFAAAAAABoLHUKUS644IK0aNEib775Zjp16rTAsm9/+9u54IILcs011zRokQAAAAAAAI2tTrfzuv/++3PllVcuEKAkSefOnXP55Zfnvvvua7DiAAAAAAAAqqVOPVEmT56cTTbZZKHLv/71r2fKlClfuSgAYNmw1RlDql1Coyp9MicdPjO90zl3pdysRdXqaWyjrji82iUAAABAg6pTT5RVVlklb7311kKXT5gwISuvvPJXrQkAAAAAAKDq6hSi9O3bNz/60Y8yZ86cBZbV1NTknHPOyW677dZgxQEAAAAAAFRLnQeW33rrrbP++uvnuOOOy0YbbZRyuZyxY8fmxhtvTE1NTe64447FVSsAAAAAAECjqVOIsuaaa2b48OE59thjM2jQoJTL5SRJqVRKnz598rOf/Sxdu3ZdLIUCAAAAAAA0pjqFKEmy7rrr5pFHHsm0adMyfvz4JEm3bt2MhQIAAAAAACxT6hyizLfSSitlm222achaAAAAAAAAlhh1GlgeAAAAAABgeSFEAQAAAAAAKCBEAQAAAAAAKCBEAQAAAAAAKFDVEOWSSy7JN77xjbRr1y6rrbZa9t5774wbN67WOh999FGOO+64dOzYMW3bts1+++2XqVOnVqliAAAAAABgeVHVEOXpp5/OcccdlxEjRuSJJ57Ixx9/nG9/+9uZPXt2ZZ1TTjklv//973PPPffk6aefzqRJk7LvvvtWsWoAAAAAAGB50KyaB3/00UdrTd92221ZbbXVMmrUqOywww6ZMWNGbr311vz617/OLrvskiQZPHhwNt5444wYMSLbbbddNcoGAAAAAACWA0vUmCgzZsxIkqy88spJklGjRuXjjz9O7969K+tstNFGWWuttTJ8+PDCfdTU1GTmzJm1HgAAAAAAAHW1xIQo8+bNy8knn5xevXrl61//epJkypQpadGiRVZcccVa63bq1ClTpkwp3M8ll1ySDh06VB5du3Zd3KUDAAAAAADLoCUmRDnuuOPy17/+NXfddddX2s+gQYMyY8aMyuOdd95poAoBAAAAAIDlSVXHRJnv+OOPz0MPPZRnnnkma665ZmV+586dM2fOnEyfPr1Wb5SpU6emc+fOhftq2bJlWrZsubhLBgAAAAAAlnFVDVHK5XJOOOGE3HfffRk2bFjWXXfdWsu32mqrNG/ePEOHDs1+++2XJBk3blwmTpyYnj17VqNkAICFKjdtnhk9Dq41DQAAACy9qhqiHHfccfn1r3+dBx54IO3atauMc9KhQ4e0bt06HTp0yMCBA3Pqqadm5ZVXTvv27XPCCSekZ8+e2W677apZOgDAgkqllJu1qHYVAAAAQAOpaohy0003JUl22mmnWvMHDx6cI444IklyzTXXpEmTJtlvv/1SU1OTvn375sYbb2zkSgEAAAAAgOVN1W/n9WVatWqVG264ITfccEMjVAQAAAAAAPCpJtUuAAAAAAAAYEkkRAEAAAAAACggRAEAAAAAAChQ1TFRAAAAWHKVy+XMnj27Mt2mTZuUSqUqVgQAAI1LiAIAAECh2bNnp1+/fpXpBx54IG3btq1iRQAA0LjczgsAAAAAAKCAEAUAAAAAAKCAEAUAAAAAAKCAEAUAAAAAAKCAEAUAAAAAAKCAEAUAAAAAAKCAEAUAAAAAAKCAEAUAAAAAAKCAEAUAAAAAAKCAEAUAAAAAAKCAEAUAAAAAAKCAEAUAAAAAAKCAEAUAAAAAAKCAEAUAAAAAAKCAEAUAAAAAAKCAEAUAAAAAAKCAEAUAAAAAAKCAEAUAAAAAAKBAs2oXAAAAsLTY6owh1S6hUZU+mZMOn5ne6Zy7Um7Womr1NLZRVxxe7RIAAKgyPVEAAAAAAAAKCFEAAAAAAAAKCFEAAAAAAAAKCFEAAAAAAAAKCFEAAAAAAAAKCFEAAAAAAAAKCFEAAAAAAAAKCFEAAAAAAAAKCFEAAAAAAAAKCFEAAAAAAAAKCFEAAAAAAAAKCFEAAAAAAAAKCFEAAAAAAAAKCFEAAAAAAAAKCFEAAAAAAAAKCFEAAAAAAAAKCFEAAAAAAAAKNKt2AQAAACyZyk2bZ0aPg2tNAwDA8kSIAgAAQLFSKeVmLapdBQAAVI3beQEAAAAAABQQogAAAAAAABQQogAAAAAAABQQogAAAAAAABQQogAAAAAAABQQogAAAAAAABQQogAAAAAAABQQogAAAAAAABQQogAAAAAAABQQogAAAAAAABQQogAAAAAAABQQogAAAAAAABQQogAAAAAAABQQogAAAAAAABQQogAAAAAAABQQogAAAAAAABQQogAAAAAAABQQogAAAAAAABQQogAAAAAAABQQogAAAAAAABQQogAAAAAAABQQogAAAAAAABQQogAAAAAAABQQogAAAAAAABSoaojyzDPPZK+99kqXLl1SKpVy//3311peLpdz7rnnZvXVV0/r1q3Tu3fvjB8/vjrFAgAAAAAAy5WqhiizZ8/OZpttlhtuuKFw+eWXX57rr78+N998c0aOHJk2bdqkb9+++eijjxq5UgAAAAAAYHnTrJoH33333bP77rsXLiuXy7n22mtz9tlnp1+/fkmSIUOGpFOnTrn//vtz0EEHNWapAAAAAADAcmaJHRNlwoQJmTJlSnr37l2Z16FDh2y77bYZPnz4QrerqanJzJkzaz0AAAAAAADqaokNUaZMmZIk6dSpU635nTp1qiwrcskll6RDhw6VR9euXRdrnQAAAAAAwLJpiQ1R6mvQoEGZMWNG5fHOO+9UuyQAAAAAAGAptMSGKJ07d06STJ06tdb8qVOnVpYVadmyZdq3b1/rAQAAAAAAUFdLbIiy7rrrpnPnzhk6dGhl3syZMzNy5Mj07NmzipUBAAAAAADLg2bVPPisWbPyxhtvVKYnTJiQ0aNHZ+WVV85aa62Vk08+ORdeeGHWX3/9rLvuujnnnHPSpUuX7L333tUrGgAAAAAAWC5UNUR58cUXs/POO1emTz311CTJgAEDctttt+XMM8/M7Nmzc/TRR2f69On55je/mUcffTStWrWqVskAAAAAAMByoqohyk477ZRyubzQ5aVSKRdccEEuuOCCRqwKAAAAAABgCR4TBQAAAAAAoJq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WihDlhhtuyDrrrJNWrVpl2223zZ///OdqlwQAAAAAACzjlvgQ5e67786pp56a8847Ly+99FI222yz9O3bN++99161SwMAAAAAAJZhS3yIcvXVV+f73/9+jjzyyHTv3j0333xzVlhhhfziF7+odmkAAAAAAMAybIkOUebMmZNRo0ald+/elXlNmjRJ7969M3z48CpWBgAAAAAALOuaVbuAL/L+++9n7ty56dSpU635nTp1yuuvv164TU1NTWpqairTM2fOXKw1AgAAAAAAy6ZSuVwuV7uIhZk0aVLWWGONPP/88+nZs2dl/plnnpmnn346I0eOXGCbH//4xzn//PMXmD9jxoy0b99+sdYLsLTY6owh1S6BRjTqisOrXQIAAADAEmPmzJnp0KHDIuUGS/TtvFZZZZU0bdo0U6dOrTV/6tSp6dy5c+E2gwYNyowZMyqPd955pzFKBQAAAAAAljFLdIjSokWLbLXVVhk6dGhl3rx58zJ06NBaPVM+q2XLlmnfvn2tBwAAAAAAQF0t0WOiJMmpp56aAQMGZOutt84222yTa6+9NrNnz86RRx5Z7dIAAAAAAIBl2BIfohx44IH55z//mXPPPTdTpkzJ5ptvnkcffXSBweYBAAAAAAAa0hIfoiTJ8ccfn+OPP77aZQAAAAAAAMuRJXpMFAAAAAAAgGoRogAAAAAAABQQogAAAAAAABQQogAAAAAAABQQogAAAAAAABQQogAAAAAAABQQogAAAAAAABQQogAAAAAAABQQogAAAAAAABQQogAAAAAAABQQogAAAAAAABQQogAAAAAAABQQogAAAAAAABQQogAAAAAAABRoVu0CAGCxK5dTmvvx/002bZ6USlUsCAAAAIClgRAFgGVeae7H6fDKnZXpGT0OTrlZiypWBAAAAMDSwO28AAAAAAAACghRAAAAAAAACghRAAAAAAAACghRAAAAAAAACghRAAAAAAAACghRAAAAAAAACjSrdgEANL5RVxxe7RIa1axZs9Kv352V6WE/OSht27atYkUAAAAALA30RAEAAAAAACggRAEAAAAAACggRAEAAAAAACggRAEAAAAAACggRAEAAAAAACggRAEAAAAAACggRAEAAAAAACggRAEAAAAAACggRAEAAAAAACjQrNoFAMDi1qZNmzzwwAO1pgEAAADgywhRAFjmlUqltG3bttplAAAAALCUcTsvAAAAAACAAkIUAAAAAACAAkIUAAAAAACAAkIUAAAAAACAAkIUAAAAAACAAkIUAAAAAACAAkIUAAAAAACAAkIUAAAAAACAAkIUAAAAAACAAkIUAAAAAACAAkIUAAAAAACAAkIUAAAAAACAAkIUAAAAAACAAkIUAAAAAACAAkIUAAAAAACAAkIUAAAAAACAAkIUAAAAAACAAkIUAAAAAACAAkIUAAAAAACAAkIUAAAAAACAAkIUAAAAAACAAkIUAAAAAACAAkIUAAAAAACAAs2qXcDiVi6XkyQzZ86sciUAAAAAAEC1zc8L5ucHX2SZD1E++OCDJEnXrl2rXAkAAAAAALCk+OCDD9KhQ4cvXKdUXpSoZSk2b968TJo0Ke3atUupVKp2OUuNmTNnpmvXrnnnnXfSvn37apfDMkxbo7FoazQWbY3Goq3RWLQ1Gou2RmPR1mgs2hqNRVuru3K5nA8++CBdunRJkyZfPOrJMt8TpUmTJllzzTWrXcZSq3379v7Ho1FoazQWbY3Goq3RWLQ1Gou2RmPR1mgs2hqNRVujsWhrdfNlPVDmM7A8AAAAAABAASEKAAAAAABAASEKhVq2bJnzzjsvLVu2rHYpLOO0NRqLtkZj0dZoLNoajUVbo7FoazQWbY3Goq3RWLS1xWuZH1geAAAAAACgPvREAQAAAAAAKCBEAQAAAAAAKCBEAQAAAAAAKCBEWY7ddtttWXHFFSvTP/7xj7P55ptXrR6WHkcccUT23nvvapexUKVSKffff3+S5K233kqpVMro0aOrWhO1/y51sdNOO+Xkk0/+Ssf+/PlucXEeBRrDkn4dZsnVGNfDYcOGpVQqZfr06Yv1OKCtsaRbZ511cu2111a7DGAp1djf2zbEdy/LMiHKUuSII45IqVRKqVRKixYt0q1bt1xwwQX55JNPGmT/p59+eoYOHVqnber7pSiN65133slRRx2VLl26pEWLFll77bVz0kkn5V//+tcXbrcsBBBdu3bN5MmT8/Wvf73apSy16tt+6soHYaphUdr3TjvtVLn+lkqldOrUKQcccEDefvvtWvuaM2dOrrjiimy55ZZp06ZNOnTokM022yxnn312Jk2alJ/85CdZffXV8+9//7vWdmPGjEnLli3z0EMPJfn02tqqVasF9r/33nvniCOOWDwvBA1uYR9CGivUZfm1uD8zfFZRO99+++0zefLkdOjQocGPR+Paa6+9sttuuxUue/bZZ1MqlfLKK680clUsL6ZMmZKTTjop3bp1S6tWrdKpU6f06tUrN910Uz788MNql8dy7LPX2c8+5p8v11lnnZRKpYwYMaLWdieffHJ22mmnWuss7OE9/9Jpaf/e9t57781PfvKTelS2fBCiLGV22223TJ48OePHj89pp52WH//4x7niiisaZN9t27ZNx44dG2RfnzVnzpwG3yeL7u9//3u23nrrjB8/PnfeeWfeeOON3HzzzRk6dGh69uy5wJd58y0rf7emTZumc+fOadasWbVLWSrVt/3A0qAu7fv73/9+Jk+enEmTJuWBBx7IO++8k0MPPbSyvKamJn369MnFF1+cI444Is8880z+8pe/5Prrr8/777+fn/70pxk0aFC6du2a4447rrLdxx9/nAEDBuTQQw/NnnvuWZlfKpVy7rnnNs4LwRJjWbn2Un2L8zPDl2nRokU6d+6cUqnUKMdj8Rk4cGCeeOKJ/OMf/1hg2eDBg7P11lunR48eVais4TjvLpn+/ve/Z4sttsjjjz+eiy++OC+//HKGDx+eM888Mw899FCefPLJqtVWLpcXSyjN0mX+dfazjzvvvLOyvFWrVjnrrLMWuv0LL7xQ2e53v/tdkmTcuHGVedddd91ifw4sHkvz97Yrr7xy2rVr1+D7X1YIUZYyLVu2TOfOnbP22mvnmGOOSe/evfPggw9m2rRpOfzww7PSSitlhRVWyO67757x48fX2va2227LWmutlRVWWCH77LPPAr8i/3y3sBdeeCF9+vTJKquskg4dOmTHHXfMSy+9VFm+zjrrJEn22WeflEqlyvT8/fzv//5v1l133bRq1SpDhgxJx44dU1NTU+uYe++9dw477LCGe4FYwHHHHZcWLVrk8ccfz4477pi11loru+++e5588sm8++67+dGPfpTk07/nT37ykxx++OFp3759jj766Ky77rpJki222CKlUqnyq4n5rrzyyqy++urp2LFjjjvuuHz88ceVZV/WJuf/Evf+++/P+uuvn1atWqVv37555513ah3jgQceyJZbbplWrVplvfXWy/nnn1/rTev48eOzww47pFWrVunevXueeOKJWtsX9aZ59dVXs+eee6Z9+/Zp165dvvWtb+XNN99M8mlviG222SZt2rTJiiuumF69ei3wa/DlSV3bz8EHH5w2bdpkjTXWyA033LDA/t5///3ss88+WWGFFbL++uvnwQcfTPLp32nnnXdOkqy00koL/Ppm3rx5OfPMM7Pyyiunc+fO+fGPf1xrv1dffXU23XTTtGnTJl27ds2xxx6bWbNmLfR5zT9P/eIXv8haa62Vtm3b5thjj83cuXNz+eWXp3PnzllttdVy0UUX1dpu4sSJ6devX9q2bZv27dvnu9/9bqZOnbrQ48ybNy8XXHBB1lxzzbRs2TKbb755Hn300VrrPP/889l8883TqlWrbL311rn//vsrbbZcLqdbt2658sora20zevTolEqlvPHGGws9Nl9uUdt3kqywwgrp3LlzVl999Wy33XY5/vjja10Tr7nmmvzpT3/KH//4x5x44onZaqutstZaa2XHHXfMzTffnIsvvjjNmjXLkCFDcv/99+e3v/1tkuSiiy7K9OnTc80119Sq7fjjj88vf/nL/PWvf22cF4OqmH9brosuuihdunTJhhtumCT5y1/+kl122SWtW7dOx44dc/TRR3/hOa2mpiYnnnhiVltttbRq1Srf/OY388ILL9Ra58EHH6xcb3feeefcfvvtld5/s2fPTvv27Svtcr77778/bdq0yQcffNDwT57FamGfGT7vzTffTL9+/dKpU6e0bds23/jGNxb4cvLGG2+stJ1OnTpl//33T/Jp+3366adz3XXXVX51+dZbbxX2LH3uueey0047ZYUVVshKK62Uvn37Ztq0aYv1NeCr23PPPbPqqqvmtttuqzV/1qxZueeee7L33nvn4IMPzhprrJEVVlghm266aa0vEZPkt7/9bTbddNPK+ax3796ZPXt2ZfkvfvGLbLLJJmnZsmVWX331HH/88UmK38NPnz49pVIpw4YNK6z3X//615fWs9NOO+X444/PySefnFVWWSV9+/at/wvEYnPsscemWbNmefHFF/Pd7343G2+8cdZbb73069cvDz/8cPbaa68kn7aJ733ve1l11VXTvn377LLLLhkzZkxlP/Pf899xxx1ZZ5110qFDhxx00EG1rmvz5s3LJZdcknXXXTetW7fOZpttVut6OP+c9sgjj2SrrbZKy5Yt86c//WmRzp8su+ZfZz/7WGmllSrLjz766IwYMSJ/+MMfCrdfddVVK9utvPLKSZLVVlutMk9vzqXXwt6D1dTU5PTTT88aa6yRNm3aZNttt13gelbN722TBXsY19TU5KyzzkrXrl3TsmXLdOvWLbfeemuST7/z69+/f1ZdddW0bt0666+/fgYPHtwwL+ISSoiylGvdunXmzJmTI444Ii+++GIefPDBDB8+POVyOXvssUflS+2RI0dm4MCBOf744zN69OjsvPPOufDCC79w3x988EEGDBiQP/3pTxkxYkTWX3/97LHHHpU3HPM/nA8ePDiTJ0+u9WH9jTfeyO9+97vce++9GT16dA444IDMnTu31oe39957Lw8//HCOOuqohn5Z+H/+/e9/57HHHsuxxx6b1q1b11rWuXPn9O/fP3fffXfK5XKST0ORzTbbLC+//HLOOeec/PnPf06SPPnkk5k8eXLuvffeyvZPPfVU3nzzzTz11FO5/fbbc9ttt9X6gPVlbTJJPvzww1x00UUZMmRInnvuuUyfPj0HHXRQZfmzzz6bww8/PCeddFJee+21/PznP89tt91W+WJ73rx52XfffdOiRYuMHDkyN9988xf+2iNJ3n333eywww5p2bJl/vjHP2bUqFE56qij8sknn+STTz7J3nvvnR133DGvvPJKhg8fnqOPPnq5/SVlXdvPFVdcUWk/P/zhD3PSSSctEGqdf/75+e53v5tXXnkle+yxR/r3759///vf6dq16wK/wPnsr29uv/32tGnTJiNHjszll1+eCy64oNa+mzRpkuuvvz6vvvpqbr/99vzxj3/MmWee+YXP780338wjjzySRx99NHfeeWduvfXWfOc738k//vGPPP3007nsssty9tlnZ+TIkUk+bW/9+vXLv//97zz99NN54okn8ve//z0HHnjgQo9x3XXX5aqrrsqVV16ZV155JX379s1//dd/VQLFmTNnZq+99sqmm26al156KT/5yU9qteFSqZSjjjpqgTcjgwcPzg477JBu3bp94XNk4eravj+/7W9+85tsu+22lXl33nln+vTpky222KLwePPPIxtttFEuueSSHHPMMXnsscdyySWXZPDgwWnfvn2t9Xv16pU999wzP/zhD7/qU2UJN3To0IwbNy5PPPFEHnroocyePTt9+/bNSiutlBdeeCH33HNPnnzyycoXi0XOPPPM/O53v8vtt9+el156Kd26dUvfvn0rvakmTJiQ/fffP3vvvXfGjBmTH/zgB7VCwjZt2uSggw4qPNfsv//+fpG2DJj/meHzZs2alT322CNDhw7Nyy+/nN122y177bVXJk6cmCR58cUXc+KJJ+aCCy7IuHHj8uijj2aHHXZI8uk1rmfPnpWeepMnT07Xrl0XOMbo0aOz6667pnv37hk+fHj+9Kc/Za+99srcuXMX75PmK2vWrFkOP/zw3HbbbbWuh/fcc0/mzp2bQw89NFtttVUefvjh/PWvf83RRx+dww47rPIZYvLkyTn44INz1FFHZezYsRk2bFj23Xffyr5uuummHHfccTn66KPzl7/8JQ8++OBXem/z0UcffWE9891+++1p0aJFnnvuudx88831Ph6Lx7/+9a88/vjjOe6449KmTZvCdea/rzrggAPy3nvv5ZFHHsmoUaOy5ZZbZtddd63Vm/jNN9/M/fffn4ceeigPPfRQnn766Vx66aWV5ZdcckmGDBmSm2++Oa+++mpOOeWUHHrooXn66adrHfOHP/xhLr300owdOzY9evT40vMny7d11103//3f/51BgwZl3rx51S6HKpr/Huz444/P8OHDc9ddd+WVV17JAQcckN12263y3UC1v7ctcvjhh+fOO+/M9ddfn7Fjx+bnP/952rZtmyQ555xz8tprr+WRRx7J2LFjc9NNN2WVVVb5qi/Xkq3MUmPAgAHlfv36lcvlcnnevHnlJ554otyyZcvy3nvvXU5Sfu655yrrvv/+++XWrVuXf/Ob35TL5XL54IMPLu+xxx619nfggQeWO3ToUJk+77zzypttttlCjz937txyu3btyr///e8r85KU77vvvlrrnXfeeeXmzZuX33vvvVrzjznmmPLuu+9emb7qqqvK6623XnnevHmL8vSphxEjRhT+jea7+uqry0nKU6dOLa+99trlvffeu9byCRMmlJOUX3755VrzBwwYUF577bXLn3zySWXeAQccUD7wwAPL5XK5/Le//e1L2+TgwYPLScojRoyorDN27NhykvLIkSPL5XK5vOuuu5YvvvjiWse+4447yquvvnq5XC6XH3vssXKzZs3K7777bmX5I488Uus5f/45DBo0qLzuuuuW58yZs8Dr8a9//aucpDxs2LDC12t5U9f2s9tuu9VafuCBB9b6fz5J+eyzz65Mz5o1q5yk/Mgjj5TL5XL5qaeeKicpT5s2rdZ+dtxxx/I3v/nNWvO+8Y1vlM8666yF1n7PPfeUO3bsWJkePHjwAue7FVZYoTxz5szKvL59+5bXWWed8ty5cyvzNtxww/Ill1xSLpfL5ccff7zctGnT8sSJEyvLX3311XKS8p///OfKfj97Hu3SpUv5oosuWqD2Y489tlwul8s33XRTuWPHjuX//Oc/leW33HJLrTb77rvvlps2bVr5/2LOnDnlVVZZpXzbbbct9Pnz5erSvnfcccdy8+bNy23atCmvsMIK5STlDTbYoDxhwoTK+q1atSqfeOKJtfax9957l9u0aVNu06ZNuWfPnpX58+bNK++0007lJk2alE866aQFjj2/rldffbXctGnT8jPPPFMul8vlfv36lQcMGPBVnzqNZMcddyz8+372fDRgwIByp06dyjU1NZXl//M//1NeaaWVyrNmzarMe/jhh8tNmjQpT5kypbLd/PeEs2bNKjdv3rz8q1/9qrL+nDlzyl26dClffvnl5XK5XD7rrLPKX//612vV8aMf/ajWOXfkyJHlpk2blidNmlQul8vlqVOnlps1a+aauBRa2GeG008/fYHrYZFNNtmk/NOf/rRcLpfLv/vd78rt27evdb38rKJ2/vnr+cEHH1zu1avXV3lKVNH89+dPPfVUZd63vvWt8qGHHlq4/ne+853yaaedVi6Xy+VRo0aVk5TfeuutwnW7dOlS/tGPflS4rOhzyLRp02rVsrD3jgurp1z+tM1uscUWC12f6pv/Hu3ee++tNb9jx46V91Vnnnlm+dlnny23b9++/NFHH9Va72tf+1r55z//eblcLn7Pf8YZZ5S33XbbcrlcLn/00UflFVZYofz888/X2sfAgQPLBx98cLlc/r92dv/9939p7Z89f5bL5fLaa69dvuaaaxb9ybNUGDBgQLlp06aV9jj/Mf9z3/y/+3vvvVdu165deciQIeVyuVw+6aSTyjvuuOMC+1uUcxlLh4W9BzviiCPKTZs2rfXdVbn86XdegwYNKpfLS8b3tp99Xzdu3LhykvITTzxReKy99tqrfOSRRy60lmWRnihLmYceeiht27ZNq1atsvvuu+fAAw/MEUcckWbNmtX6RWzHjh2z4YYbZuzYsUmSsWPH1lqeJD179vzCY02dOjXf//73s/7666dDhw5p3759Zs2atUi/rFh77bWz6qqr1pr3/e9/P48//njefffdJJ92U5s/6BKLV7ngl9RFtt5660Xe5yabbJKmTZtWpldfffW89957ST5tb1/WJpNPf932jW98ozK90UYbZcUVV6ysM2bMmFxwwQVp27Zt5TH/144ffvhhxo4dm65du6ZLly6VfXxZux49enS+9a1vpXnz5gssW3nllXPEEUekb9++2WuvvXLddddl8uTJi/yaLKsWtf18/rXv2bNnrb93klr3zW7Tpk3at29faTdf5PP32/5se0s+7S216667Zo011ki7du1y2GGH5V//+tcXDjq5zjrr1Pp1dadOndK9e/c0adKk1rzPtuuuXbvW+pVt9+7da7XZz5o5c2YmTZqUXr161Zrfq1evyvrjxo1Ljx49Kt1nk2SbbbaptX6XLl3yne98J7/4xS+SJL///e9TU1OTAw44YKHPjUW3qO27f//+GT16dMaMGZM//elP6datW7797W9/4W2ObrzxxowePTpHHXVUrbZYKpXyox/9KPPmzcvZZ5+90O27d++eww8/XG+UZdymm26aFi1aVKbHjh2bzTbbrNavb3v16pV58+Zl3LhxC2z/5ptv5uOPP651rmnevHm22WabWueaz15vkwXPNdtss0022WST3H777UmSX/7yl1l77bUrvQ5YuhR9Zvj8rTCTT3uinH766dl4442z4oorpm3bthk7dmzl/X6fPn2y9tprZ7311sthhx2WX/3qV3Ue0Hl+TxSWThtttFG23377yvuQN954I88++2wGDhyYuXPn5ic/+Uk23XTTrLzyymnbtm0ee+yxSvvZbLPNsuuuu2bTTTfNAQcckFtuuaVyG7f33nsvkyZNatC28WX1zLfVVls12DFpPH/+858zevTobLLJJqmpqcmYMWMya9asdOzYsdbnxQkTJlRu1Zws+J7/s58j3njjjXz44Yfp06dPrX0MGTKk1j6SBT8rf9n5k2XbzjvvnNGjR9d6/Pd//3etdVZdddWcfvrpOffcc42/tBwpeg+2//77Z+7cudlggw1qnWuefvrpyrlmSfje9rNGjx6dpk2bZscddyxcfswxx+Suu+7K5ptvnjPPPDPPP//8lx5zaSdEWcrMP1GPHz8+//nPfyr3s14cBgwYkNGjR+e6667L888/n9GjR6djx46LdPIv6na7xRZbZLPNNsuQIUMyatSovPrqq7XGPKDhdevWLaVSqfAL3uTTk/RKK61UOXEurLt0kc+HEKVSqcG7qc6aNSvnn39+rTcmf/nLXzJ+/PhaXzrXxedv2/N5gwcPzvDhw7P99tvn7rvvzgYbbJARI0bU61hLu7q2n0VR33bzRdu99dZb2XPPPdOjR4/87ne/y6hRoyrjsXzR+apon43Rruvje9/7Xu6666785z//yeDBg3PggQdmhRVWqHZZS7W6tu8OHTqkW7du6datW3r16pVbb70148ePz913350kWX/99Rf4gnv11VdPt27dKvc5/qxmzZrV+u/CnH/++XnppZdy//331/UpUmXt27fPjBkzFpg/ffr0Wve5rsu1d3H73ve+V7k15+DBg3PkkUf6sctSqugzQ1FbO/3003Pffffl4osvzrPPPpvRo0dn0003rVw/27Vrl5deeil33nlnVl999Zx77rnZbLPNao138mW+7L0XS76BAwfmd7/7XT744IMMHjw4X/va17LjjjvmiiuuyHXXXZezzjorTz31VEaPHp2+fftW2k/Tpk3zxBNP5JFHHkn37t3z05/+NBtuuGEmTJjwpe1i/o9aPvtjh8/eFrjIl9Uz35J03mVB89+jff591XrrrZdu3bpV2s6sWbOy+uqrL/BF9rhx43LGGWdUtvui9/fzxxt7+OGHa+3jtddeW2CcsM+3my87f7Jsa9OmTeWzwfxH0Xv+U089Nf/5z39y4403VqFKqqHoPdisWbPStGnTjBo1qta5ZuzYsbVuY15XDf297Wd92XV69913z9tvv51TTjml8qOI008/vU71L22EKEuZ+SfqtdZaq/LFy8Ybb5xPPvmkct/+5NP7iI4bNy7du3evrPPZ5Um+9Ivh5557LieeeGL22GOPymB/77//fq11mjdvXqf7Gc//cD548OD07t278L7JNJyOHTumT58+ufHGG/Of//yn1rIpU6bkV7/6VQ488MCFfkEy/5exdb1n9aK0yST55JNP8uKLL1amx40bl+nTp2fjjTdOkmy55ZYZN27cAm9OunXrliZNmmTjjTfOO++8U6u3yJe16x49euTZZ5/9wg9hW2yxRQYNGpTnn38+X//61/PrX/+6Ts9/WVHX9vP5137EiBGVv+WiqG97GzVqVObNm5errroq2223XTbYYINMmjSpTvtYFPPb2zvvvFOZ99prr2X69Om12vV87du3T5cuXfLcc8/Vmv/cc89V1t9www3zl7/8JTU1NZXlnx8MOkn22GOPtGnTJjfddFMeffRRY0k1gK96fpzfE2/+tgcffHCeeOKJvPzyyw1aZ9euXXP88cfn//v//j/jByxlNtxww1oDO8730ksvZYMNNljodhtvvHHGjBlTa+Dl5557Lk2aNKkMPP9ZX/va1yr39p/v448/zgsvvFDrXPPZ621SfK459NBD8/bbb+f666/Pa6+9lgEDBnz5E2WJVPSZochzzz2XI444Ivvss0823XTTdO7cOW+99VatdZo1a5bevXvn8ssvzyuvvJK33norf/zjH5N8eu3+snNTjx49MnTo0K/8nKie7373u2nSpEl+/etfZ8iQITnqqKNSKpXy3HPPpV+/fjn00EOz2WabZb311svf/va3WtuWSqX06tUr559/fl5++eW0aNEi9913X9q1a5d11llnoW1j/o8YPvs+f2H3bJ9vUephyTf/PdrPfvazWtfCz9tyyy0zZcqUNGvWbIHPiot6X/7u3bunZcuWmThx4gL7+LLvKhbl/Alt27bNOeeck4suuugLe7Cz7Ch6D7bFFltk7ty5ee+99xY413Tu3DnJkvO97Xybbrpp5s2bt8D4UJ+16qqrZsCAAfnlL3+Za6+9Nv/zP/9T5+MsTYQoy4D1118//fr1y/e///386U9/ypgxY3LooYdmjTXWSL9+/ZIkJ554Yh599NFceeWVGT9+fH72s5/l0Ucf/dL93nHHHRk7dmxGjhyZ/v37L5BEzn/jO2XKlErX7C9yyCGH5B//+EduueUWXwI2kp/97GepqalJ375988wzz+Sdd97Jo48+mj59+mSNNdaoDNJeZLXVVkvr1q3z6KOPZurUqYW/qC2yKG0y+fRkfsIJJ2TkyJEZNWpUjjjiiGy33XaVW4yce+65GTJkSM4///y8+uqrGTt2bO66667K7W969+6dDTbYIAMGDMiYMWPy7LPP1hoot8jxxx+fmTNn5qCDDsqLL76Y8ePH54477si4ceMyYcKEDBo0KMOHD8/bb7+dxx9/POPHj69TELCsqUv7ee6553L55Zfnb3/7W2644Ybcc889Oemkkxb5WGuvvXZKpVIeeuih/POf/6z8MuzLdOvWLR9//HF++tOf5u9//3vuuOOOxTJIaO/evbPpppumf//+eemll/LnP/85hx9+eHbccceF3grvjDPOyGWXXZa7774748aNyw9/+MOMHj268roccsghmTdvXo4++uiMHTs2jz32WK688sokqfXlfdOmTXPEEUdk0KBBWX/99b+0Wy+Lpi7t+8MPP8yUKVMyZcqUjBkzJsccc0xatWqVb3/720mSU045JT179syuu+6a6667Li+99FImTJiQxx57LI888kit2x/W1aBBgzJp0qQ8+eSTX/k503iOOeaY/O1vf8uJJ56YV155JePGjcvVV1+dO++8M6eddtpCt+vfv39atWqVAQMG5K9//WueeuqpnHDCCTnssMPSqVOnBdZv06ZNjjnmmJxxxhl59NFH89prr+X73/9+PvzwwwwcODBJ8oMf/CCvv/56zjrrrPztb3/Lb37zm0qPk8+ea1ZaaaXsu+++OeOMM/Ltb387a665ZsO+KCxx1l9//cqAomPGjKlcl+Z76KGHcv3112f06NF5++23M2TIkMybN68S6K2zzjoZOXJk3nrrrbz//vuFvTcHDRqUF154Iccee2xeeeWVvP7667npppsW+JDPkqtt27Y58MADM2jQoEyePLlyN4H1118/TzzxRJ5//vmMHTs2P/jBDzJ16tTKdiNHjszFF1+cF198MRMnTsy9996bf/7zn5X31j/+8Y9z1VVX5frrr8/48ePz0ksv5ac//WmST38Bu91221UG8n766ae/8BaYi1IPS48bb7wxn3zySbbeeuvcfffdGTt2bMaNG5df/vKXef3119O0adP07t07PXv2zN57753HH388b731Vp5//vn86Ec/WuCHAwvTrl27nH766TnllFNy++23580336y0w/m3t1yYLzt/smyrqampfDaY/1jYde3oo49Ohw4dltsfZ5JssMEG6d+/fw4//PDce++9mTBhQv785z/nkksuycMPP5xkyfne9rPbDRgwIEcddVTuv//+TJgwIcOGDctvfvObJJ9+X/fAAw/kjTfeyKuvvpqHHnpomf/uTIiyjBg8eHC22mqr7LnnnunZs2fK5XL+8Ic/VLqubrfddrnlllty3XXXZbPNNsvjjz/+pW9Cb7311kybNi1bbrllDjvssJx44olZbbXVaq1z1VVX5YknnkjXrl2zxRZbfGmdHTp0yH777Ze2bdtm7733rvfzZdGtv/76efHFF7Peeuvlu9/9br72ta/l6KOPzs4775zhw4cXdjmdr1mzZrn++uvz85//PF26dKkVgHyZL2uTSbLCCivkrLPOyiGHHJJevXqlbdu2lVvjJEnfvn3z0EMP5fHHH883vvGNbLfddrnmmmuy9tprJ/m0m/99992X//znP9lmm23yve997wtDoeTTXzb98Y9/zKxZs7Ljjjtmq622yi233JLmzZtnhRVWyOuvv5799tsvG2ywQY4++ugcd9xx+cEPfrDIz3tZU5f2c9ppp+XFF1/MFltskQsvvDBXX311+vbtu8jHWmONNXL++efnhz/8YTp16pTjjz9+kbbbbLPNcvXVV+eyyy7L17/+9fzqV7/KJZdcUufn+mVKpVIeeOCBrLTSStlhhx3Su3fvrLfeerXa7OedeOKJOfXUU3Paaadl0003zaOPPpoHH3ww66+/fpJPe6v8/ve/z+jRo7P55pvnRz/6Uc4999wkWeCWdQMHDsycOXNy5JFHNvhzW17VpX3fcsstWX311bP66qtn5513zvvvv58//OEPlS8SW7VqlaFDh+ass87K4MGD881vfjMbb7xxTj755PTq1esr3Y5r5ZVXzllnnZWPPvroqz5lGtF6662XZ555Jq+//np69+6dbbfdNr/5zW9yzz33ZLfddlvodiussEIee+yx/Pvf/843vvGN7L///tl1113zs5/9bKHbXHrppdlvv/1y2GGHZcstt8wbb7yRxx57LCuttFKSZN11181vf/vb3HvvvenRo0duuummyo8OWrZsWWtf8881fuyyfLj66quz0korZfvtt89ee+2Vvn37Zsstt6wsX3HFFXPvvfdml112ycYbb5ybb745d955ZzbZZJMkn97OpmnTpunevXtWXXXVwntwb7DBBnn88cczZsyYbLPNNunZs2ceeOCBL72dIUuWgQMHZtq0aenbt29lPMKzzz47W265Zfr27ZuddtopnTt3rvUZr3379nnmmWeyxx57ZIMNNsjZZ5+dq666KrvvvnuST29Dcu211+bGG2/MJptskj333DPjx4+vbP+LX/win3zySbbaaqucfPLJufDCC7+wxi+rh6XH1772tbz88svp3bt3Bg0alM022yxbb711fvrTn+b000/PT37yk5RKpfzhD3/IDjvskCOPPDIbbLBBDjrooLz99tuFPzpYmJ/85Cc555xzcskll2TjjTfObrvtlocffjjrrrvuF273ZedPlm2PPvpo5bPB/Mc3v/nNwnWbN2+en/zkJ97LL+cGDx6cww8/PKeddlo23HDD7L333nnhhRey1lprJVlyvrf9rJtuuin7779/jj322Gy00Ub5/ve/X+kh2KJFiwwaNCg9evTIDjvskKZNm+auu+6q0/6XNqXyoo6oCg1k1113zSabbJLrr7++2qVQRbfddltOPvnkOt1TmyXXOuusk5NPPjknn3xytUtZ6v3qV7/KkUcemRkzZtT6Fcmzzz6bXXfdNe+8806dPhgCFLnoooty880317pFYZLccccdlXsbf3bAewAAgOWVn//QaKZNm5Zhw4Zl2LBhBtUC+H+GDBmS9dZbL2ussUbGjBmTs846K9/97ncrAUpNTU3++c9/5sc//nEOOOAAAQpQLzfeeGO+8Y1vpGPHjnnuuedyxRVX1Orx9+GHH2by5Mm59NJL84Mf/ECAAgAA8P8IUWg0W2yxRaZNm5bLLruscGBUgOXRlClTcu6552bKlClZffXVc8ABB9S6Ld2dd96ZgQMHZvPNN8+QIUOqWCmwNBs/fnwuvPDC/Pvf/85aa62V0047LYMGDaosv/zyy3PRRRdlhx12qDUfAABgeed2XgAAAAAAAAUMLA8AAAAAAFBAiAIAAAAAAFBAiAIAAAAAAFBAiAIAAAAAAFBAiAIAACz3fvzj/7+duwvNuf/jAP52t2yySZinYiNRlHTlISfELBTmabVMyUIec8AJEgdOSO2QJKE4Gi01nCwrnIgiOVBbzhbTpDjwUPY/+Gf9/V253bfubHev19HVdX1+n+/79Ord93c8c+bM+d0xAACAAUaJAgAADBivX7/Orl27Mnny5JSWlmb8+PFZvnx57t+//4+ee/DgwbS3t/+jZwAAAINPye8OAAAA8NWGDRvy6dOnXLp0KVOnTs2rV6/S3t6e3t7ev7Xv06dPGTp06J/OlZeXp7y8/G+dAQAA/Hu5iQIAAAwIb9++zd27d3Py5MksWbIkVVVVmT9/fg4dOpQ1a9b0z2zbti2VlZUZMWJEli5dmidPnvTv+PparvPnz2fKlCkpKyvLuXPnMnHixHz58uWb8+rq6tLU1PTNc//rwoULmTVrVkpLSzNhwoTs3bv3m6w/ygEAAPw7KFEAAIAB4ettkNbW1nz8+LHoTH19fXp6enLr1q08evQohUIhNTU1efPmTf9MZ2dnrl27luvXr+fx48epr69Pb29v7ty50z/z5s2b3L59O42NjUXPOXPmTPbs2ZMdO3bk6dOnuXHjRqZNm/aXcgAAAIOf13kBAAADQklJSS5evJjt27fn7NmzKRQKWbx4cRoaGjJ79uzcu3cvDx48SE9PT0pLS5Mkp0+fTmtra1paWrJjx44k/32F1+XLl1NZWdm/e+XKlbl69WpqamqSJC0tLRkzZkyWLFlSNMuJEydy4MCB7N+/v/+7efPmJclP5wAAAAY/N1EAAIABY8OGDenu7s6NGzeyYsWKdHR0pFAo5OLFi3ny5Enev3+f0aNH999aKS8vz4sXL9LV1dW/o6qq6psCJUkaGxtz7dq1/hsuV65cSUNDQ/744/u/RD09Penu7u4vXP7fz+YAAAAGPzdRAACAAaWsrCy1tbWpra3N0aNHs23bthw7diy7d+/OhAkT0tHR8d0zI0eO7P88fPjw735fvXp1+vr60tbWlnnz5uXu3btpbm4uev6wYcN+mO/9+/c/lQMAABj8lCgAAMCANnPmzLS2tqZQKOTly5cpKSlJdXX1X9pRVlaW9evX58qVK+ns7MyMGTNSKBSKzlZUVKS6ujrt7e1FX/f1KzkAAIDBRYkCAAAMCL29vamvr09TU1Nmz56dioqKPHz4MKdOnUpdXV2WLVuWhQsXZu3atTl16lSmT5+e7u7utLW1Zd26dZk7d+4P9zc2NmbVqlV59uxZNm/e/MPZ48ePZ+fOnRk7dmxWrlyZd+/e5f79+9m3b98v5wAAAAYPJQoAADAglJeXZ8GCBWlubk5XV1c+f/6cSZMmZfv27Tl8+HCGDBmSmzdv5siRI9m6dWtev36d8ePHZ9GiRRk3btyf7l+6dGlGjRqV58+fZ9OmTT+c3bJlSz58+JDm5uYcPHgwY8aMycaNG5Pkl3MAAACDx5C+vr6+3x0CAAAAAABgoPnjdwcAAAAAAAAYiJQoAAAAAAAARShRAAAAAAAAilCiAAAAAAAAFKFEAQAAAAAAKEKJAgAAAAAAUIQSBQAAAAAAoAglCgAAAAAAQBFKFAAAAAAAgCKUKAAAAAAAAEUoUQAAAAAAAIpQogAAAAAAABTxH5VA/U6KnyuFAAAAAElFTkSuQmCC">
            <a:extLst>
              <a:ext uri="{FF2B5EF4-FFF2-40B4-BE49-F238E27FC236}">
                <a16:creationId xmlns:a16="http://schemas.microsoft.com/office/drawing/2014/main" id="{27C680D0-C4C1-9AEE-81FE-ABA4824C1F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F7BEB8-EB2A-0994-91C4-2BD36A2C5DCA}"/>
              </a:ext>
            </a:extLst>
          </p:cNvPr>
          <p:cNvSpPr txBox="1"/>
          <p:nvPr/>
        </p:nvSpPr>
        <p:spPr>
          <a:xfrm>
            <a:off x="8404421" y="663414"/>
            <a:ext cx="302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Can be Optimised by Proper Planning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371EC90-B0ED-396F-A716-64198EEE276E}"/>
              </a:ext>
            </a:extLst>
          </p:cNvPr>
          <p:cNvCxnSpPr>
            <a:endCxn id="24" idx="0"/>
          </p:cNvCxnSpPr>
          <p:nvPr/>
        </p:nvCxnSpPr>
        <p:spPr>
          <a:xfrm>
            <a:off x="8633861" y="357635"/>
            <a:ext cx="1282849" cy="30577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ED845D-24BB-7571-03DD-E8EDCF5C6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659964"/>
            <a:ext cx="5591827" cy="23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29BF5D4-53B6-FA48-D415-88A20A3D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57" y="2645435"/>
            <a:ext cx="5591827" cy="23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1ECC41F-17E2-6968-9411-FA2C2270D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086001"/>
              </p:ext>
            </p:extLst>
          </p:nvPr>
        </p:nvGraphicFramePr>
        <p:xfrm>
          <a:off x="454992" y="595727"/>
          <a:ext cx="6876000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ea typeface="Meiryo UI"/>
                        </a:rPr>
                        <a:t>Avg</a:t>
                      </a:r>
                      <a:r>
                        <a:rPr lang="en-GB" sz="1400" dirty="0">
                          <a:ea typeface="Meiryo UI"/>
                        </a:rPr>
                        <a:t> Ratio W.r.t Booked time</a:t>
                      </a:r>
                      <a:endParaRPr lang="en-GB" sz="1400" baseline="0" dirty="0"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0B8A6324-C2BC-719C-7E26-694B5BA0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121" y="750130"/>
            <a:ext cx="3015317" cy="8594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2CFC8D-C91C-C2A6-5707-078606458A38}"/>
              </a:ext>
            </a:extLst>
          </p:cNvPr>
          <p:cNvSpPr txBox="1"/>
          <p:nvPr/>
        </p:nvSpPr>
        <p:spPr>
          <a:xfrm>
            <a:off x="69850" y="5334012"/>
            <a:ext cx="1175428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OR Suites Show Some Trend, they are correlated to Service as OR Suite are Directly Related  to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wise not Much Variation Observed </a:t>
            </a:r>
          </a:p>
        </p:txBody>
      </p:sp>
    </p:spTree>
    <p:extLst>
      <p:ext uri="{BB962C8B-B14F-4D97-AF65-F5344CB8AC3E}">
        <p14:creationId xmlns:p14="http://schemas.microsoft.com/office/powerpoint/2010/main" val="692368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2" y="177783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Start_End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014A-DC00-C3E8-4A09-77AD8B65D110}"/>
              </a:ext>
            </a:extLst>
          </p:cNvPr>
          <p:cNvSpPr txBox="1"/>
          <p:nvPr/>
        </p:nvSpPr>
        <p:spPr>
          <a:xfrm>
            <a:off x="69850" y="5323648"/>
            <a:ext cx="643605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Start_End</a:t>
            </a:r>
            <a:r>
              <a:rPr lang="en-US" dirty="0"/>
              <a:t> Depends on the CPT Procedure &amp; patient Condition, so We cannot Analyze this Key stage with Present Dats</a:t>
            </a:r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24797"/>
              </p:ext>
            </p:extLst>
          </p:nvPr>
        </p:nvGraphicFramePr>
        <p:xfrm>
          <a:off x="454992" y="595727"/>
          <a:ext cx="6876000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ea typeface="Meiryo UI"/>
                        </a:rPr>
                        <a:t>Avg</a:t>
                      </a:r>
                      <a:r>
                        <a:rPr lang="en-GB" sz="1400" dirty="0">
                          <a:ea typeface="Meiryo UI"/>
                        </a:rPr>
                        <a:t> Ratio W.r.t Booked time</a:t>
                      </a:r>
                      <a:endParaRPr lang="en-GB" sz="1400" baseline="0" dirty="0"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42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AutoShape 4" descr="data:image/png;base64,iVBORw0KGgoAAAANSUhEUgAABlEAAAKoCAYAAADnONmNAAAAOXRFWHRTb2Z0d2FyZQBNYXRwbG90bGliIHZlcnNpb24zLjcuMSwgaHR0cHM6Ly9tYXRwbG90bGliLm9yZy/bCgiHAAAACXBIWXMAAA9hAAAPYQGoP6dpAABnaElEQVR4nOzdebyc890//tdkj2wIEiG2xhYVaxFprUmDcsdaSxCk1du+0/xqKbXvtJbebg3RFtXaSq2poCQpIdESaWiIyqLaLBJ1QjK/P3wztyNXyDlOzmR5Ph+Peci1v2fOx3XNzGs+16dULpfLAQAAAAAAoJYm1S4AAAAAAABgSSREAQAAAAAAKCBEAQAAAAAAKCBEAQAAAAAAKCBEAQAAAAAAKCBEAQAAAAAAKCBEAQAAAAAAKCBEAQAAAAAAKCBEAQAAAAAAKNCs2gUsbvPmzcukSZPSrl27lEqlapcDAAAAAABUUblczgcffJAuXbqkSZMv7mtS1RBlnXXWydtvv73A/GOPPTY33HBDPvroo5x22mm56667UlNTk759++bGG29Mp06dFvkYkyZNSteuXRuybAAAAAAAYCn3zjvvZM011/zCdUrlcrncSPUs4J///Gfmzp1bmf7rX/+aPn365KmnnspOO+2UY445Jg8//HBuu+22dOjQIccff3yaNGmS5557bpGPMWPGjKy44op555130r59+8XxNAAAAAAAgKXEzJkz07Vr10yfPj0dOnT4wnWrGqJ83sknn5yHHnoo48ePz8yZM7Pqqqvm17/+dfbff/8kyeuvv56NN944w4cPz3bbbbdI+5w5c2Y6dOiQGTNmCFEAAAAAAGA5V5fcYIkZWH7OnDn55S9/maOOOiqlUimjRo3Kxx9/nN69e1fW2WijjbLWWmtl+PDhC91PTU1NZs6cWesBAAAAAABQV0tMiHL//fdn+vTpOeKII5IkU6ZMSYsWLbLiiivWWq9Tp06ZMmXKQvdzySWXpEOHDpWH8VAAAAAAAID6WGJClFtvvTW77757unTp8pX2M2jQoMyYMaPyeOeddxqoQgAAAAAAYHnSrNoFJMnbb7+dJ598Mvfee29lXufOnTNnzpxMnz69Vm+UqVOnpnPnzgvdV8uWLdOyZcvFWS4AAAAAALAcWCJ6ogwePDirrbZavvOd71TmbbXVVmnevHmGDh1amTdu3LhMnDgxPXv2rEaZAAAAAADAcqTqPVHmzZuXwYMHZ8CAAWnW7P/K6dChQwYOHJhTTz01K6+8ctq3b58TTjghPXv2zHbbbVfFigEAAAAAgOVB1UOUJ598MhMnTsxRRx21wLJrrrkmTZo0yX777Zeampr07ds3N954YxWqBAAAAAAAljelcrlcrnYRi9PMmTPToUOHzJgxI+3bt692OQAAAAAAQBXVJTdYIsZEAQAAAAAAWNIIUQAAAAAAAAoIUQAAAAAAAAoIUQAAAAAAAAoIUQAAAAAAAAoIUQAAAAAAAAoIUQAAAAAAAAoIUQAAAAAAAAoIUQAAAAAAAAoIUQAAAAAAAAoIUQAAAAAAAAoIUQAAAAAAAAoIUQAAAAAAAAoIUQAAAAAAAAoIUQAAAAAAAAo0q3YBwPKrXC5n9uzZlek2bdqkVCpVsSIAAAAAgP8jRAGqZvbs2enXr19l+oEHHkjbtm2rWBEAAAAAwP9xOy8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zapdAAAAUDflcjmzZ8+uTLdp0yalUqmKFQEAACybhCgAALCUmT17dvr161eZfuCBB9K2bdsqVgQAALBscjsvAAAAAACAAkIUAAAAAACAAm7nBUuQrc4YUu0SGlXpkznp8Jnpnc65K+VmLapWT2MbdcXh1S4BAAAAAPgCeqIAAAAAAAAUEKIAAAAAAAAUqHqI8u677+bQQw9Nx44d07p162y66aZ58cUXK8vL5XLOPffcrL766mndunV69+6d8ePHV7FiAAAAAABgeVDVEGXatGnp1atXmjdvnkceeSSvvfZarrrqqqy00kqVdS6//PJcf/31ufnmmzNy5Mi0adMmffv2zUcffVTFygEAAAAAgGVdVQeWv+yyy9K1a9cMHjy4Mm/dddet/LtcLufaa6/N2WefnX79+iVJhgwZkk6dOuX+++/PQQcd1Og1AwAAAAAAy4eq9kR58MEHs/XWW+eAAw7Iaqutli222CK33HJLZfmECRMyZcqU9O7duzKvQ4cO2XbbbTN8+PBqlAwAAAAAACwnqhqi/P3vf89NN92U9ddfP4899liOOeaYnHjiibn99tuTJFOmTEmSdOrUqdZ2nTp1qiz7vJqamsycObPWAwAAAAAAoK6qejuvefPmZeutt87FF1+cJNliiy3y17/+NTfffHMGDBhQr31ecsklOf/88xuyTAAAAAAAYDlU1Z4oq6++erp3715r3sYbb5yJEycmSTp37pwkmTp1aq11pk6dWln2eYMGDcqMGTMqj3feeWcxVA4AAAAAACzrqhqi9OrVK+PGjas1729/+1vWXnvtJJ8OMt+5c+cMHTq0snzmzJkZOXJkevbsWbjPli1bpn379rUeAAAAAAAAdVXV23mdcsop2X777XPxxRfnu9/9bv785z/nf/7nf/I///M/SZJSqZSTTz45F154YdZff/2su+66Oeecc9KlS5fsvffe1SwdAAAAAABYxlU1RPnGN76R++67L4MGDcoFF1yQddddN9dee2369+9fWefMM8/M7Nmzc/TRR2f69On55je/mUcffTStWrWqYuUAAAAAAMCyrqohSpLsueee2XPPPRe6vFQq5YILLsgFF1zQiFUBAAAAAADLu6qOiQIAAAAAALCkEqIAAAAAAAAUEKIAAAAAAAAUEKIAAAAAAAAUEKIAAAAAAAAUEKIAAAAAAAAUEKIAAAAAAAAUEKIAAAAAAAAUEKIAAAAAAAAUEKIAAAAAAAAUEKIAAAAAAAAUEKIAAAAAAAAUEKIAAAAAAAAUEKIAAAAAAAAUaFbtAgAAAIDlW7lczuzZsyvTbdq0SalUqmJFAACfEqIAAAAAVTV79uz069evMv3AAw+kbdu2VawIAOBTbucFAAAAAABQQIgCAAAAAABQQIgCAAAAAABQQIgCAAAAAABQQIgCAAAAAABQQIgCAAAAAABQQIgCAAAAAABQQIgCAAAAAABQQIgCAAAAAABQQIgCAAAAAABQQIgCAAAAAABQoFm1CwAAgK9qqzOGVLuERlX6ZE46fGZ6p3PuSrlZi6rV09hGXXF4tUsAAACWE3qiAAAAAAAAFBCiAAAAAAAAFBCiAAAAAAAAFBCiAAAAAAAAFBCiAAAAAAAAFBCiAAAAAAAAFGhW7QKA5Ve5afPM6HFwrWkAAAAAgCWFEAWonlIp5WYtql0FAAAAAEAht/MCAAAAAAAoIEQBAAAAAAAoIEQBAAAAAAAoIEQBAAAAAAAoYGB5FlAulzN79uzKdJs2bVIqlapYEQAAAAAAND4hCguYPXt2+vXrV5l+4IEH0rZt2ypWBAAAAAAAjc/tvAAAAAAAAAoIUQAAAAAAAAoIUQAAAAAAAAoIUQAAAAAAAAoIUQAAAAAAAAoIUQAAAAAAAAoIUQAAAAAAAAoIUQAAAAAAAAoIUQAAAAAAAAoIUQAAAAAAAAoIUQAAAAAAAAoIUQAAAAAAAAoIUQAAAAAAAAoIUQAAAAAAAAoIUQAAAAAAAAoIUQAAAAAAAAo0q3YBAAAAQG1bnTGk2iU0qtInc9LhM9M7nXNXys1aVK2exjbqisOrXQIAsBB6ogAAAAAAABQQogAAAAAAABQQogAAAAAAABQQogAAAAAAABQQogAAAAAAABQQogAAAAAAABQQogAAAAAAABQQogAAAAAAABSoaojy4x//OKVSqdZjo402qiz/6KOPctxxx6Vjx45p27Zt9ttvv0ydOrWKFQMAAAAAAMuLqvdE2WSTTTJ58uTK409/+lNl2SmnnJLf//73ueeee/L0009n0qRJ2XfffatYLQAAAAAAsLxoVvUCmjVL586dF5g/Y8aM3Hrrrfn1r3+dXXbZJUkyePDgbLzxxhkxYkS22267xi4VAAAAAABYjlS9J8r48ePTpUuXrLfeeunfv38mTpyYJBk1alQ+/vjj9O7du7LuRhttlLXWWivDhw+vVrkAAFB15abNM6PHwZVHuWnzapcEAACwTKpqT5Rtt902t912WzbccMNMnjw5559/fr71rW/lr3/9a6ZMmZIWLVpkxRVXrLVNp06dMmXKlIXus6amJjU1NZXpmTNnLq7yAQCgOkqllJu1qHYVAABAlZXL5cyePbsy3aZNm5RKpSpWtOypaoiy++67V/7do0ePbLvttll77bXzm9/8Jq1bt67XPi+55JKcf/75DVUiAAAAAAAskWbPnp1+/fpVph944IG0bdu2ihUte6o+Jspnrbjiitlggw3yxhtvpE+fPpkzZ06mT59eqzfK1KlTC8dQmW/QoEE59dRTK9MzZ85M165dv1JdW50x5Cttv7QpfTInHT4zvdM5dy1Xv3QcdcXh1S4BAAAAAIAlQNXHRPmsWbNm5c0338zqq6+erbbaKs2bN8/QoUMry8eNG5eJEyemZ8+eC91Hy5Yt0759+1oPAAAAAACAuqpqT5TTTz89e+21V9Zee+1MmjQp5513Xpo2bZqDDz44HTp0yMCBA3Pqqadm5ZVXTvv27XPCCSekZ8+e2W677apZNgAAAAAAsByoaojyj3/8IwcffHD+9a9/ZdVVV803v/nNjBgxIquuumqS5JprrkmTJk2y3377paamJn379s2NN95YzZIBAAAAAIDlRFVDlLvuuusLl7dq1So33HBDbrjhhkaqCAAAAAAA4FNL1JgoAAAAAAAASwohCgAAAAAAQAEhCgAAAAAAQAEhCgAAAAAAQAEhCgAAAAAAQAEhCgAAAAAAQAEhCgAAAAAAQAEhCgAAAAAAQAEhCgAAAAAAQAEhCgAAAAAAQAEhCgAAAAAAQAEhCgAAAAAAQAEhCgAAAAAAQAEhCgAAAAAAQAEhCgAAAAAAQAEhCgAAAAAAQAEhCgAAAAAAQAEhCgAAAAAAQAEhCgAAAAAAQAEhCgAAAAAAQAEhCgAAAAAAQAEhCgAAAAAAQAEhCgAAAAAAQIFm1S4AAAAAAAAawlZnDKl2CY2q9MmcdPjM9E7n3JVysxZVq6exjbri8MV+DD1RAAAAAAAACuiJAgAAAFRVuWnzzOhxcK1pAIAlgRAFAAAAqK5Sabm69QgAsPRwOy8AAAAAAIACQhQAAAAAAIACQhQAAAAAAIACxkRhAQb0AwAAAAAAIQpFDOgHAAAAAABu5wUAAAAAAFBEiAIAAAAAAFBAiAIAAAAAAFBAiAIAAAAAAFBAiAIAAAAAAFBAiAIAAAAAAFBAiAIAAAAAAFBAiAIAAAAAAFBAiAIAAAAAAFBAiAIAAAAAAFBAiAIAAAAAAFBAiAIAAAAAAFBAiAIAAAAAAFBAiAIAAAAAAFBAiAIAAAAAAFBAiAIAAAAAAFBAiAIAAAAAAFBAiAIAAAAAAFBAiAIAAAAAAFBAiAIAAAAAAFBAiAIAAAAAAFBAiAIAAAAAAFCgWbULAAAAAAAA6q7ctHlm9Di41jQNS4gCAAAAAABLo1Ip5WYtql3FMs3tvAAAAAAAAAoIUQAAAAAAAAoIUQAAAAAAAAoIUQAAAAAAAAoIUQAAAAAAAAoIUQAAAAAAAAoIUQAAAAAAAAoIUQAAAAAAAAoIUQAAAAAAAAoIUQAAAAAAAAo0+yobz5kzJ++9917mzZtXa/5aa631lYoCAAAAAACotnqFKOPHj89RRx2V559/vtb8crmcUqmUuXPnNkhxAAAAAAAA1VKv23kdccQRadKkSR566KGMGjUqL730Ul566aW8/PLLeemll+pdzKWXXppSqZSTTz65Mu+jjz7Kcccdl44dO6Zt27bZb7/9MnXq1HofAwAAAAAAYFHUqyfK6NGjM2rUqGy00UYNVsgLL7yQn//85+nRo0et+aecckoefvjh3HPPPenQoUOOP/747Lvvvnnuueca7NgAAAAAAACfV6+eKN27d8/777/fYEXMmjUr/fv3zy233JKVVlqpMn/GjBm59dZbc/XVV2eXXXbJVlttlcGDB+f555/PiBEjGuz4AAAAAAAAn1evEOWyyy7LmWeemWHDhuVf//pXZs6cWetRV8cdd1y+853vpHfv3rXmjxo1Kh9//HGt+RtttFHWWmutDB8+vHBfNTU1X7keAAAAAACAet3Oa36oseuuu9aaX5+B5e+666689NJLeeGFFxZYNmXKlLRo0SIrrrhirfmdOnXKlClTCvd3ySWX5Pzzz1/k4wMAAAAAABSpV4jy1FNPNcjB33nnnZx00kl54okn0qpVqwbZ56BBg3LqqadWpmfOnJmuXbs2yL4BAAAAAIDlR71ClB133LFBDj5q1Ki899572XLLLSvz5s6dm2eeeSY/+9nP8thjj2XOnDmZPn16rd4oU6dOTefOnQv32bJly7Rs2bJB6gMAAAAAAJZfixyivPLKK/n617+eJk2a5JVXXvnCdXv06LFI+9x1113zl7/8pda8I488MhtttFHOOuusdO3aNc2bN8/QoUOz3377JUnGjRuXiRMnpmfPnotaOgAAAAAAQJ0tcoiy+eabZ8qUKVlttdWy+eabp1QqpVwuL7BeXcZEadeuXb7+9a/XmtemTZt07NixMn/gwIE59dRTs/LKK6d9+/Y54YQT0rNnz2y33XaLWjoAAAAAAECdLXKIMmHChKy66qqVfzeWa665Jk2aNMl+++2Xmpqa9O3bNzfeeGOjHR8AAAAAAFg+LXKIsvbaaxf+u6ENGzas1nSrVq1yww035IYbblhsxwQAAAAAAPi8JvXZ6Pbbb8/DDz9cmT7zzDOz4oorZvvtt8/bb7/dYMUBAAAAAABUS71ClIsvvjitW7dOkgwfPjw/+9nPcvnll2eVVVbJKaec0qAFAgAAAAAAVMMi387rs955551069YtSXL//fdn//33z9FHH51evXplp512asj6AAAAAAAAqqJePVHatm2bf/3rX0mSxx9/PH369Eny6fgl//nPfxquOgAAAAAAgCqpV0+UPn365Hvf+1622GKL/O1vf8see+yRJHn11VezzjrrNGR9AAAAAAAAVVGvnig33HBDevbsmX/+85/53e9+l44dOyZJRo0alYMPPrhBCwQAAAAAAKiGevVEWXHFFfOzn/1sgfnnn3/+Vy4IAAAAAABgSbDIIcorr7yyyDvt0aNHvYoBAAAAAABYUixyiLL55punVCqlXC4XLp+/rFQqZe7cuQ1WIAAAAAAAQDUscogyYcKExVkHAAAAAADAEmWRQ5S11157cdYBAAAAAACwRGlS3w3vuOOO9OrVK126dMnbb7+dJLn22mvzwAMPNFhxAAAAANBQyuVyZs2aVXks7Lb1ADBfvUKUm266Kaeeemr22GOPTJ8+vTIGyoorrphrr722IesDAAAAgAYxe/bs9OvXr/KYPXt2tUsCYAlXrxDlpz/9aW655Zb86Ec/StOmTSvzt9566/zlL39psOIAAAAAAACqpV4hyoQJE7LFFlssML9ly5YSfAAAAAAAYJlQrxBl3XXXzejRoxeY/+ijj2bjjTf+qjUBAAAAAABUXbP6bHTqqafmuOOOy0cffZRyuZw///nPufPOO3PJJZfkf//3fxu6RgAAAAAAgEZXrxDle9/7Xlq3bp2zzz47H374YQ455JB06dIl1113XQ466KCGrhEAAAAAAKDR1StESZL+/funf//++fDDDzNr1qysttpqDVkXAAAAAABAVdVrTJQk+eSTT/Lkk0/mjjvuSOvWrZMkkyZNyqxZsxqsOAAAAAAAgGqpV0+Ut99+O7vttlsmTpyYmpqa9OnTJ+3atctll12Wmpqa3HzzzQ1dJwAAAAAAQKOqV0+Uk046KVtvvXWmTZtW6YWSJPvss0+GDh3aYMUBAAAAAABUS716ojz77LN5/vnn06JFi1rz11lnnbz77rsNUhgAAAAAAEA11asnyrx58zJ37twF5v/jH/9Iu3btvnJRAAAAAAAA1VavEOXb3/52rr322sp0qVTKrFmzct5552WPPfZoqNoAAAAAAACqpl6387rqqqvSt2/fdO/ePR999FEOOeSQjB8/PqusskruvPPOhq4RAAAAAACg0dUrRFlzzTUzZsyY3HXXXXnllVcya9asDBw4MP3796810PwSZc6cTx/10GzuJw1cDEu0eraThqCtLWeq2NYAljWuocsZ11CWA85ryxnntcYzZ06azZtXa9rrD8sW19DlTH3P4XXYrl4hSpI0a9Yshx56aH03b3xXXZW0bFmvTY8aMaaBi2GJdvHEqh1aW1vOVLGtASxrXEOXM66hLAec15YzzmuNpsWcOTnkrbf+b/rKK5MWLapXENDgXEOXM/W9htbULPKq9Q5Rxo8fn6eeeirvvfde5n02wU9y7rnn1ne3AAAAAAAAS4RSuVwu13WjW265Jcccc0xWWWWVdO7cOaVS6f92WCrlpZdeatAiv4qZM2emQ4cOmfHPf6Z9+/b12se2P/xlA1fFkmzkpdXrYaWtLV+q2dYAljWuocsX11CWB85ryxfntcYza9as7LfffpXp3/3ud2nbtm0VKwIammvo8qW+19CZM2emw6qrZsaMGV+aG9SrJ8qFF16Yiy66KGeddVa9CqyKFi3q3T3zk6b17rDD0qiK3Xi1teWMLuMADcY1dDnjGspywHltOeO81nhatMgnTZrUmvb6w7LFNXQ5U99zeB22a/Llqyxo2rRpOeCAA+qzKQAAAAAAwFKhXiHKAQcckMcff7yhawEAAAAAAFhiLHLfpuuvv77y727duuWcc87JiBEjsummm6Z58+a11j3xxBMbrkIAAAAAAIAqWOQQ5Zprrqk13bZt2zz99NN5+umna80vlUpCFAAAAAAAYKm3yCHKhAkTFmcdAAAAAAAAS5Q6jYny1FNP5eOPP15ctQAAAAAAACwxFrknSpLsuuuuadWqVbbbbrvsvPPO2XnnnbPddtulWbM67QYAAAAAAGCJV6eeKBMmTMgNN9yQtdZaK7feemt22GGHrLjiiunbt28uvfTSjBw5MvPmzVtctQIAAAAAADSaOoUoa6+9do488sjcdttteeutt/LGG2/k+uuvT6dOnXLTTTdl++23z8orr7y4agUAAAAAAGg0X+k+XOutt16aNm2aUqmUUqmU+++/P3PmzGmo2gAAAAAAAKqmziHKxIkTM2zYsDz11FMZNmxY3n///Wy//fb51re+lYceeijbbrvt4qgTAAAAAACgUdUpRFlvvfUybdq09OrVKzvssEN+8IMfZOuttzawPAAAAMBSaKszhlS7hEZV+mROOnxmeqdz7kq5WYuq1dPYRl1xeLVLAFjq1GlMlP/85z+fbtSkSZo1a5bmzZunadOmi6UwAAAAAACAaqpTiDJ58uQMHz48e+yxR0aOHJnvfOc7WWmllbLnnnvmyiuvzAsvvJB58+YtrloBAAAAAAAaTZ3vw7XRRhtlo402yn//938nScaOHVsZH+XCCy9MkkyfPr1BiwQAAAAAAGhsdeqJ8nlTp07NK6+8kldeeSVjxozJzJkzU1NT01C1AQAAAAAAVE2deqK89957GTZsWIYNG5annnoqf/vb39K8efNss802Oeigg7LzzjunZ8+ei6tWAAAAAACARlOnEKVz585p3rx5tt566+y3337Zeeeds/3226d169aLqz4AAAAAAICqqFOI8sgjj+Sb3/xm2rRps0jrP/fcc9l6663TsmXLehUHAAAAALC0KZfLmT17dmW6TZs2KZVKVawIqK86hSh9+/at08533333jB49Ouutt16dtgMAAAAAWFrNnj07/fr1q0w/8MADadu2bRUrAurrKw0s/2XK5fLi3D0AAAAAAMBis1hDFAAAAAAAgKWVEAUAAAAAAKCAEAUAAAAAAKDAYg1RSqXS4tw9AAAAAADAYmNgeQAAAAAAgALN6rvhJ598kmHDhuXNN9/MIYccknbt2mXSpElp37592rZtmyT54IMPGqxQAAAAAACAxlSvEOXtt9/ObrvtlokTJ6ampiZ9+vRJu3btctlll6WmpiY333xzQ9cJAAAAAADQqOp1O6+TTjopW2+9daZNm5bWrVtX5u+zzz4ZOnRogxUHAAAAAABQLfXqifLss8/m+eefT4sWLWrNX2eddfLuu+82SGEAAAAAAADVVK+eKPPmzcvcuXMXmP+Pf/wj7dq1+8pFAQAAAAAAVFu9QpRvf/vbufbaayvTpVIps2bNynnnnZc99tijoWoDAAAAAAComnrdzuuqq65K3759071793z00Uc55JBDMn78+Kyyyiq58847G7pGAAAAAACARlevEGXNNdfMmDFjctddd+WVV17JrFmzMnDgwPTv37/WQPMAAAAAAABLq3qFKEnSrFmzHHrooQ1ZCwAAAAAAwBJjkUOUBx98cJF3+l//9V/1KgYAAAAAAGBJscghyt57771I65VKpcydO3eR1r3pppty00035a233kqSbLLJJjn33HOz++67J0k++uijnHbaabnrrrtSU1OTvn375sYbb0ynTp0WtWwAAAAAAIB6abKoK86bN2+RHosaoCSfjq1y6aWXZtSoUXnxxRezyy67pF+/fnn11VeTJKecckp+//vf55577snTTz+dSZMmZd999637swQAAAAAAKijeo+J0hD22muvWtMXXXRRbrrppowYMSJrrrlmbr311vz617/OLrvskiQZPHhwNt5444wYMSLbbbddNUoGAAAAAACWE/UKUS644IIvXH7uuefWeZ9z587NPffck9mzZ6dnz54ZNWpUPv744/Tu3buyzkYbbZS11lorw4cPX2iIUlNTk5qamsr0zJkz61wLAAAAAABAvUKU++67r9b0xx9/nAkTJqRZs2b52te+VqcQ5S9/+Ut69uyZjz76KG3bts19992X7t27Z/To0WnRokVWXHHFWut36tQpU6ZMWej+Lrnkkpx//vl1ej4AAAAAAACfV68Q5eWXX15g3syZM3PEEUdkn332qdO+Ntxww4wePTozZszIb3/72wwYMCBPP/10fcpKkgwaNCinnnpqrbq6du1a7/0BAAAAAADLpwYbE6V9+/Y5//zzs9dee+Wwww5b5O1atGiRbt26JUm22mqrvPDCC7nuuuty4IEHZs6cOZk+fXqt3ihTp05N586dF7q/li1bpmXLlvV+HgAAAAAAAEnSpCF3NmPGjMyYMeMr7WPevHmpqanJVlttlebNm2fo0KGVZePGjcvEiRPTs2fPr1oqAAAAAADAF6pXT5Trr7++1nS5XM7kyZNzxx13ZPfdd1/k/QwaNCi777571lprrXzwwQf59a9/nWHDhuWxxx5Lhw4dMnDgwJx66qlZeeWV0759+5xwwgnp2bPnQgeVBwAAAICFKTdtnhk9Dq41TePY6owh1S6hUZU+mZMOn5ne6Zy7Um7Womr1NLZRVxxe7RKgwdQrRLnmmmtqTTdp0iSrrrpqBgwYkEGDBi3yft57770cfvjhmTx5cjp06JAePXrkscceS58+fSrHadKkSfbbb7/U1NSkb9++ufHGG+tTMgAAAADLu1JpufoiG4Cvrl4hyoQJExrk4LfeeusXLm/VqlVuuOGG3HDDDQ1yPAAAAAAAgEXVoGOiAAAAAAAALCsWuSfKvvvuu8g7vffee+tVDAAAAAAAwJJikXuidOjQofJo3759hg4dmhdffLGyfNSoURk6dGg6dOjwBXsBAAAAAABYOixyT5TBgwdX/n3WWWflu9/9bm6++eY0bdo0STJ37twce+yxad++fcNXCQAAAAAA0MjqNSbKL37xi5x++umVACVJmjZtmlNPPTW/+MUvGqw4AAAAAACAaqlXiPLJJ5/k9ddfX2D+66+/nnnz5n3logAAAAAAAKptkW/n9VlHHnlkBg4cmDfffDPbbLNNkmTkyJG59NJLc+SRRzZogQAAAAAAANVQrxDlyiuvTOfOnXPVVVdl8uTJSZLVV189Z5xxRk477bQGLRAAAAAAAKAa6hWiNGnSJGeeeWbOPPPMzJw5M0kMKA8AAAAAACxT6jUmSvLpuChPPvlk7rzzzpRKpSTJpEmTMmvWrAYrDgAAAAAAoFrq1RPl7bffzm677ZaJEyempqYmffr0Sbt27XLZZZelpqYmN998c0PXCQAAAAAA0Kjq1RPlpJNOytZbb51p06aldevWlfn77LNPhg4d2mDFAQAAAAAAVEu9eqI8++yzef7559OiRYta89dZZ528++67DVIYAAAAAABANdWrJ8q8efMyd+7cBeb/4x//SLt27b5yUQAAAAAAANVWrxDl29/+dq699trKdKlUyqxZs3Leeedljz32aKjaAAAAAAAAqqZet/O66qqr0rdv33Tv3j0fffRRDjnkkIwfPz6rrLJK7rzzzoauEQAAAAAAoNHVK0RZc801M2bMmNx111155ZVXMmvWrAwcODD9+/evNdA8AAAAAADA0qpeIUqSNGvWLIceemhD1gIAAAAAALDEqHeIMn78+Dz11FN57733Mm/evFrLzj333K9cGAAAAAAAQDXVK0S55ZZbcswxx2SVVVZJ586dUyqVKstKpZIQBQAAAAAAWOrVK0S58MILc9FFF+Wss85q6HoAAAAAAACWCPUKUaZNm5YDDjigoWsBAAAAAFjqlZs2z4weB9eaBpZOTeqz0QEHHJDHH3+8oWsBAAAAAFj6lUopN2tReeQzwyEAS5dF7oly/fXXV/7drVu3nHPOORkxYkQ23XTTNG9eO0k98cQTG65CAAAAAACAKljkEOWaa66pNd22bds8/fTTefrpp2vNL5VKQhQAAAAAAGCpt8ghyoQJExZnHQAAAAAAAEuUeo2JAgAAAAAAsKyrV4iy33775bLLLltg/uWXX54DDjjgKxcFAAAAAABQbfUKUZ555pnsscceC8zffffd88wzz3zlogAAAAAAAKqtXiHKrFmz0qJFiwXmN2/ePDNnzvzKRQEAAAAAAFRbvUKUTTfdNHffffcC8++666507979KxcFAAAAAABQbc3qs9E555yTfffdN2+++WZ22WWXJMnQoUNz55135p577mnQAgEAAAAAAKqhXiHKXnvtlfvvvz8XX3xxfvvb36Z169bp0aNHnnzyyey4444NXSMAAAAAAECjq1eIkiTf+c538p3vfKchawEAAAAAAFhi1DtEme+jjz7K3XffndmzZ6dPnz5Zf/31G6IuAAAAAACAqqpTiHLqqafm448/zk9/+tMkyZw5c7LddtvltddeyworrJAzzzwzTzzxRHr27LlYigUAAAAAAGgsTeqy8uOPP54+ffpUpn/1q19l4sSJGT9+fKZNm5YDDjggF154YYMXCQAAAAAA0NjqFKJMnDgx3bt3r0w//vjj2X///bP22munVCrlpJNOyssvv9zgRQIALA3K5XJmzZpVeZTL5WqXBAAAAHwFdbqdV5MmTWp9GTBixIicc845lekVV1wx06ZNa7jqAACWIrNnz06/fv0q0w888EDatm1bxYoAAACAr6JOPVE23njj/P73v0+SvPrqq5k4cWJ23nnnyvK33347nTp1atgKAQAAAAAAqqBOPVHOPPPMHHTQQXn44Yfz6quvZo899si6665bWf6HP/wh22yzTYMXCQAAAAAA0Njq1BNln332yR/+8If06NEjp5xySu6+++5ay1dYYYUce+yxDVogAAAAAABANdSpJ0qS7Lrrrtl1110Ll5133nlfuSAAAAAAAIAlQZ16onyZe++9Nz169GjIXQIAAAAAAFRFnUOUn//859l///1zyCGHZOTIkUmSP/7xj9liiy1y2GGHpVevXg1eJAAAAAAAQGOrU4hy6aWX5oQTTshbb72VBx98MLvssksuvvji9O/fPwceeGD+8Y9/5KabblpctQIAAAAAADSaOo2JMnjw4Nxyyy0ZMGBAnn322ey44455/vnn88Ybb6RNmzaLq0YAAAAAAIBGV6eeKBMnTswuu+ySJPnWt76V5s2b5/zzzxegAAAAAAAAy5w6hSg1NTVp1apVZbpFixZZeeWVG7woAAAAAACAaqvT7byS5JxzzskKK6yQJJkzZ04uvPDCdOjQodY6V199dcNUBwAAAAAAUCV1ClF22GGHjBs3rjK9/fbb5+9//3utdUqlUsNUBgAAAAAAUEV1ClGGDRtWa/r9999PkqyyyioNVhAAAAAAAMCSoE5joiTJ9OnTc9xxx2WVVVZJp06d0qlTp6yyyio5/vjjM3369MVQIgAAAAAAQOOrU0+Uf//73+nZs2fefffd9O/fPxtvvHGS5LXXXsttt92WoUOH5vnnn89KK620WIoFAAAAAABoLHUKUS644IK0aNEib775Zjp16rTAsm9/+9u54IILcs011zRokQAAAAAAAI2tTrfzuv/++3PllVcuEKAkSefOnXP55Zfnvvvua7DiAAAAAAAAqqVOPVEmT56cTTbZZKHLv/71r2fKlClfuSgAYNmw1RlDql1Coyp9MicdPjO90zl3pdysRdXqaWyjrji82iUAAABAg6pTT5RVVlklb7311kKXT5gwISuvvPJXrQkAAAAAAKDq6hSi9O3bNz/60Y8yZ86cBZbV1NTknHPOyW677dZgxQEAAAAAAFRLnQeW33rrrbP++uvnuOOOy0YbbZRyuZyxY8fmxhtvTE1NTe64447FVSsAAAAAAECjqVOIsuaaa2b48OE59thjM2jQoJTL5SRJqVRKnz598rOf/Sxdu3ZdLIUCAAAAAAA0pjqFKEmy7rrr5pFHHsm0adMyfvz4JEm3bt2MhQIAAAAAACxT6hyizLfSSitlm222achaAAAAAAAAlhh1GlgeAAAAAABgeSFEAQAAAAAAKCBEAQAAAAAAKCBEAQAAAAAAKFDVEOWSSy7JN77xjbRr1y6rrbZa9t5774wbN67WOh999FGOO+64dOzYMW3bts1+++2XqVOnVqliAAAAAABgeVHVEOXpp5/OcccdlxEjRuSJJ57Ixx9/nG9/+9uZPXt2ZZ1TTjklv//973PPPffk6aefzqRJk7LvvvtWsWoAAAAAAGB50KyaB3/00UdrTd92221ZbbXVMmrUqOywww6ZMWNGbr311vz617/OLrvskiQZPHhwNt5444wYMSLbbbddNcoGAAAAAACWA0vUmCgzZsxIkqy88spJklGjRuXjjz9O7969K+tstNFGWWuttTJ8+PDCfdTU1GTmzJm1HgAAAAAAAHW1xIQo8+bNy8knn5xevXrl61//epJkypQpadGiRVZcccVa63bq1ClTpkwp3M8ll1ySDh06VB5du3Zd3KUDAAAAAADLoCUmRDnuuOPy17/+NXfddddX2s+gQYMyY8aMyuOdd95poAoBAAAAAIDlSVXHRJnv+OOPz0MPPZRnnnkma665ZmV+586dM2fOnEyfPr1Wb5SpU6emc+fOhftq2bJlWrZsubhLBgAAAAAAlnFVDVHK5XJOOOGE3HfffRk2bFjWXXfdWsu32mqrNG/ePEOHDs1+++2XJBk3blwmTpyYnj17VqNkAICFKjdtnhk9Dq41DQAAACy9qhqiHHfccfn1r3+dBx54IO3atauMc9KhQ4e0bt06HTp0yMCBA3Pqqadm5ZVXTvv27XPCCSekZ8+e2W677apZOgDAgkqllJu1qHYVAAAAQAOpaohy0003JUl22mmnWvMHDx6cI444IklyzTXXpEmTJtlvv/1SU1OTvn375sYbb2zkSgEAAAAAgOVN1W/n9WVatWqVG264ITfccEMjVAQAAAAAAPCpJtUuAAAAAAAAYEkkRAEAAAAAACggRAEAAAAAAChQ1TFRAAAAWHKVy+XMnj27Mt2mTZuUSqUqVgQAAI1LiAIAAECh2bNnp1+/fpXpBx54IG3btq1iRQAA0LjczgsAAAAAAKCAEAUAAAAAAKCAEAUAAAAAAKCAEAUAAAAAAKCAEAUAAAAAAKCAEAUAAAAAAKCAEAUAAAAAAKCAEAUAAAAAAKCAEAUAAAAAAKCAEAUAAAAAAKCAEAUAAAAAAKCAEAUAAAAAAKCAEAUAAAAAAKCAEAUAAAAAAKCAEAUAAAAAAKCAEAUAAAAAAKCAEAUAAAAAAKCAEAUAAAAAAKBAs2oXAAAAsLTY6owh1S6hUZU+mZMOn5ne6Zy7Um7Womr1NLZRVxxe7RIAAKgyPVEAAAAAAAAKCFEAAAAAAAAKCFEAAAAAAAAKCFEAAAAAAAAKCFEAAAAAAAAKCFEAAAAAAAAKCFEAAAAAAAAKCFEAAAAAAAAKCFEAAAAAAAAKCFEAAAAAAAAKCFEAAAAAAAAKCFEAAAAAAAAKCFEAAAAAAAAKCFEAAAAAAAAKCFEAAAAAAAAKCFEAAAAAAAAKCFEAAAAAAAAKNKt2AQAAACyZyk2bZ0aPg2tNAwDA8kSIAgAAQLFSKeVmLapdBQAAVI3beQEAAAAAABQQogAAAAAAABQQogAAAAAAABQQogAAAAAAABQQogAAAAAAABQQogAAAAAAABQQogAAAAAAABQQogAAAAAAABQQogAAAAAAABQQogAAAAAAABQQogAAAAAAABQQogAAAAAAABQQogAAAAAAABQQogAAAAAAABQQogAAAAAAABQQogAAAAAAABQQogAAAAAAABQQogAAAAAAABQQogAAAAAAABQQogAAAAAAABQQogAAAAAAABQQogAAAAAAABQQogAAAAAAABQQogAAAAAAABSoaojyzDPPZK+99kqXLl1SKpVy//3311peLpdz7rnnZvXVV0/r1q3Tu3fvjB8/vjrFAgAAAAAAy5WqhiizZ8/OZpttlhtuuKFw+eWXX57rr78+N998c0aOHJk2bdqkb9+++eijjxq5UgAAAAAAYHnTrJoH33333bP77rsXLiuXy7n22mtz9tlnp1+/fkmSIUOGpFOnTrn//vtz0EEHNWapAAAAAADAcmaJHRNlwoQJmTJlSnr37l2Z16FDh2y77bYZPnz4QrerqanJzJkzaz0AAAAAAADqaokNUaZMmZIk6dSpU635nTp1qiwrcskll6RDhw6VR9euXRdrnQAAAAAAwLJpiQ1R6mvQoEGZMWNG5fHOO+9UuyQAAAAAAGAptMSGKJ07d06STJ06tdb8qVOnVpYVadmyZdq3b1/rAQAAAAAAUFdLbIiy7rrrpnPnzhk6dGhl3syZMzNy5Mj07NmzipUBAAAAAADLg2bVPPisWbPyxhtvVKYnTJiQ0aNHZ+WVV85aa62Vk08+ORdeeGHWX3/9rLvuujnnnHPSpUuX7L333tUrGgAAAAAAWC5UNUR58cUXs/POO1emTz311CTJgAEDctttt+XMM8/M7Nmzc/TRR2f69On55je/mUcffTStWrWqVskAAAAAAMByoqohyk477ZRyubzQ5aVSKRdccEEuuOCCRqwKAAAAAABgCR4TBQAAAAAAoJq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WihDlhhtuyDrrrJNWrVpl2223zZ///OdqlwQAAAAAACzjlvgQ5e67786pp56a8847Ly+99FI222yz9O3bN++99161SwMAAAAAAJZhS3yIcvXVV+f73/9+jjzyyHTv3j0333xzVlhhhfziF7+odmkAAAAAAMAybIkOUebMmZNRo0ald+/elXlNmjRJ7969M3z48CpWBgAAAAAALOuaVbuAL/L+++9n7ty56dSpU635nTp1yuuvv164TU1NTWpqairTM2fOXKw1AgAAAAAAy6ZSuVwuV7uIhZk0aVLWWGONPP/88+nZs2dl/plnnpmnn346I0eOXGCbH//4xzn//PMXmD9jxoy0b99+sdYLsLTY6owh1S6BRjTqisOrXQIAAADAEmPmzJnp0KHDIuUGS/TtvFZZZZU0bdo0U6dOrTV/6tSp6dy5c+E2gwYNyowZMyqPd955pzFKBQAAAAAAljFLdIjSokWLbLXVVhk6dGhl3rx58zJ06NBaPVM+q2XLlmnfvn2tBwAAAAAAQF0t0WOiJMmpp56aAQMGZOutt84222yTa6+9NrNnz86RRx5Z7dIAAAAAAIBl2BIfohx44IH55z//mXPPPTdTpkzJ5ptvnkcffXSBweYBAAAAAAAa0hIfoiTJ8ccfn+OPP77aZQAAAAAAAMuRJXpMFAAAAAAAgGoRogAAAAAAABQQogAAAAAAABQQogAAAAAAABQQogAAAAAAABQQogAAAAAAABQQogAAAAAAABQQogAAAAAAABQQogAAAAAAABQQogAAAAAAABQQogAAAAAAABQQogAAAAAAABQQogAAAAAAABQQogAAAAAAABRoVu0CAGCxK5dTmvvx/002bZ6USlUsCAAAAIClgRAFgGVeae7H6fDKnZXpGT0OTrlZiypWBAAAAMDSwO28AAAAAAAACghRAAAAAAAACghRAAAAAAAACghRAAAAAAAACghRAAAAAAAACghRAAAAAAAACjSrdgEANL5RVxxe7RIa1axZs9Kv352V6WE/OSht27atYkUAAAAALA30RAEAAAAAACggRAEAAAAAACggRAEAAAAAACggRAEAAAAAACggRAEAAAAAACggRAEAAAAAACggRAEAAAAAACggRAEAAAAAACggRAEAAAAAACjQrNoFAMDi1qZNmzzwwAO1pgEAAADgywhRAFjmlUqltG3bttplAAAAALCUcTsvAAAAAACAAkIUAAAAAACAAkIUAAAAAACAAkIUAAAAAACAAkIUAAAAAACAAkIUAAAAAACAAkIUAAAAAACAAkIUAAAAAACAAkIUAAAAAACAAkIUAAAAAACAAkIUAAAAAACAAkIUAAAAAACAAkIUAAAAAACAAkIUAAAAAACAAkIUAAAAAACAAkIUAAAAAACAAkIUAAAAAACAAkIUAAAAAACAAkIUAAAAAACAAkIUAAAAAACAAkIUAAAAAACAAkIUAAAAAACAAkIUAAAAAACAAs2qXcDiVi6XkyQzZ86sciUAAAAAAEC1zc8L5ucHX2SZD1E++OCDJEnXrl2rXAkAAAAAALCk+OCDD9KhQ4cvXKdUXpSoZSk2b968TJo0Ke3atUupVKp2OUuNmTNnpmvXrnnnnXfSvn37apfDMkxbo7FoazQWbY3Goq3RWLQ1Gou2RmPR1mgs2hqNRVuru3K5nA8++CBdunRJkyZfPOrJMt8TpUmTJllzzTWrXcZSq3379v7Ho1FoazQWbY3Goq3RWLQ1Gou2RmPR1mgs2hqNRVujsWhrdfNlPVDmM7A8AAAAAABAASEKAAAAAABAASEKhVq2bJnzzjsvLVu2rHYpLOO0NRqLtkZj0dZoLNoajUVbo7FoazQWbY3Goq3RWLS1xWuZH1geAAAAAACgPvREAQAAAAAAKCBEAQAAAAAAKCBEAQAAAAAAKCBEWY7ddtttWXHFFSvTP/7xj7P55ptXrR6WHkcccUT23nvvapexUKVSKffff3+S5K233kqpVMro0aOrWhO1/y51sdNOO+Xkk0/+Ssf+/PlucXEeBRrDkn4dZsnVGNfDYcOGpVQqZfr06Yv1OKCtsaRbZ511cu2111a7DGAp1djf2zbEdy/LMiHKUuSII45IqVRKqVRKixYt0q1bt1xwwQX55JNPGmT/p59+eoYOHVqnber7pSiN65133slRRx2VLl26pEWLFll77bVz0kkn5V//+tcXbrcsBBBdu3bN5MmT8/Wvf73apSy16tt+6soHYaphUdr3TjvtVLn+lkqldOrUKQcccEDefvvtWvuaM2dOrrjiimy55ZZp06ZNOnTokM022yxnn312Jk2alJ/85CdZffXV8+9//7vWdmPGjEnLli3z0EMPJfn02tqqVasF9r/33nvniCOOWDwvBA1uYR9CGivUZfm1uD8zfFZRO99+++0zefLkdOjQocGPR+Paa6+9sttuuxUue/bZZ1MqlfLKK680clUsL6ZMmZKTTjop3bp1S6tWrdKpU6f06tUrN910Uz788MNql8dy7LPX2c8+5p8v11lnnZRKpYwYMaLWdieffHJ22mmnWuss7OE9/9Jpaf/e9t57781PfvKTelS2fBCiLGV22223TJ48OePHj89pp52WH//4x7niiisaZN9t27ZNx44dG2RfnzVnzpwG3yeL7u9//3u23nrrjB8/PnfeeWfeeOON3HzzzRk6dGh69uy5wJd58y0rf7emTZumc+fOadasWbVLWSrVt/3A0qAu7fv73/9+Jk+enEmTJuWBBx7IO++8k0MPPbSyvKamJn369MnFF1+cI444Is8880z+8pe/5Prrr8/777+fn/70pxk0aFC6du2a4447rrLdxx9/nAEDBuTQQw/NnnvuWZlfKpVy7rnnNs4LwRJjWbn2Un2L8zPDl2nRokU6d+6cUqnUKMdj8Rk4cGCeeOKJ/OMf/1hg2eDBg7P11lunR48eVais4TjvLpn+/ve/Z4sttsjjjz+eiy++OC+//HKGDx+eM888Mw899FCefPLJqtVWLpcXSyjN0mX+dfazjzvvvLOyvFWrVjnrrLMWuv0LL7xQ2e53v/tdkmTcuHGVedddd91ifw4sHkvz97Yrr7xy2rVr1+D7X1YIUZYyLVu2TOfOnbP22mvnmGOOSe/evfPggw9m2rRpOfzww7PSSitlhRVWyO67757x48fX2va2227LWmutlRVWWCH77LPPAr8i/3y3sBdeeCF9+vTJKquskg4dOmTHHXfMSy+9VFm+zjrrJEn22WeflEqlyvT8/fzv//5v1l133bRq1SpDhgxJx44dU1NTU+uYe++9dw477LCGe4FYwHHHHZcWLVrk8ccfz4477pi11loru+++e5588sm8++67+dGPfpTk07/nT37ykxx++OFp3759jj766Ky77rpJki222CKlUqnyq4n5rrzyyqy++urp2LFjjjvuuHz88ceVZV/WJuf/Evf+++/P+uuvn1atWqVv37555513ah3jgQceyJZbbplWrVplvfXWy/nnn1/rTev48eOzww47pFWrVunevXueeOKJWtsX9aZ59dVXs+eee6Z9+/Zp165dvvWtb+XNN99M8mlviG222SZt2rTJiiuumF69ei3wa/DlSV3bz8EHH5w2bdpkjTXWyA033LDA/t5///3ss88+WWGFFbL++uvnwQcfTPLp32nnnXdOkqy00koL/Ppm3rx5OfPMM7Pyyiunc+fO+fGPf1xrv1dffXU23XTTtGnTJl27ds2xxx6bWbNmLfR5zT9P/eIXv8haa62Vtm3b5thjj83cuXNz+eWXp3PnzllttdVy0UUX1dpu4sSJ6devX9q2bZv27dvnu9/9bqZOnbrQ48ybNy8XXHBB1lxzzbRs2TKbb755Hn300VrrPP/889l8883TqlWrbL311rn//vsrbbZcLqdbt2658sora20zevTolEqlvPHGGws9Nl9uUdt3kqywwgrp3LlzVl999Wy33XY5/vjja10Tr7nmmvzpT3/KH//4x5x44onZaqutstZaa2XHHXfMzTffnIsvvjjNmjXLkCFDcv/99+e3v/1tkuSiiy7K9OnTc80119Sq7fjjj88vf/nL/PWvf22cF4OqmH9brosuuihdunTJhhtumCT5y1/+kl122SWtW7dOx44dc/TRR3/hOa2mpiYnnnhiVltttbRq1Srf/OY388ILL9Ra58EHH6xcb3feeefcfvvtld5/s2fPTvv27Svtcr77778/bdq0yQcffNDwT57FamGfGT7vzTffTL9+/dKpU6e0bds23/jGNxb4cvLGG2+stJ1OnTpl//33T/Jp+3366adz3XXXVX51+dZbbxX2LH3uueey0047ZYUVVshKK62Uvn37Ztq0aYv1NeCr23PPPbPqqqvmtttuqzV/1qxZueeee7L33nvn4IMPzhprrJEVVlghm266aa0vEZPkt7/9bTbddNPK+ax3796ZPXt2ZfkvfvGLbLLJJmnZsmVWX331HH/88UmK38NPnz49pVIpw4YNK6z3X//615fWs9NOO+X444/PySefnFVWWSV9+/at/wvEYnPsscemWbNmefHFF/Pd7343G2+8cdZbb73069cvDz/8cPbaa68kn7aJ733ve1l11VXTvn377LLLLhkzZkxlP/Pf899xxx1ZZ5110qFDhxx00EG1rmvz5s3LJZdcknXXXTetW7fOZpttVut6OP+c9sgjj2SrrbZKy5Yt86c//WmRzp8su+ZfZz/7WGmllSrLjz766IwYMSJ/+MMfCrdfddVVK9utvPLKSZLVVlutMk9vzqXXwt6D1dTU5PTTT88aa6yRNm3aZNttt13gelbN722TBXsY19TU5KyzzkrXrl3TsmXLdOvWLbfeemuST7/z69+/f1ZdddW0bt0666+/fgYPHtwwL+ISSoiylGvdunXmzJmTI444Ii+++GIefPDBDB8+POVyOXvssUflS+2RI0dm4MCBOf744zN69OjsvPPOufDCC79w3x988EEGDBiQP/3pTxkxYkTWX3/97LHHHpU3HPM/nA8ePDiTJ0+u9WH9jTfeyO9+97vce++9GT16dA444IDMnTu31oe39957Lw8//HCOOuqohn5Z+H/+/e9/57HHHsuxxx6b1q1b11rWuXPn9O/fP3fffXfK5XKST0ORzTbbLC+//HLOOeec/PnPf06SPPnkk5k8eXLuvffeyvZPPfVU3nzzzTz11FO5/fbbc9ttt9X6gPVlbTJJPvzww1x00UUZMmRInnvuuUyfPj0HHXRQZfmzzz6bww8/PCeddFJee+21/PznP89tt91W+WJ73rx52XfffdOiRYuMHDkyN9988xf+2iNJ3n333eywww5p2bJl/vjHP2bUqFE56qij8sknn+STTz7J3nvvnR133DGvvPJKhg8fnqOPPnq5/SVlXdvPFVdcUWk/P/zhD3PSSSctEGqdf/75+e53v5tXXnkle+yxR/r3759///vf6dq16wK/wPnsr29uv/32tGnTJiNHjszll1+eCy64oNa+mzRpkuuvvz6vvvpqbr/99vzxj3/MmWee+YXP780338wjjzySRx99NHfeeWduvfXWfOc738k//vGPPP3007nsssty9tlnZ+TIkUk+bW/9+vXLv//97zz99NN54okn8ve//z0HHnjgQo9x3XXX5aqrrsqVV16ZV155JX379s1//dd/VQLFmTNnZq+99sqmm26al156KT/5yU9qteFSqZSjjjpqgTcjgwcPzg477JBu3bp94XNk4eravj+/7W9+85tsu+22lXl33nln+vTpky222KLwePPPIxtttFEuueSSHHPMMXnsscdyySWXZPDgwWnfvn2t9Xv16pU999wzP/zhD7/qU2UJN3To0IwbNy5PPPFEHnroocyePTt9+/bNSiutlBdeeCH33HNPnnzyycoXi0XOPPPM/O53v8vtt9+el156Kd26dUvfvn0rvakmTJiQ/fffP3vvvXfGjBmTH/zgB7VCwjZt2uSggw4qPNfsv//+fpG2DJj/meHzZs2alT322CNDhw7Nyy+/nN122y177bVXJk6cmCR58cUXc+KJJ+aCCy7IuHHj8uijj2aHHXZI8uk1rmfPnpWeepMnT07Xrl0XOMbo0aOz6667pnv37hk+fHj+9Kc/Za+99srcuXMX75PmK2vWrFkOP/zw3HbbbbWuh/fcc0/mzp2bQw89NFtttVUefvjh/PWvf83RRx+dww47rPIZYvLkyTn44INz1FFHZezYsRk2bFj23Xffyr5uuummHHfccTn66KPzl7/8JQ8++OBXem/z0UcffWE9891+++1p0aJFnnvuudx88831Ph6Lx7/+9a88/vjjOe6449KmTZvCdea/rzrggAPy3nvv5ZFHHsmoUaOy5ZZbZtddd63Vm/jNN9/M/fffn4ceeigPPfRQnn766Vx66aWV5ZdcckmGDBmSm2++Oa+++mpOOeWUHHrooXn66adrHfOHP/xhLr300owdOzY9evT40vMny7d11103//3f/51BgwZl3rx51S6HKpr/Huz444/P8OHDc9ddd+WVV17JAQcckN12263y3UC1v7ctcvjhh+fOO+/M9ddfn7Fjx+bnP/952rZtmyQ555xz8tprr+WRRx7J2LFjc9NNN2WVVVb5qi/Xkq3MUmPAgAHlfv36lcvlcnnevHnlJ554otyyZcvy3nvvXU5Sfu655yrrvv/+++XWrVuXf/Ob35TL5XL54IMPLu+xxx619nfggQeWO3ToUJk+77zzypttttlCjz937txyu3btyr///e8r85KU77vvvlrrnXfeeeXmzZuX33vvvVrzjznmmPLuu+9emb7qqqvK6623XnnevHmL8vSphxEjRhT+jea7+uqry0nKU6dOLa+99trlvffeu9byCRMmlJOUX3755VrzBwwYUF577bXLn3zySWXeAQccUD7wwAPL5XK5/Le//e1L2+TgwYPLScojRoyorDN27NhykvLIkSPL5XK5vOuuu5YvvvjiWse+4447yquvvnq5XC6XH3vssXKzZs3K7777bmX5I488Uus5f/45DBo0qLzuuuuW58yZs8Dr8a9//aucpDxs2LDC12t5U9f2s9tuu9VafuCBB9b6fz5J+eyzz65Mz5o1q5yk/Mgjj5TL5XL5qaeeKicpT5s2rdZ+dtxxx/I3v/nNWvO+8Y1vlM8666yF1n7PPfeUO3bsWJkePHjwAue7FVZYoTxz5szKvL59+5bXWWed8ty5cyvzNtxww/Ill1xSLpfL5ccff7zctGnT8sSJEyvLX3311XKS8p///OfKfj97Hu3SpUv5oosuWqD2Y489tlwul8s33XRTuWPHjuX//Oc/leW33HJLrTb77rvvlps2bVr5/2LOnDnlVVZZpXzbbbct9Pnz5erSvnfcccdy8+bNy23atCmvsMIK5STlDTbYoDxhwoTK+q1atSqfeOKJtfax9957l9u0aVNu06ZNuWfPnpX58+bNK++0007lJk2alE866aQFjj2/rldffbXctGnT8jPPPFMul8vlfv36lQcMGPBVnzqNZMcddyz8+372fDRgwIByp06dyjU1NZXl//M//1NeaaWVyrNmzarMe/jhh8tNmjQpT5kypbLd/PeEs2bNKjdv3rz8q1/9qrL+nDlzyl26dClffvnl5XK5XD7rrLPKX//612vV8aMf/ajWOXfkyJHlpk2blidNmlQul8vlqVOnlps1a+aauBRa2GeG008/fYHrYZFNNtmk/NOf/rRcLpfLv/vd78rt27evdb38rKJ2/vnr+cEHH1zu1avXV3lKVNH89+dPPfVUZd63vvWt8qGHHlq4/ne+853yaaedVi6Xy+VRo0aVk5TfeuutwnW7dOlS/tGPflS4rOhzyLRp02rVsrD3jgurp1z+tM1uscUWC12f6pv/Hu3ee++tNb9jx46V91Vnnnlm+dlnny23b9++/NFHH9Va72tf+1r55z//eblcLn7Pf8YZZ5S33XbbcrlcLn/00UflFVZYofz888/X2sfAgQPLBx98cLlc/r92dv/9939p7Z89f5bL5fLaa69dvuaaaxb9ybNUGDBgQLlp06aV9jj/Mf9z3/y/+3vvvVdu165deciQIeVyuVw+6aSTyjvuuOMC+1uUcxlLh4W9BzviiCPKTZs2rfXdVbn86XdegwYNKpfLS8b3tp99Xzdu3LhykvITTzxReKy99tqrfOSRRy60lmWRnihLmYceeiht27ZNq1atsvvuu+fAAw/MEUcckWbNmtX6RWzHjh2z4YYbZuzYsUmSsWPH1lqeJD179vzCY02dOjXf//73s/7666dDhw5p3759Zs2atUi/rFh77bWz6qqr1pr3/e9/P48//njefffdJJ92U5s/6BKLV7ngl9RFtt5660Xe5yabbJKmTZtWpldfffW89957ST5tb1/WJpNPf932jW98ozK90UYbZcUVV6ysM2bMmFxwwQVp27Zt5TH/144ffvhhxo4dm65du6ZLly6VfXxZux49enS+9a1vpXnz5gssW3nllXPEEUekb9++2WuvvXLddddl8uTJi/yaLKsWtf18/rXv2bNnrb93klr3zW7Tpk3at29faTdf5PP32/5se0s+7S216667Zo011ki7du1y2GGH5V//+tcXDjq5zjrr1Pp1dadOndK9e/c0adKk1rzPtuuuXbvW+pVt9+7da7XZz5o5c2YmTZqUXr161Zrfq1evyvrjxo1Ljx49Kt1nk2SbbbaptX6XLl3yne98J7/4xS+SJL///e9TU1OTAw44YKHPjUW3qO27f//+GT16dMaMGZM//elP6datW7797W9/4W2ObrzxxowePTpHHXVUrbZYKpXyox/9KPPmzcvZZ5+90O27d++eww8/XG+UZdymm26aFi1aVKbHjh2bzTbbrNavb3v16pV58+Zl3LhxC2z/5ptv5uOPP651rmnevHm22WabWueaz15vkwXPNdtss0022WST3H777UmSX/7yl1l77bUrvQ5YuhR9Zvj8rTCTT3uinH766dl4442z4oorpm3bthk7dmzl/X6fPn2y9tprZ7311sthhx2WX/3qV3Ue0Hl+TxSWThtttFG23377yvuQN954I88++2wGDhyYuXPn5ic/+Uk23XTTrLzyymnbtm0ee+yxSvvZbLPNsuuuu2bTTTfNAQcckFtuuaVyG7f33nsvkyZNatC28WX1zLfVVls12DFpPH/+858zevTobLLJJqmpqcmYMWMya9asdOzYsdbnxQkTJlRu1Zws+J7/s58j3njjjXz44Yfp06dPrX0MGTKk1j6SBT8rf9n5k2XbzjvvnNGjR9d6/Pd//3etdVZdddWcfvrpOffcc42/tBwpeg+2//77Z+7cudlggw1qnWuefvrpyrlmSfje9rNGjx6dpk2bZscddyxcfswxx+Suu+7K5ptvnjPPPDPPP//8lx5zaSdEWcrMP1GPHz8+//nPfyr3s14cBgwYkNGjR+e6667L888/n9GjR6djx46LdPIv6na7xRZbZLPNNsuQIUMyatSovPrqq7XGPKDhdevWLaVSqfAL3uTTk/RKK61UOXEurLt0kc+HEKVSqcG7qc6aNSvnn39+rTcmf/nLXzJ+/PhaXzrXxedv2/N5gwcPzvDhw7P99tvn7rvvzgYbbJARI0bU61hLu7q2n0VR33bzRdu99dZb2XPPPdOjR4/87ne/y6hRoyrjsXzR+apon43Rruvje9/7Xu6666785z//yeDBg3PggQdmhRVWqHZZS7W6tu8OHTqkW7du6datW3r16pVbb70148ePz913350kWX/99Rf4gnv11VdPt27dKvc5/qxmzZrV+u/CnH/++XnppZdy//331/UpUmXt27fPjBkzFpg/ffr0Wve5rsu1d3H73ve+V7k15+DBg3PkkUf6sctSqugzQ1FbO/3003Pffffl4osvzrPPPpvRo0dn0003rVw/27Vrl5deeil33nlnVl999Zx77rnZbLPNao138mW+7L0XS76BAwfmd7/7XT744IMMHjw4X/va17LjjjvmiiuuyHXXXZezzjorTz31VEaPHp2+fftW2k/Tpk3zxBNP5JFHHkn37t3z05/+NBtuuGEmTJjwpe1i/o9aPvtjh8/eFrjIl9Uz35J03mVB89+jff591XrrrZdu3bpV2s6sWbOy+uqrL/BF9rhx43LGGWdUtvui9/fzxxt7+OGHa+3jtddeW2CcsM+3my87f7Jsa9OmTeWzwfxH0Xv+U089Nf/5z39y4403VqFKqqHoPdisWbPStGnTjBo1qta5ZuzYsbVuY15XDf297Wd92XV69913z9tvv51TTjml8qOI008/vU71L22EKEuZ+SfqtdZaq/LFy8Ybb5xPPvmkct/+5NP7iI4bNy7du3evrPPZ5Um+9Ivh5557LieeeGL22GOPymB/77//fq11mjdvXqf7Gc//cD548OD07t278L7JNJyOHTumT58+ufHGG/Of//yn1rIpU6bkV7/6VQ488MCFfkEy/5exdb1n9aK0yST55JNP8uKLL1amx40bl+nTp2fjjTdOkmy55ZYZN27cAm9OunXrliZNmmTjjTfOO++8U6u3yJe16x49euTZZ5/9wg9hW2yxRQYNGpTnn38+X//61/PrX/+6Ts9/WVHX9vP5137EiBGVv+WiqG97GzVqVObNm5errroq2223XTbYYINMmjSpTvtYFPPb2zvvvFOZ99prr2X69Om12vV87du3T5cuXfLcc8/Vmv/cc89V1t9www3zl7/8JTU1NZXlnx8MOkn22GOPtGnTJjfddFMeffRRY0k1gK96fpzfE2/+tgcffHCeeOKJvPzyyw1aZ9euXXP88cfn//v//j/jByxlNtxww1oDO8730ksvZYMNNljodhtvvHHGjBlTa+Dl5557Lk2aNKkMPP9ZX/va1yr39p/v448/zgsvvFDrXPPZ621SfK459NBD8/bbb+f666/Pa6+9lgEDBnz5E2WJVPSZochzzz2XI444Ivvss0823XTTdO7cOW+99VatdZo1a5bevXvn8ssvzyuvvJK33norf/zjH5N8eu3+snNTjx49MnTo0K/8nKie7373u2nSpEl+/etfZ8iQITnqqKNSKpXy3HPPpV+/fjn00EOz2WabZb311svf/va3WtuWSqX06tUr559/fl5++eW0aNEi9913X9q1a5d11llnoW1j/o8YPvs+f2H3bJ9vUephyTf/PdrPfvazWtfCz9tyyy0zZcqUNGvWbIHPiot6X/7u3bunZcuWmThx4gL7+LLvKhbl/Alt27bNOeeck4suuugLe7Cz7Ch6D7bFFltk7ty5ee+99xY413Tu3DnJkvO97Xybbrpp5s2bt8D4UJ+16qqrZsCAAfnlL3+Za6+9Nv/zP/9T5+MsTYQoy4D1118//fr1y/e///386U9/ypgxY3LooYdmjTXWSL9+/ZIkJ554Yh599NFceeWVGT9+fH72s5/l0Ucf/dL93nHHHRk7dmxGjhyZ/v37L5BEzn/jO2XKlErX7C9yyCGH5B//+EduueUWXwI2kp/97GepqalJ375988wzz+Sdd97Jo48+mj59+mSNNdaoDNJeZLXVVkvr1q3z6KOPZurUqYW/qC2yKG0y+fRkfsIJJ2TkyJEZNWpUjjjiiGy33XaVW4yce+65GTJkSM4///y8+uqrGTt2bO66667K7W969+6dDTbYIAMGDMiYMWPy7LPP1hoot8jxxx+fmTNn5qCDDsqLL76Y8ePH54477si4ceMyYcKEDBo0KMOHD8/bb7+dxx9/POPHj69TELCsqUv7ee6553L55Zfnb3/7W2644Ybcc889Oemkkxb5WGuvvXZKpVIeeuih/POf/6z8MuzLdOvWLR9//HF++tOf5u9//3vuuOOOxTJIaO/evbPpppumf//+eemll/LnP/85hx9+eHbccceF3grvjDPOyGWXXZa7774748aNyw9/+MOMHj268roccsghmTdvXo4++uiMHTs2jz32WK688sokqfXlfdOmTXPEEUdk0KBBWX/99b+0Wy+Lpi7t+8MPP8yUKVMyZcqUjBkzJsccc0xatWqVb3/720mSU045JT179syuu+6a6667Li+99FImTJiQxx57LI888kit2x/W1aBBgzJp0qQ8+eSTX/k503iOOeaY/O1vf8uJJ56YV155JePGjcvVV1+dO++8M6eddtpCt+vfv39atWqVAQMG5K9//WueeuqpnHDCCTnssMPSqVOnBdZv06ZNjjnmmJxxxhl59NFH89prr+X73/9+PvzwwwwcODBJ8oMf/CCvv/56zjrrrPztb3/Lb37zm0qPk8+ea1ZaaaXsu+++OeOMM/Ltb387a665ZsO+KCxx1l9//cqAomPGjKlcl+Z76KGHcv3112f06NF5++23M2TIkMybN68S6K2zzjoZOXJk3nrrrbz//vuFvTcHDRqUF154Iccee2xeeeWVvP7667npppsW+JDPkqtt27Y58MADM2jQoEyePLlyN4H1118/TzzxRJ5//vmMHTs2P/jBDzJ16tTKdiNHjszFF1+cF198MRMnTsy9996bf/7zn5X31j/+8Y9z1VVX5frrr8/48ePz0ksv5ac//WmST38Bu91221UG8n766ae/8BaYi1IPS48bb7wxn3zySbbeeuvcfffdGTt2bMaNG5df/vKXef3119O0adP07t07PXv2zN57753HH388b731Vp5//vn86Ec/WuCHAwvTrl27nH766TnllFNy++23580336y0w/m3t1yYLzt/smyrqampfDaY/1jYde3oo49Ohw4dltsfZ5JssMEG6d+/fw4//PDce++9mTBhQv785z/nkksuycMPP5xkyfne9rPbDRgwIEcddVTuv//+TJgwIcOGDctvfvObJJ9+X/fAAw/kjTfeyKuvvpqHHnpomf/uTIiyjBg8eHC22mqr7LnnnunZs2fK5XL+8Ic/VLqubrfddrnlllty3XXXZbPNNsvjjz/+pW9Cb7311kybNi1bbrllDjvssJx44olZbbXVaq1z1VVX5YknnkjXrl2zxRZbfGmdHTp0yH777Ze2bdtm7733rvfzZdGtv/76efHFF7Peeuvlu9/9br72ta/l6KOPzs4775zhw4cXdjmdr1mzZrn++uvz85//PF26dKkVgHyZL2uTSbLCCivkrLPOyiGHHJJevXqlbdu2lVvjJEnfvn3z0EMP5fHHH883vvGNbLfddrnmmmuy9tprJ/m0m/99992X//znP9lmm23yve997wtDoeTTXzb98Y9/zKxZs7Ljjjtmq622yi233JLmzZtnhRVWyOuvv5799tsvG2ywQY4++ugcd9xx+cEPfrDIz3tZU5f2c9ppp+XFF1/MFltskQsvvDBXX311+vbtu8jHWmONNXL++efnhz/8YTp16pTjjz9+kbbbbLPNcvXVV+eyyy7L17/+9fzqV7/KJZdcUufn+mVKpVIeeOCBrLTSStlhhx3Su3fvrLfeerXa7OedeOKJOfXUU3Paaadl0003zaOPPpoHH3ww66+/fpJPe6v8/ve/z+jRo7P55pvnRz/6Uc4999wkWeCWdQMHDsycOXNy5JFHNvhzW17VpX3fcsstWX311bP66qtn5513zvvvv58//OEPlS8SW7VqlaFDh+ass87K4MGD881vfjMbb7xxTj755PTq1esr3Y5r5ZVXzllnnZWPPvroqz5lGtF6662XZ555Jq+//np69+6dbbfdNr/5zW9yzz33ZLfddlvodiussEIee+yx/Pvf/843vvGN7L///tl1113zs5/9bKHbXHrppdlvv/1y2GGHZcstt8wbb7yRxx57LCuttFKSZN11181vf/vb3HvvvenRo0duuummyo8OWrZsWWtf8881fuyyfLj66quz0korZfvtt89ee+2Vvn37Zsstt6wsX3HFFXPvvfdml112ycYbb5ybb745d955ZzbZZJMkn97OpmnTpunevXtWXXXVwntwb7DBBnn88cczZsyYbLPNNunZs2ceeOCBL72dIUuWgQMHZtq0aenbt29lPMKzzz47W265Zfr27ZuddtopnTt3rvUZr3379nnmmWeyxx57ZIMNNsjZZ5+dq666KrvvvnuST29Dcu211+bGG2/MJptskj333DPjx4+vbP+LX/win3zySbbaaqucfPLJufDCC7+wxi+rh6XH1772tbz88svp3bt3Bg0alM022yxbb711fvrTn+b000/PT37yk5RKpfzhD3/IDjvskCOPPDIbbLBBDjrooLz99tuFPzpYmJ/85Cc555xzcskll2TjjTfObrvtlocffjjrrrvuF273ZedPlm2PPvpo5bPB/Mc3v/nNwnWbN2+en/zkJ97LL+cGDx6cww8/PKeddlo23HDD7L333nnhhRey1lprJVlyvrf9rJtuuin7779/jj322Gy00Ub5/ve/X+kh2KJFiwwaNCg9evTIDjvskKZNm+auu+6q0/6XNqXyoo6oCg1k1113zSabbJLrr7++2qVQRbfddltOPvnkOt1TmyXXOuusk5NPPjknn3xytUtZ6v3qV7/KkUcemRkzZtT6Fcmzzz6bXXfdNe+8806dPhgCFLnoooty880317pFYZLccccdlXsbf3bAewAAgOWVn//QaKZNm5Zhw4Zl2LBhBtUC+H+GDBmS9dZbL2ussUbGjBmTs846K9/97ncrAUpNTU3++c9/5sc//nEOOOAAAQpQLzfeeGO+8Y1vpGPHjnnuuedyxRVX1Orx9+GHH2by5Mm59NJL84Mf/ECAAgAA8P8IUWg0W2yxRaZNm5bLLruscGBUgOXRlClTcu6552bKlClZffXVc8ABB9S6Ld2dd96ZgQMHZvPNN8+QIUOqWCmwNBs/fnwuvPDC/Pvf/85aa62V0047LYMGDaosv/zyy3PRRRdlhx12qDUfAABgeed2XgAAAAAAAAUMLA8AAAAAAFBAiAIAAAAAAFBAiAIAAAAAAFBAiAIAAAAAAFBAiAIAACz3fvzj/7+duwvNuf/jAP52t2yySZinYiNRlHTlISfELBTmabVMyUIec8AJEgdOSO2QJKE4Gi01nCwrnIgiOVBbzhbTpDjwUPY/+Gf9/V253bfubHev19HVdX1+n+/79Ord93c8c+bM+d0xAACAAUaJAgAADBivX7/Orl27Mnny5JSWlmb8+PFZvnx57t+//4+ee/DgwbS3t/+jZwAAAINPye8OAAAA8NWGDRvy6dOnXLp0KVOnTs2rV6/S3t6e3t7ev7Xv06dPGTp06J/OlZeXp7y8/G+dAQAA/Hu5iQIAAAwIb9++zd27d3Py5MksWbIkVVVVmT9/fg4dOpQ1a9b0z2zbti2VlZUZMWJEli5dmidPnvTv+PparvPnz2fKlCkpKyvLuXPnMnHixHz58uWb8+rq6tLU1PTNc//rwoULmTVrVkpLSzNhwoTs3bv3m6w/ygEAAPw7KFEAAIAB4ettkNbW1nz8+LHoTH19fXp6enLr1q08evQohUIhNTU1efPmTf9MZ2dnrl27luvXr+fx48epr69Pb29v7ty50z/z5s2b3L59O42NjUXPOXPmTPbs2ZMdO3bk6dOnuXHjRqZNm/aXcgAAAIOf13kBAAADQklJSS5evJjt27fn7NmzKRQKWbx4cRoaGjJ79uzcu3cvDx48SE9PT0pLS5Mkp0+fTmtra1paWrJjx44k/32F1+XLl1NZWdm/e+XKlbl69WpqamqSJC0tLRkzZkyWLFlSNMuJEydy4MCB7N+/v/+7efPmJclP5wAAAAY/N1EAAIABY8OGDenu7s6NGzeyYsWKdHR0pFAo5OLFi3ny5Enev3+f0aNH999aKS8vz4sXL9LV1dW/o6qq6psCJUkaGxtz7dq1/hsuV65cSUNDQ/744/u/RD09Penu7u4vXP7fz+YAAAAGPzdRAACAAaWsrCy1tbWpra3N0aNHs23bthw7diy7d+/OhAkT0tHR8d0zI0eO7P88fPjw735fvXp1+vr60tbWlnnz5uXu3btpbm4uev6wYcN+mO/9+/c/lQMAABj8lCgAAMCANnPmzLS2tqZQKOTly5cpKSlJdXX1X9pRVlaW9evX58qVK+ns7MyMGTNSKBSKzlZUVKS6ujrt7e1FX/f1KzkAAIDBRYkCAAAMCL29vamvr09TU1Nmz56dioqKPHz4MKdOnUpdXV2WLVuWhQsXZu3atTl16lSmT5+e7u7utLW1Zd26dZk7d+4P9zc2NmbVqlV59uxZNm/e/MPZ48ePZ+fOnRk7dmxWrlyZd+/e5f79+9m3b98v5wAAAAYPJQoAADAglJeXZ8GCBWlubk5XV1c+f/6cSZMmZfv27Tl8+HCGDBmSmzdv5siRI9m6dWtev36d8ePHZ9GiRRk3btyf7l+6dGlGjRqV58+fZ9OmTT+c3bJlSz58+JDm5uYcPHgwY8aMycaNG5Pkl3MAAACDx5C+vr6+3x0CAAAAAABgoPnjdwcAAAAAAAAYiJQoAAAAAAAARShRAAAAAAAAilCiAAAAAAAAFKFEAQAAAAAAKEKJAgAAAAAAUIQSBQAAAAAAoAglCgAAAAAAQBFKFAAAAAAAgCKUKAAAAAAAAEUoUQAAAAAAAIpQogAAAAAAABTxH5VA/U6Knyu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89006" y="1853454"/>
            <a:ext cx="165278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Service Wise: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A1C80-9BAF-E581-B0F5-72933F13D2A4}"/>
              </a:ext>
            </a:extLst>
          </p:cNvPr>
          <p:cNvSpPr txBox="1"/>
          <p:nvPr/>
        </p:nvSpPr>
        <p:spPr>
          <a:xfrm>
            <a:off x="8029036" y="1764315"/>
            <a:ext cx="250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Top10 CPT Procedure: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FB81C-9799-D610-E5E9-46A425297793}"/>
              </a:ext>
            </a:extLst>
          </p:cNvPr>
          <p:cNvSpPr txBox="1"/>
          <p:nvPr/>
        </p:nvSpPr>
        <p:spPr>
          <a:xfrm>
            <a:off x="8029036" y="4125149"/>
            <a:ext cx="31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Bottom10 CPT Procedure: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793DF-66D3-E832-CCD7-421D696F8AB6}"/>
              </a:ext>
            </a:extLst>
          </p:cNvPr>
          <p:cNvSpPr txBox="1"/>
          <p:nvPr/>
        </p:nvSpPr>
        <p:spPr>
          <a:xfrm>
            <a:off x="8404420" y="663414"/>
            <a:ext cx="333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5"/>
                </a:solidFill>
              </a:rPr>
              <a:t>Depends on Procedure being done… Cannot be Judged on basis of this Data 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DD07D7F-798D-3421-A8E6-219741A1417C}"/>
              </a:ext>
            </a:extLst>
          </p:cNvPr>
          <p:cNvCxnSpPr>
            <a:cxnSpLocks/>
          </p:cNvCxnSpPr>
          <p:nvPr/>
        </p:nvCxnSpPr>
        <p:spPr>
          <a:xfrm>
            <a:off x="7530275" y="357635"/>
            <a:ext cx="1436853" cy="305779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87C6EB3-48FF-0B46-A80E-F154ECF1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85" y="719689"/>
            <a:ext cx="2613219" cy="841194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5AA242C9-F27A-EF47-2EA1-C9AA44471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10281"/>
            <a:ext cx="6351220" cy="2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A37B5-FA0D-5FBF-C2E1-63AABBC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232" y="2063013"/>
            <a:ext cx="3428707" cy="2098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C22A5C-B35A-2F19-46BE-291C93648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232" y="4486421"/>
            <a:ext cx="3428706" cy="2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6342"/>
            <a:ext cx="10515600" cy="1325563"/>
          </a:xfrm>
        </p:spPr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39" y="1401417"/>
            <a:ext cx="11370365" cy="477554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1800" dirty="0"/>
              <a:t>Operating room (OR) inefficiency is a significant financial burden on healthcare organizations, impacting both cost and patient care. </a:t>
            </a:r>
          </a:p>
          <a:p>
            <a:pPr algn="just">
              <a:lnSpc>
                <a:spcPct val="150000"/>
              </a:lnSpc>
            </a:pPr>
            <a:r>
              <a:rPr lang="en-GB" sz="1800" dirty="0"/>
              <a:t>While booked OR time represents a planned utilization metric, it often deviates from the actual time procedures take due to workflow delays, inaccurate booking estimates, and cancellations. </a:t>
            </a:r>
          </a:p>
          <a:p>
            <a:pPr algn="just">
              <a:lnSpc>
                <a:spcPct val="150000"/>
              </a:lnSpc>
            </a:pPr>
            <a:r>
              <a:rPr lang="en-GB" sz="1800" dirty="0"/>
              <a:t>This project aims to leverage a dataset containing surgical timestamps throughout the OR workflow to identify and quantify these areas of inefficiency. </a:t>
            </a:r>
          </a:p>
          <a:p>
            <a:pPr algn="just">
              <a:lnSpc>
                <a:spcPct val="150000"/>
              </a:lnSpc>
            </a:pPr>
            <a:r>
              <a:rPr lang="en-GB" sz="1800" dirty="0"/>
              <a:t>By analyzing this data, we can develop actionable insights to optimize OR utilization, potentially saving healthcare organizations substantial time and financial resources, and ultimately improving patient care delivery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3458" y="2215330"/>
            <a:ext cx="2199861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GB" dirty="0"/>
              <a:t>OR Suite: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0934" y="2215330"/>
            <a:ext cx="2199861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GB" dirty="0"/>
              <a:t>Week Wise: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972F75D-8330-2AC9-924D-AE34338B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2" y="177783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Start_End</a:t>
            </a:r>
            <a:endParaRPr lang="en-GB" dirty="0"/>
          </a:p>
        </p:txBody>
      </p:sp>
      <p:sp>
        <p:nvSpPr>
          <p:cNvPr id="17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>
            <a:extLst>
              <a:ext uri="{FF2B5EF4-FFF2-40B4-BE49-F238E27FC236}">
                <a16:creationId xmlns:a16="http://schemas.microsoft.com/office/drawing/2014/main" id="{B37B3A14-8849-8D18-8885-EFF46A9FC6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44ED6E9-ACD5-1642-FAA2-E8EDEEFFF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18002"/>
              </p:ext>
            </p:extLst>
          </p:nvPr>
        </p:nvGraphicFramePr>
        <p:xfrm>
          <a:off x="454992" y="595727"/>
          <a:ext cx="6876000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ea typeface="Meiryo UI"/>
                        </a:rPr>
                        <a:t>Avg</a:t>
                      </a:r>
                      <a:r>
                        <a:rPr lang="en-GB" sz="1400" dirty="0">
                          <a:ea typeface="Meiryo UI"/>
                        </a:rPr>
                        <a:t> Ratio W.r.t Booked time</a:t>
                      </a:r>
                      <a:endParaRPr lang="en-GB" sz="1400" baseline="0" dirty="0"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>
            <a:extLst>
              <a:ext uri="{FF2B5EF4-FFF2-40B4-BE49-F238E27FC236}">
                <a16:creationId xmlns:a16="http://schemas.microsoft.com/office/drawing/2014/main" id="{B5F1AE6F-0EF5-3495-D6A3-FA031723B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AutoShape 4" descr="data:image/png;base64,iVBORw0KGgoAAAANSUhEUgAABlEAAAKoCAYAAADnONmNAAAAOXRFWHRTb2Z0d2FyZQBNYXRwbG90bGliIHZlcnNpb24zLjcuMSwgaHR0cHM6Ly9tYXRwbG90bGliLm9yZy/bCgiHAAAACXBIWXMAAA9hAAAPYQGoP6dpAABnaElEQVR4nOzdebyc890//tdkj2wIEiG2xhYVaxFprUmDcsdaSxCk1du+0/xqKbXvtJbebg3RFtXaSq2poCQpIdESaWiIyqLaLBJ1QjK/P3wztyNXyDlOzmR5Ph+Peci1v2fOx3XNzGs+16dULpfLAQAAAAAAoJYm1S4AAAAAAABgSSREAQAAAAAAKCBEAQAAAAAAKCBEAQAAAAAAKCBEAQAAAAAAKCBEAQAAAAAAKCBEAQAAAAAAKCBEAQAAAAAAKCBEAQAAAAAAKNCs2gUsbvPmzcukSZPSrl27lEqlapcDAAAAAABUUblczgcffJAuXbqkSZMv7mtS1RBlnXXWydtvv73A/GOPPTY33HBDPvroo5x22mm56667UlNTk759++bGG29Mp06dFvkYkyZNSteuXRuybAAAAAAAYCn3zjvvZM011/zCdUrlcrncSPUs4J///Gfmzp1bmf7rX/+aPn365KmnnspOO+2UY445Jg8//HBuu+22dOjQIccff3yaNGmS5557bpGPMWPGjKy44op555130r59+8XxNAAAAAAAgKXEzJkz07Vr10yfPj0dOnT4wnWrGqJ83sknn5yHHnoo48ePz8yZM7Pqqqvm17/+dfbff/8kyeuvv56NN944w4cPz3bbbbdI+5w5c2Y6dOiQGTNmCFEAAAAAAGA5V5fcYIkZWH7OnDn55S9/maOOOiqlUimjRo3Kxx9/nN69e1fW2WijjbLWWmtl+PDhC91PTU1NZs6cWesBAAAAAABQV0tMiHL//fdn+vTpOeKII5IkU6ZMSYsWLbLiiivWWq9Tp06ZMmXKQvdzySWXpEOHDpWH8VAAAAAAAID6WGJClFtvvTW77757unTp8pX2M2jQoMyYMaPyeOeddxqoQgAAAAAAYHnSrNoFJMnbb7+dJ598Mvfee29lXufOnTNnzpxMnz69Vm+UqVOnpnPnzgvdV8uWLdOyZcvFWS4AAAAAALAcWCJ6ogwePDirrbZavvOd71TmbbXVVmnevHmGDh1amTdu3LhMnDgxPXv2rEaZAAAAAADAcqTqPVHmzZuXwYMHZ8CAAWnW7P/K6dChQwYOHJhTTz01K6+8ctq3b58TTjghPXv2zHbbbVfFigEAAAAAgOVB1UOUJ598MhMnTsxRRx21wLJrrrkmTZo0yX777Zeampr07ds3N954YxWqBAAAAAAAljelcrlcrnYRi9PMmTPToUOHzJgxI+3bt692OQAAAAAAQBXVJTdYIsZEAQAAAAAAWNIIUQAAAAAAAAoIUQAAAAAAAAoIUQAAAAAAAAoIUQAAAAAAAAoIUQAAAAAAAAoIUQAAAAAAAAoIUQAAAAAAAAoIUQAAAAAAAAoIUQAAAAAAAAoIUQAAAAAAAAoIUQAAAAAAAAoIUQAAAAAAAAoIUQAAAAAAAAoIUQAAAAAAAAo0q3YBwPKrXC5n9uzZlek2bdqkVCpVsSIAAAAAgP8jRAGqZvbs2enXr19l+oEHHkjbtm2rWBEAAAAAwP9xOy8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zapdAAAAUDflcjmzZ8+uTLdp0yalUqmKFQEAACybhCgAALCUmT17dvr161eZfuCBB9K2bdsqVgQAALBscjsvAAAAAACAAkIUAAAAAACAAm7nBUuQrc4YUu0SGlXpkznp8Jnpnc65K+VmLapWT2MbdcXh1S4BAAAAAPgCeqIAAAAAAAAUEKIAAAAAAAAUqHqI8u677+bQQw9Nx44d07p162y66aZ58cUXK8vL5XLOPffcrL766mndunV69+6d8ePHV7FiAAAAAABgeVDVEGXatGnp1atXmjdvnkceeSSvvfZarrrqqqy00kqVdS6//PJcf/31ufnmmzNy5Mi0adMmffv2zUcffVTFygEAAAAAgGVdVQeWv+yyy9K1a9cMHjy4Mm/dddet/LtcLufaa6/N2WefnX79+iVJhgwZkk6dOuX+++/PQQcd1Og1AwAAAAAAy4eq9kR58MEHs/XWW+eAAw7Iaqutli222CK33HJLZfmECRMyZcqU9O7duzKvQ4cO2XbbbTN8+PBqlAwAAAAAACwnqhqi/P3vf89NN92U9ddfP4899liOOeaYnHjiibn99tuTJFOmTEmSdOrUqdZ2nTp1qiz7vJqamsycObPWAwAAAAAAoK6qejuvefPmZeutt87FF1+cJNliiy3y17/+NTfffHMGDBhQr31ecsklOf/88xuyTAAAAAAAYDlU1Z4oq6++erp3715r3sYbb5yJEycmSTp37pwkmTp1aq11pk6dWln2eYMGDcqMGTMqj3feeWcxVA4AAAAAACzrqhqi9OrVK+PGjas1729/+1vWXnvtJJ8OMt+5c+cMHTq0snzmzJkZOXJkevbsWbjPli1bpn379rUeAAAAAAAAdVXV23mdcsop2X777XPxxRfnu9/9bv785z/nf/7nf/I///M/SZJSqZSTTz45F154YdZff/2su+66Oeecc9KlS5fsvffe1SwdAAAAAABYxlU1RPnGN76R++67L4MGDcoFF1yQddddN9dee2369+9fWefMM8/M7Nmzc/TRR2f69On55je/mUcffTStWrWqYuUAAAAAAMCyrqohSpLsueee2XPPPRe6vFQq5YILLsgFF1zQiFUBAAAAAADLu6qOiQIAAAAAALCkEqIAAAAAAAAUEKIAAAAAAAAUEKIAAAAAAAAUEKIAAAAAAAAUEKIAAAAAAAAUEKIAAAAAAAAUEKIAAAAAAAAUEKIAAAAAAAAUEKIAAAAAAAAUEKIAAAAAAAAUEKIAAAAAAAAUEKIAAAAAAAAUEKIAAAAAAAAUaFbtAgAAAIDlW7lczuzZsyvTbdq0SalUqmJFAACfEqIAAAAAVTV79uz069evMv3AAw+kbdu2VawIAOBTbucFAAAAAABQQIgCAAAAAABQQIgCAAAAAABQQIgCAAAAAABQQIgCAAAAAABQQIgCAAAAAABQQIgCAAAAAABQQIgCAAAAAABQQIgCAAAAAABQQIgCAAAAAABQQIgCAAAAAABQoFm1CwAAgK9qqzOGVLuERlX6ZE46fGZ6p3PuSrlZi6rV09hGXXF4tUsAAACWE3qiAAAAAAAAFBCiAAAAAAAAFBCiAAAAAAAAFBCiAAAAAAAAFBCiAAAAAAAAFBCiAAAAAAAAFGhW7QKA5Ve5afPM6HFwrWkAAAAAgCWFEAWonlIp5WYtql0FAAAAAEAht/MCAAAAAAAoIEQBAAAAAAAoIEQBAAAAAAAoIEQBAAAAAAAoYGB5FlAulzN79uzKdJs2bVIqlapYEQAAAAAAND4hCguYPXt2+vXrV5l+4IEH0rZt2ypWBAAAAAAAjc/tvAAAAAAAAAoIUQAAAAAAAAoIUQAAAAAAAAoIUQAAAAAAAAoIUQAAAAAAAAoIUQAAAAAAAAoIUQAAAAAAAAoIUQAAAAAAAAoIUQAAAAAAAAoIUQAAAAAAAAoIUQAAAAAAAAoIUQAAAAAAAAoIUQAAAAAAAAoIUQAAAAAAAAoIUQAAAAAAAAoIUQAAAAAAAAo0q3YBAAAAQG1bnTGk2iU0qtInc9LhM9M7nXNXys1aVK2exjbqisOrXQIAsBB6ogAAAAAAABQQogAAAAAAABQQogAAAAAAABQQogAAAAAAABQQogAAAAAAABQQogAAAAAAABQQogAAAAAAABQQogAAAAAAABSoaojy4x//OKVSqdZjo402qiz/6KOPctxxx6Vjx45p27Zt9ttvv0ydOrWKFQMAAAAAAMuLqvdE2WSTTTJ58uTK409/+lNl2SmnnJLf//73ueeee/L0009n0qRJ2XfffatYLQAAAAAAsLxoVvUCmjVL586dF5g/Y8aM3Hrrrfn1r3+dXXbZJUkyePDgbLzxxhkxYkS22267xi4VAAAAAABYjlS9J8r48ePTpUuXrLfeeunfv38mTpyYJBk1alQ+/vjj9O7du7LuRhttlLXWWivDhw+vVrkAAFB15abNM6PHwZVHuWnzapcEAACwTKpqT5Rtt902t912WzbccMNMnjw5559/fr71rW/lr3/9a6ZMmZIWLVpkxRVXrLVNp06dMmXKlIXus6amJjU1NZXpmTNnLq7yAQCgOkqllJu1qHYVAABAlZXL5cyePbsy3aZNm5RKpSpWtOypaoiy++67V/7do0ePbLvttll77bXzm9/8Jq1bt67XPi+55JKcf/75DVUiAAAAAAAskWbPnp1+/fpVph944IG0bdu2ihUte6o+Jspnrbjiitlggw3yxhtvpE+fPpkzZ06mT59eqzfK1KlTC8dQmW/QoEE59dRTK9MzZ85M165dv1JdW50x5Cttv7QpfTInHT4zvdM5dy1Xv3QcdcXh1S4BAAAAAIAlQNXHRPmsWbNm5c0338zqq6+erbbaKs2bN8/QoUMry8eNG5eJEyemZ8+eC91Hy5Yt0759+1oPAAAAAACAuqpqT5TTTz89e+21V9Zee+1MmjQp5513Xpo2bZqDDz44HTp0yMCBA3Pqqadm5ZVXTvv27XPCCSekZ8+e2W677apZNgAAAAAAsByoaojyj3/8IwcffHD+9a9/ZdVVV803v/nNjBgxIquuumqS5JprrkmTJk2y3377paamJn379s2NN95YzZIBAAAAAIDlRFVDlLvuuusLl7dq1So33HBDbrjhhkaqCAAAAAAA4FNL1JgoAAAAAAAASwohCgAAAAAAQAEhCgAAAAAAQAEhCgAAAAAAQAEhCgAAAAAAQAEhCgAAAAAAQAEhCgAAAAAAQAEhCgAAAAAAQAEhCgAAAAAAQAEhCgAAAAAAQAEhCgAAAAAAQAEhCgAAAAAAQAEhCgAAAAAAQAEhCgAAAAAAQAEhCgAAAAAAQAEhCgAAAAAAQAEhCgAAAAAAQAEhCgAAAAAAQAEhCgAAAAAAQAEhCgAAAAAAQAEhCgAAAAAAQAEhCgAAAAAAQAEhCgAAAAAAQIFm1S4AAAAAAAAawlZnDKl2CY2q9MmcdPjM9E7n3JVysxZVq6exjbri8MV+DD1RAAAAAAAACuiJAgAAAFRVuWnzzOhxcK1pAIAlgRAFAAAAqK5Sabm69QgAsPRwOy8AAAAAAIACQhQAAAAAAIACQhQAAAAAAIACxkRhAQb0AwAAAAAAIQpFDOgHAAAAAABu5wUAAAAAAFBEiAIAAAAAAFBAiAIAAAAAAFBAiAIAAAAAAFBAiAIAAAAAAFBAiAIAAAAAAFBAiAIAAAAAAFBAiAIAAAAAAFBAiAIAAAAAAFBAiAIAAAAAAFBAiAIAAAAAAFBAiAIAAAAAAFBAiAIAAAAAAFBAiAIAAAAAAFBAiAIAAAAAAFBAiAIAAAAAAFBAiAIAAAAAAFBAiAIAAAAAAFBAiAIAAAAAAFBAiAIAAAAAAFBAiAIAAAAAAFBAiAIAAAAAAFCgWbULAAAAAAAA6q7ctHlm9Di41jQNS4gCAAAAAABLo1Ip5WYtql3FMs3tvAAAAAAAAAoIUQAAAAAAAAoIUQAAAAAAAAoIUQAAAAAAAAoIUQAAAAAAAAoIUQAAAAAAAAoIUQAAAAAAAAoIUQAAAAAAAAoIUQAAAAAAAAoIUQAAAAAAAAo0+yobz5kzJ++9917mzZtXa/5aa631lYoCAAAAAACotnqFKOPHj89RRx2V559/vtb8crmcUqmUuXPnNkhxAAAAAAAA1VKv23kdccQRadKkSR566KGMGjUqL730Ul566aW8/PLLeemll+pdzKWXXppSqZSTTz65Mu+jjz7Kcccdl44dO6Zt27bZb7/9MnXq1HofAwAAAAAAYFHUqyfK6NGjM2rUqGy00UYNVsgLL7yQn//85+nRo0et+aecckoefvjh3HPPPenQoUOOP/747Lvvvnnuueca7NgAAAAAAACfV6+eKN27d8/777/fYEXMmjUr/fv3zy233JKVVlqpMn/GjBm59dZbc/XVV2eXXXbJVlttlcGDB+f555/PiBEjGuz4AAAAAAAAn1evEOWyyy7LmWeemWHDhuVf//pXZs6cWetRV8cdd1y+853vpHfv3rXmjxo1Kh9//HGt+RtttFHWWmutDB8+vHBfNTU1X7keAAAAAACAet3Oa36oseuuu9aaX5+B5e+666689NJLeeGFFxZYNmXKlLRo0SIrrrhirfmdOnXKlClTCvd3ySWX5Pzzz1/k4wMAAAAAABSpV4jy1FNPNcjB33nnnZx00kl54okn0qpVqwbZ56BBg3LqqadWpmfOnJmuXbs2yL4BAAAAAIDlR71ClB133LFBDj5q1Ki899572XLLLSvz5s6dm2eeeSY/+9nP8thjj2XOnDmZPn16rd4oU6dOTefOnQv32bJly7Rs2bJB6gMAAAAAAJZfixyivPLKK/n617+eJk2a5JVXXvnCdXv06LFI+9x1113zl7/8pda8I488MhtttFHOOuusdO3aNc2bN8/QoUOz3377JUnGjRuXiRMnpmfPnotaOgAAAAAAQJ0tcoiy+eabZ8qUKVlttdWy+eabp1QqpVwuL7BeXcZEadeuXb7+9a/XmtemTZt07NixMn/gwIE59dRTs/LKK6d9+/Y54YQT0rNnz2y33XaLWjoAAAAAAECdLXKIMmHChKy66qqVfzeWa665Jk2aNMl+++2Xmpqa9O3bNzfeeGOjHR8AAAAAAFg+LXKIsvbaaxf+u6ENGzas1nSrVq1yww035IYbblhsxwQAAAAAAPi8JvXZ6Pbbb8/DDz9cmT7zzDOz4oorZvvtt8/bb7/dYMUBAAAAAABUS71ClIsvvjitW7dOkgwfPjw/+9nPcvnll2eVVVbJKaec0qAFAgAAAAAAVMMi387rs955551069YtSXL//fdn//33z9FHH51evXplp512asj6AAAAAAAAqqJePVHatm2bf/3rX0mSxx9/PH369Eny6fgl//nPfxquOgAAAAAAgCqpV0+UPn365Hvf+1622GKL/O1vf8see+yRJHn11VezzjrrNGR9AAAAAAAAVVGvnig33HBDevbsmX/+85/53e9+l44dOyZJRo0alYMPPrhBCwQAAAAAAKiGevVEWXHFFfOzn/1sgfnnn3/+Vy4IAAAAAABgSbDIIcorr7yyyDvt0aNHvYoBAAAAAABYUixyiLL55punVCqlXC4XLp+/rFQqZe7cuQ1WIAAAAAAAQDUscogyYcKExVkHAAAAAADAEmWRQ5S11157cdYBAAAAAACwRGlS3w3vuOOO9OrVK126dMnbb7+dJLn22mvzwAMPNFhxAAAAANBQyuVyZs2aVXks7Lb1ADBfvUKUm266Kaeeemr22GOPTJ8+vTIGyoorrphrr722IesDAAAAgAYxe/bs9OvXr/KYPXt2tUsCYAlXrxDlpz/9aW655Zb86Ec/StOmTSvzt9566/zlL39psOIAAAAAAACqpV4hyoQJE7LFFlssML9ly5YSfAAAAAAAYJlQrxBl3XXXzejRoxeY/+ijj2bjjTf+qjUBAAAAAABUXbP6bHTqqafmuOOOy0cffZRyuZw///nPufPOO3PJJZfkf//3fxu6RgAAAAAAgEZXrxDle9/7Xlq3bp2zzz47H374YQ455JB06dIl1113XQ466KCGrhEAAAAAAKDR1StESZL+/funf//++fDDDzNr1qysttpqDVkXAAAAAABAVdVrTJQk+eSTT/Lkk0/mjjvuSOvWrZMkkyZNyqxZsxqsOAAAAAAAgGqpV0+Ut99+O7vttlsmTpyYmpqa9OnTJ+3atctll12Wmpqa3HzzzQ1dJwAAAAAAQKOqV0+Uk046KVtvvXWmTZtW6YWSJPvss0+GDh3aYMUBAAAAAABUS716ojz77LN5/vnn06JFi1rz11lnnbz77rsNUhgAAAAAAEA11asnyrx58zJ37twF5v/jH/9Iu3btvnJRAAAAAAAA1VavEOXb3/52rr322sp0qVTKrFmzct5552WPPfZoqNoAAAAAAACqpl6387rqqqvSt2/fdO/ePR999FEOOeSQjB8/PqusskruvPPOhq4RAAAAAACg0dUrRFlzzTUzZsyY3HXXXXnllVcya9asDBw4MP3796810PwSZc6cTx/10GzuJw1cDEu0eraThqCtLWeq2NYAljWuocsZ11CWA85ryxnntcYzZ06azZtXa9rrD8sW19DlTH3P4XXYrl4hSpI0a9Yshx56aH03b3xXXZW0bFmvTY8aMaaBi2GJdvHEqh1aW1vOVLGtASxrXEOXM66hLAec15YzzmuNpsWcOTnkrbf+b/rKK5MWLapXENDgXEOXM/W9htbULPKq9Q5Rxo8fn6eeeirvvfde5n02wU9y7rnn1ne3AAAAAAAAS4RSuVwu13WjW265Jcccc0xWWWWVdO7cOaVS6f92WCrlpZdeatAiv4qZM2emQ4cOmfHPf6Z9+/b12se2P/xlA1fFkmzkpdXrYaWtLV+q2dYAljWuocsX11CWB85ryxfntcYza9as7LfffpXp3/3ud2nbtm0VKwIammvo8qW+19CZM2emw6qrZsaMGV+aG9SrJ8qFF16Yiy66KGeddVa9CqyKFi3q3T3zk6b17rDD0qiK3Xi1teWMLuMADcY1dDnjGspywHltOeO81nhatMgnTZrUmvb6w7LFNXQ5U99zeB22a/Llqyxo2rRpOeCAA+qzKQAAAAAAwFKhXiHKAQcckMcff7yhawEAAAAAAFhiLHLfpuuvv77y727duuWcc87JiBEjsummm6Z58+a11j3xxBMbrkIAAAAAAIAqWOQQ5Zprrqk13bZt2zz99NN5+umna80vlUpCFAAAAAAAYKm3yCHKhAkTFmcdAAAAAAAAS5Q6jYny1FNP5eOPP15ctQAAAAAAACwxFrknSpLsuuuuadWqVbbbbrvsvPPO2XnnnbPddtulWbM67QYAAAAAAGCJV6eeKBMmTMgNN9yQtdZaK7feemt22GGHrLjiiunbt28uvfTSjBw5MvPmzVtctQIAAAAAADSaOoUoa6+9do488sjcdttteeutt/LGG2/k+uuvT6dOnXLTTTdl++23z8orr7y4agUAAAAAAGg0X+k+XOutt16aNm2aUqmUUqmU+++/P3PmzGmo2gAAAAAAAKqmziHKxIkTM2zYsDz11FMZNmxY3n///Wy//fb51re+lYceeijbbrvt4qgTAAAAAACgUdUpRFlvvfUybdq09OrVKzvssEN+8IMfZOuttzawPAAAAMBSaKszhlS7hEZV+mROOnxmeqdz7kq5WYuq1dPYRl1xeLVLAFjq1GlMlP/85z+fbtSkSZo1a5bmzZunadOmi6UwAAAAAACAaqpTiDJ58uQMHz48e+yxR0aOHJnvfOc7WWmllbLnnnvmyiuvzAsvvJB58+YtrloBAAAAAAAaTZ3vw7XRRhtlo402yn//938nScaOHVsZH+XCCy9MkkyfPr1BiwQAAAAAAGhsdeqJ8nlTp07NK6+8kldeeSVjxozJzJkzU1NT01C1AQAAAAAAVE2deqK89957GTZsWIYNG5annnoqf/vb39K8efNss802Oeigg7LzzjunZ8+ei6tWAAAAAACARlOnEKVz585p3rx5tt566+y3337Zeeeds/3226d169aLqz4AAAAAAICqqFOI8sgjj+Sb3/xm2rRps0jrP/fcc9l6663TsmXLehUHAAAAALC0KZfLmT17dmW6TZs2KZVKVawIqK86hSh9+/at08533333jB49Ouutt16dtgMAAAAAWFrNnj07/fr1q0w/8MADadu2bRUrAurrKw0s/2XK5fLi3D0AAAAAAMBis1hDFAAAAAAAgKWVEAUAAAAAAKCAEAUAAAAAAKDAYg1RSqXS4tw9AAAAAADAYmNgeQAAAAAAgALN6rvhJ598kmHDhuXNN9/MIYccknbt2mXSpElp37592rZtmyT54IMPGqxQAAAAAACAxlSvEOXtt9/ObrvtlokTJ6ampiZ9+vRJu3btctlll6WmpiY333xzQ9cJAAAAAADQqOp1O6+TTjopW2+9daZNm5bWrVtX5u+zzz4ZOnRogxUHAAAAAABQLfXqifLss8/m+eefT4sWLWrNX2eddfLuu+82SGEAAAAAAADVVK+eKPPmzcvcuXMXmP+Pf/wj7dq1+8pFAQAAAAAAVFu9QpRvf/vbufbaayvTpVIps2bNynnnnZc99tijoWoDAAAAAAComnrdzuuqq65K3759071793z00Uc55JBDMn78+Kyyyiq58847G7pGAAAAAACARlevEGXNNdfMmDFjctddd+WVV17JrFmzMnDgwPTv37/WQPMAAAAAAABLq3qFKEnSrFmzHHrooQ1ZCwAAAAAAwBJjkUOUBx98cJF3+l//9V/1KgYAAAAAAGBJscghyt57771I65VKpcydO3eR1r3pppty00035a233kqSbLLJJjn33HOz++67J0k++uijnHbaabnrrrtSU1OTvn375sYbb0ynTp0WtWwAAAAAAIB6abKoK86bN2+RHosaoCSfjq1y6aWXZtSoUXnxxRezyy67pF+/fnn11VeTJKecckp+//vf55577snTTz+dSZMmZd999637swQAAAAAAKijeo+J0hD22muvWtMXXXRRbrrppowYMSJrrrlmbr311vz617/OLrvskiQZPHhwNt5444wYMSLbbbddNUoGAAAAAACWE/UKUS644IIvXH7uuefWeZ9z587NPffck9mzZ6dnz54ZNWpUPv744/Tu3buyzkYbbZS11lorw4cPX2iIUlNTk5qamsr0zJkz61wLAAAAAABAvUKU++67r9b0xx9/nAkTJqRZs2b52te+VqcQ5S9/+Ut69uyZjz76KG3bts19992X7t27Z/To0WnRokVWXHHFWut36tQpU6ZMWej+Lrnkkpx//vl1ej4AAAAAAACfV68Q5eWXX15g3syZM3PEEUdkn332qdO+Ntxww4wePTozZszIb3/72wwYMCBPP/10fcpKkgwaNCinnnpqrbq6du1a7/0BAAAAAADLpwYbE6V9+/Y5//zzs9dee+Wwww5b5O1atGiRbt26JUm22mqrvPDCC7nuuuty4IEHZs6cOZk+fXqt3ihTp05N586dF7q/li1bpmXLlvV+HgAAAAAAAEnSpCF3NmPGjMyYMeMr7WPevHmpqanJVlttlebNm2fo0KGVZePGjcvEiRPTs2fPr1oqAAAAAADAF6pXT5Trr7++1nS5XM7kyZNzxx13ZPfdd1/k/QwaNCi777571lprrXzwwQf59a9/nWHDhuWxxx5Lhw4dMnDgwJx66qlZeeWV0759+5xwwgnp2bPnQgeVBwAAAICFKTdtnhk9Dq41TePY6owh1S6hUZU+mZMOn5ne6Zy7Um7Womr1NLZRVxxe7RKgwdQrRLnmmmtqTTdp0iSrrrpqBgwYkEGDBi3yft57770cfvjhmTx5cjp06JAePXrkscceS58+fSrHadKkSfbbb7/U1NSkb9++ufHGG+tTMgAAAADLu1JpufoiG4Cvrl4hyoQJExrk4LfeeusXLm/VqlVuuOGG3HDDDQ1yPAAAAAAAgEXVoGOiAAAAAAAALCsWuSfKvvvuu8g7vffee+tVDAAAAAAAwJJikXuidOjQofJo3759hg4dmhdffLGyfNSoURk6dGg6dOjwBXsBAAAAAABYOixyT5TBgwdX/n3WWWflu9/9bm6++eY0bdo0STJ37twce+yxad++fcNXCQAAAAAA0MjqNSbKL37xi5x++umVACVJmjZtmlNPPTW/+MUvGqw4AAAAAACAaqlXiPLJJ5/k9ddfX2D+66+/nnnz5n3logAAAAAAAKptkW/n9VlHHnlkBg4cmDfffDPbbLNNkmTkyJG59NJLc+SRRzZogQAAAAAAANVQrxDlyiuvTOfOnXPVVVdl8uTJSZLVV189Z5xxRk477bQGLRAAAAAAAKAa6hWiNGnSJGeeeWbOPPPMzJw5M0kMKA8AAAAAACxT6jUmSvLpuChPPvlk7rzzzpRKpSTJpEmTMmvWrAYrDgAAAAAAoFrq1RPl7bffzm677ZaJEyempqYmffr0Sbt27XLZZZelpqYmN998c0PXCQAAAAAA0Kjq1RPlpJNOytZbb51p06aldevWlfn77LNPhg4d2mDFAQAAAAAAVEu9eqI8++yzef7559OiRYta89dZZ528++67DVIYAAAAAABANdWrJ8q8efMyd+7cBeb/4x//SLt27b5yUQAAAAAAANVWrxDl29/+dq699trKdKlUyqxZs3Leeedljz32aKjaAAAAAAAAqqZet/O66qqr0rdv33Tv3j0fffRRDjnkkIwfPz6rrLJK7rzzzoauEQAAAAAAoNHVK0RZc801M2bMmNx111155ZVXMmvWrAwcODD9+/evNdA8AAAAAADA0qpeIUqSNGvWLIceemhD1gIAAAAAALDEqHeIMn78+Dz11FN57733Mm/evFrLzj333K9cGAAAAAAAQDXVK0S55ZZbcswxx2SVVVZJ586dUyqVKstKpZIQBQAAAAAAWOrVK0S58MILc9FFF+Wss85q6HoAAAAAAACWCPUKUaZNm5YDDjigoWsBAAAAAFjqlZs2z4weB9eaBpZOTeqz0QEHHJDHH3+8oWsBAAAAAFj6lUopN2tReeQzwyEAS5dF7oly/fXXV/7drVu3nHPOORkxYkQ23XTTNG9eO0k98cQTG65CAAAAAACAKljkEOWaa66pNd22bds8/fTTefrpp2vNL5VKQhQAAAAAAGCpt8ghyoQJExZnHQAAAAAAAEuUeo2JAgAAAAAAsKyrV4iy33775bLLLltg/uWXX54DDjjgKxcFAAAAAABQbfUKUZ555pnsscceC8zffffd88wzz3zlogAAAAAAAKqtXiHKrFmz0qJFiwXmN2/ePDNnzvzKRQEAAAAAAFRbvUKUTTfdNHffffcC8++666507979KxcFAAAAAABQbc3qs9E555yTfffdN2+++WZ22WWXJMnQoUNz55135p577mnQAgEAAAAAAKqhXiHKXnvtlfvvvz8XX3xxfvvb36Z169bp0aNHnnzyyey4444NXSMAAAAAAECjq1eIkiTf+c538p3vfKchawEAAAAAAFhi1DtEme+jjz7K3XffndmzZ6dPnz5Zf/31G6IuAAAAAACAqqpTiHLqqafm448/zk9/+tMkyZw5c7LddtvltddeyworrJAzzzwzTzzxRHr27LlYigUAAAAAAGgsTeqy8uOPP54+ffpUpn/1q19l4sSJGT9+fKZNm5YDDjggF154YYMXCQAAAAAA0NjqFKJMnDgx3bt3r0w//vjj2X///bP22munVCrlpJNOyssvv9zgRQIALA3K5XJmzZpVeZTL5WqXBAAAAHwFdbqdV5MmTWp9GTBixIicc845lekVV1wx06ZNa7jqAACWIrNnz06/fv0q0w888EDatm1bxYoAAACAr6JOPVE23njj/P73v0+SvPrqq5k4cWJ23nnnyvK33347nTp1atgKAQAAAAAAqqBOPVHOPPPMHHTQQXn44Yfz6quvZo899si6665bWf6HP/wh22yzTYMXCQAAAAAA0Njq1BNln332yR/+8If06NEjp5xySu6+++5ay1dYYYUce+yxDVogAAAAAABANdSpJ0qS7Lrrrtl1110Ll5133nlfuSAAAAAAAIAlQZ16onyZe++9Nz169GjIXQIAAAAAAFRFnUOUn//859l///1zyCGHZOTIkUmSP/7xj9liiy1y2GGHpVevXg1eJAAAAAAAQGOrU4hy6aWX5oQTTshbb72VBx98MLvssksuvvji9O/fPwceeGD+8Y9/5KabblpctQIAAAAAADSaOo2JMnjw4Nxyyy0ZMGBAnn322ey44455/vnn88Ybb6RNmzaLq0YAAAAAAIBGV6eeKBMnTswuu+ySJPnWt76V5s2b5/zzzxegAAAAAAAAy5w6hSg1NTVp1apVZbpFixZZeeWVG7woAAAAAACAaqvT7byS5JxzzskKK6yQJJkzZ04uvPDCdOjQodY6V199dcNUBwAAAAAAUCV1ClF22GGHjBs3rjK9/fbb5+9//3utdUqlUsNUBgAAAAAAUEV1ClGGDRtWa/r9999PkqyyyioNVhAAAAAAAMCSoE5joiTJ9OnTc9xxx2WVVVZJp06d0qlTp6yyyio5/vjjM3369MVQIgAAAAAAQOOrU0+Uf//73+nZs2fefffd9O/fPxtvvHGS5LXXXsttt92WoUOH5vnnn89KK620WIoFAAAAAABoLHUKUS644IK0aNEib775Zjp16rTAsm9/+9u54IILcs011zRokQAAAAAAAI2tTrfzuv/++3PllVcuEKAkSefOnXP55Zfnvvvua7DiAAAAAAAAqqVOPVEmT56cTTbZZKHLv/71r2fKlClfuSgAYNmw1RlDql1Coyp9MicdPjO90zl3pdysRdXqaWyjrji82iUAAABAg6pTT5RVVlklb7311kKXT5gwISuvvPJXrQkAAAAAAKDq6hSi9O3bNz/60Y8yZ86cBZbV1NTknHPOyW677dZgxQEAAAAAAFRLnQeW33rrrbP++uvnuOOOy0YbbZRyuZyxY8fmxhtvTE1NTe64447FVSsAAAAAAECjqVOIsuaaa2b48OE59thjM2jQoJTL5SRJqVRKnz598rOf/Sxdu3ZdLIUCAAAAAAA0pjqFKEmy7rrr5pFHHsm0adMyfvz4JEm3bt2MhQIAAAAAACxT6hyizLfSSitlm222achaAAAAAAAAlhh1GlgeAAAAAABgeSFEAQAAAAAAKCBEAQAAAAAAKCBEAQAAAAAAKFDVEOWSSy7JN77xjbRr1y6rrbZa9t5774wbN67WOh999FGOO+64dOzYMW3bts1+++2XqVOnVqliAAAAAABgeVHVEOXpp5/OcccdlxEjRuSJJ57Ixx9/nG9/+9uZPXt2ZZ1TTjklv//973PPPffk6aefzqRJk7LvvvtWsWoAAAAAAGB50KyaB3/00UdrTd92221ZbbXVMmrUqOywww6ZMWNGbr311vz617/OLrvskiQZPHhwNt5444wYMSLbbbddNcoGAAAAAACWA0vUmCgzZsxIkqy88spJklGjRuXjjz9O7969K+tstNFGWWuttTJ8+PDCfdTU1GTmzJm1HgAAAAAAAHW1xIQo8+bNy8knn5xevXrl61//epJkypQpadGiRVZcccVa63bq1ClTpkwp3M8ll1ySDh06VB5du3Zd3KUDAAAAAADLoCUmRDnuuOPy17/+NXfddddX2s+gQYMyY8aMyuOdd95poAoBAAAAAIDlSVXHRJnv+OOPz0MPPZRnnnkma665ZmV+586dM2fOnEyfPr1Wb5SpU6emc+fOhftq2bJlWrZsubhLBgAAAAAAlnFVDVHK5XJOOOGE3HfffRk2bFjWXXfdWsu32mqrNG/ePEOHDs1+++2XJBk3blwmTpyYnj17VqNkAICFKjdtnhk9Dq41DQAAACy9qhqiHHfccfn1r3+dBx54IO3atauMc9KhQ4e0bt06HTp0yMCBA3Pqqadm5ZVXTvv27XPCCSekZ8+e2W677apZOgDAgkqllJu1qHYVAAAAQAOpaohy0003JUl22mmnWvMHDx6cI444IklyzTXXpEmTJtlvv/1SU1OTvn375sYbb2zkSgEAAAAAgOVN1W/n9WVatWqVG264ITfccEMjVAQAAAAAAPCpJtUuAAAAAAAAYEkkRAEAAAAAACggRAEAAAAAAChQ1TFRAAAAWHKVy+XMnj27Mt2mTZuUSqUqVgQAAI1LiAIAAECh2bNnp1+/fpXpBx54IG3btq1iRQAA0LjczgsAAAAAAKCAEAUAAAAAAKCAEAUAAAAAAKCAEAUAAAAAAKCAEAUAAAAAAKCAEAUAAAAAAKCAEAUAAAAAAKCAEAUAAAAAAKCAEAUAAAAAAKCAEAUAAAAAAKCAEAUAAAAAAKCAEAUAAAAAAKCAEAUAAAAAAKCAEAUAAAAAAKCAEAUAAAAAAKCAEAUAAAAAAKCAEAUAAAAAAKCAEAUAAAAAAKBAs2oXAAAAsLTY6owh1S6hUZU+mZMOn5ne6Zy7Um7Womr1NLZRVxxe7RIAAKgyPVEAAAAAAAAKCFEAAAAAAAAKCFEAAAAAAAAKCFEAAAAAAAAKCFEAAAAAAAAKCFEAAAAAAAAKCFEAAAAAAAAKCFEAAAAAAAAKCFEAAAAAAAAKCFEAAAAAAAAKCFEAAAAAAAAKCFEAAAAAAAAKCFEAAAAAAAAKCFEAAAAAAAAKCFEAAAAAAAAKCFEAAAAAAAAKCFEAAAAAAAAKNKt2AQAAACyZyk2bZ0aPg2tNAwDA8kSIAgAAQLFSKeVmLapdBQAAVI3beQEAAAAAABQQogAAAAAAABQQogAAAAAAABQQogAAAAAAABQQogAAAAAAABQQogAAAAAAABQQogAAAAAAABQQogAAAAAAABQQogAAAAAAABQQogAAAAAAABQQogAAAAAAABQQogAAAAAAABQQogAAAAAAABQQogAAAAAAABQQogAAAAAAABQQogAAAAAAABQQogAAAAAAABQQogAAAAAAABQQogAAAAAAABQQogAAAAAAABQQogAAAAAAABQQogAAAAAAABQQogAAAAAAABQQogAAAAAAABSoaojyzDPPZK+99kqXLl1SKpVy//3311peLpdz7rnnZvXVV0/r1q3Tu3fvjB8/vjrFAgAAAAAAy5WqhiizZ8/OZpttlhtuuKFw+eWXX57rr78+N998c0aOHJk2bdqkb9+++eijjxq5UgAAAAAAYHnTrJoH33333bP77rsXLiuXy7n22mtz9tlnp1+/fkmSIUOGpFOnTrn//vtz0EEHNWapAAAAAADAcmaJHRNlwoQJmTJlSnr37l2Z16FDh2y77bYZPnz4QrerqanJzJkzaz0AAAAAAADqaokNUaZMmZIk6dSpU635nTp1qiwrcskll6RDhw6VR9euXRdrnQAAAAAAwLJpiQ1R6mvQoEGZMWNG5fHOO+9UuyQAAAAAAGAptMSGKJ07d06STJ06tdb8qVOnVpYVadmyZdq3b1/rAQAAAAAAUFdLbIiy7rrrpnPnzhk6dGhl3syZMzNy5Mj07NmzipUBAAAAAADLg2bVPPisWbPyxhtvVKYnTJiQ0aNHZ+WVV85aa62Vk08+ORdeeGHWX3/9rLvuujnnnHPSpUuX7L333tUrGgAAAAAAWC5UNUR58cUXs/POO1emTz311CTJgAEDctttt+XMM8/M7Nmzc/TRR2f69On55je/mUcffTStWrWqVskAAAAAAMByoqohyk477ZRyubzQ5aVSKRdccEEuuOCCRqwKAAAAAABgCR4TBQAAAAAAoJq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WihDlhhtuyDrrrJNWrVpl2223zZ///OdqlwQAAAAAACzjlvgQ5e67786pp56a8847Ly+99FI222yz9O3bN++99161SwMAAAAAAJZhS3yIcvXVV+f73/9+jjzyyHTv3j0333xzVlhhhfziF7+odmkAAAAAAMAybIkOUebMmZNRo0ald+/elXlNmjRJ7969M3z48CpWBgAAAAAALOuaVbuAL/L+++9n7ty56dSpU635nTp1yuuvv164TU1NTWpqairTM2fOXKw1AgAAAAAAy6ZSuVwuV7uIhZk0aVLWWGONPP/88+nZs2dl/plnnpmnn346I0eOXGCbH//4xzn//PMXmD9jxoy0b99+sdYLsLTY6owh1S6BRjTqisOrXQIAAADAEmPmzJnp0KHDIuUGS/TtvFZZZZU0bdo0U6dOrTV/6tSp6dy5c+E2gwYNyowZMyqPd955pzFKBQAAAAAAljFLdIjSokWLbLXVVhk6dGhl3rx58zJ06NBaPVM+q2XLlmnfvn2tBwAAAAAAQF0t0WOiJMmpp56aAQMGZOutt84222yTa6+9NrNnz86RRx5Z7dIAAAAAAIBl2BIfohx44IH55z//mXPPPTdTpkzJ5ptvnkcffXSBweYBAAAAAAAa0hIfoiTJ8ccfn+OPP77aZQAAAAAAAMuRJXpMFAAAAAAAgGoRogAAAAAAABQQogAAAAAAABQQogAAAAAAABQQogAAAAAAABQQogAAAAAAABQQogAAAAAAABQQogAAAAAAABQQogAAAAAAABQQogAAAAAAABQQogAAAAAAABQQogAAAAAAABQQogAAAAAAABQQogAAAAAAABRoVu0CAGCxK5dTmvvx/002bZ6USlUsCAAAAIClgRAFgGVeae7H6fDKnZXpGT0OTrlZiypWBAAAAMDSwO28AAAAAAAACghRAAAAAAAACghRAAAAAAAACghRAAAAAAAACghRAAAAAAAACghRAAAAAAAACjSrdgEANL5RVxxe7RIa1axZs9Kv352V6WE/OSht27atYkUAAAAALA30RAEAAAAAACggRAEAAAAAACggRAEAAAAAACggRAEAAAAAACggRAEAAAAAACggRAEAAAAAACggRAEAAAAAACggRAEAAAAAACggRAEAAAAAACjQrNoFAMDi1qZNmzzwwAO1pgEAAADgywhRAFjmlUqltG3bttplAAAAALCUcTsvAAAAAACAAkIUAAAAAACAAkIUAAAAAACAAkIUAAAAAACAAkIUAAAAAACAAkIUAAAAAACAAkIUAAAAAACAAkIUAAAAAACAAkIUAAAAAACAAkIUAAAAAACAAkIUAAAAAACAAkIUAAAAAACAAkIUAAAAAACAAkIUAAAAAACAAkIUAAAAAACAAkIUAAAAAACAAkIUAAAAAACAAkIUAAAAAACAAkIUAAAAAACAAkIUAAAAAACAAkIUAAAAAACAAkIUAAAAAACAAkIUAAAAAACAAs2qXcDiVi6XkyQzZ86sciUAAAAAAEC1zc8L5ucHX2SZD1E++OCDJEnXrl2rXAkAAAAAALCk+OCDD9KhQ4cvXKdUXpSoZSk2b968TJo0Ke3atUupVKp2OUuNmTNnpmvXrnnnnXfSvn37apfDMkxbo7FoazQWbY3Goq3RWLQ1Gou2RmPR1mgs2hqNRVuru3K5nA8++CBdunRJkyZfPOrJMt8TpUmTJllzzTWrXcZSq3379v7Ho1FoazQWbY3Goq3RWLQ1Gou2RmPR1mgs2hqNRVujsWhrdfNlPVDmM7A8AAAAAABAASEKAAAAAABAASEKhVq2bJnzzjsvLVu2rHYpLOO0NRqLtkZj0dZoLNoajUVbo7FoazQWbY3Goq3RWLS1xWuZH1geAAAAAACgPvREAQAAAAAAKCBEAQAAAAAAKCBEAQAAAAAAKCBEWY7ddtttWXHFFSvTP/7xj7P55ptXrR6WHkcccUT23nvvapexUKVSKffff3+S5K233kqpVMro0aOrWhO1/y51sdNOO+Xkk0/+Ssf+/PlucXEeBRrDkn4dZsnVGNfDYcOGpVQqZfr06Yv1OKCtsaRbZ511cu2111a7DGAp1djf2zbEdy/LMiHKUuSII45IqVRKqVRKixYt0q1bt1xwwQX55JNPGmT/p59+eoYOHVqnber7pSiN65133slRRx2VLl26pEWLFll77bVz0kkn5V//+tcXbrcsBBBdu3bN5MmT8/Wvf73apSy16tt+6soHYaphUdr3TjvtVLn+lkqldOrUKQcccEDefvvtWvuaM2dOrrjiimy55ZZp06ZNOnTokM022yxnn312Jk2alJ/85CdZffXV8+9//7vWdmPGjEnLli3z0EMPJfn02tqqVasF9r/33nvniCOOWDwvBA1uYR9CGivUZfm1uD8zfFZRO99+++0zefLkdOjQocGPR+Paa6+9sttuuxUue/bZZ1MqlfLKK680clUsL6ZMmZKTTjop3bp1S6tWrdKpU6f06tUrN910Uz788MNql8dy7LPX2c8+5p8v11lnnZRKpYwYMaLWdieffHJ22mmnWuss7OE9/9Jpaf/e9t57781PfvKTelS2fBCiLGV22223TJ48OePHj89pp52WH//4x7niiisaZN9t27ZNx44dG2RfnzVnzpwG3yeL7u9//3u23nrrjB8/PnfeeWfeeOON3HzzzRk6dGh69uy5wJd58y0rf7emTZumc+fOadasWbVLWSrVt/3A0qAu7fv73/9+Jk+enEmTJuWBBx7IO++8k0MPPbSyvKamJn369MnFF1+cI444Is8880z+8pe/5Prrr8/777+fn/70pxk0aFC6du2a4447rrLdxx9/nAEDBuTQQw/NnnvuWZlfKpVy7rnnNs4LwRJjWbn2Un2L8zPDl2nRokU6d+6cUqnUKMdj8Rk4cGCeeOKJ/OMf/1hg2eDBg7P11lunR48eVais4TjvLpn+/ve/Z4sttsjjjz+eiy++OC+//HKGDx+eM888Mw899FCefPLJqtVWLpcXSyjN0mX+dfazjzvvvLOyvFWrVjnrrLMWuv0LL7xQ2e53v/tdkmTcuHGVedddd91ifw4sHkvz97Yrr7xy2rVr1+D7X1YIUZYyLVu2TOfOnbP22mvnmGOOSe/evfPggw9m2rRpOfzww7PSSitlhRVWyO67757x48fX2va2227LWmutlRVWWCH77LPPAr8i/3y3sBdeeCF9+vTJKquskg4dOmTHHXfMSy+9VFm+zjrrJEn22WeflEqlyvT8/fzv//5v1l133bRq1SpDhgxJx44dU1NTU+uYe++9dw477LCGe4FYwHHHHZcWLVrk8ccfz4477pi11loru+++e5588sm8++67+dGPfpTk07/nT37ykxx++OFp3759jj766Ky77rpJki222CKlUqnyq4n5rrzyyqy++urp2LFjjjvuuHz88ceVZV/WJuf/Evf+++/P+uuvn1atWqVv37555513ah3jgQceyJZbbplWrVplvfXWy/nnn1/rTev48eOzww47pFWrVunevXueeOKJWtsX9aZ59dVXs+eee6Z9+/Zp165dvvWtb+XNN99M8mlviG222SZt2rTJiiuumF69ei3wa/DlSV3bz8EHH5w2bdpkjTXWyA033LDA/t5///3ss88+WWGFFbL++uvnwQcfTPLp32nnnXdOkqy00koL/Ppm3rx5OfPMM7Pyyiunc+fO+fGPf1xrv1dffXU23XTTtGnTJl27ds2xxx6bWbNmLfR5zT9P/eIXv8haa62Vtm3b5thjj83cuXNz+eWXp3PnzllttdVy0UUX1dpu4sSJ6devX9q2bZv27dvnu9/9bqZOnbrQ48ybNy8XXHBB1lxzzbRs2TKbb755Hn300VrrPP/889l8883TqlWrbL311rn//vsrbbZcLqdbt2658sora20zevTolEqlvPHGGws9Nl9uUdt3kqywwgrp3LlzVl999Wy33XY5/vjja10Tr7nmmvzpT3/KH//4x5x44onZaqutstZaa2XHHXfMzTffnIsvvjjNmjXLkCFDcv/99+e3v/1tkuSiiy7K9OnTc80119Sq7fjjj88vf/nL/PWvf22cF4OqmH9brosuuihdunTJhhtumCT5y1/+kl122SWtW7dOx44dc/TRR3/hOa2mpiYnnnhiVltttbRq1Srf/OY388ILL9Ra58EHH6xcb3feeefcfvvtld5/s2fPTvv27Svtcr77778/bdq0yQcffNDwT57FamGfGT7vzTffTL9+/dKpU6e0bds23/jGNxb4cvLGG2+stJ1OnTpl//33T/Jp+3366adz3XXXVX51+dZbbxX2LH3uueey0047ZYUVVshKK62Uvn37Ztq0aYv1NeCr23PPPbPqqqvmtttuqzV/1qxZueeee7L33nvn4IMPzhprrJEVVlghm266aa0vEZPkt7/9bTbddNPK+ax3796ZPXt2ZfkvfvGLbLLJJmnZsmVWX331HH/88UmK38NPnz49pVIpw4YNK6z3X//615fWs9NOO+X444/PySefnFVWWSV9+/at/wvEYnPsscemWbNmefHFF/Pd7343G2+8cdZbb73069cvDz/8cPbaa68kn7aJ733ve1l11VXTvn377LLLLhkzZkxlP/Pf899xxx1ZZ5110qFDhxx00EG1rmvz5s3LJZdcknXXXTetW7fOZpttVut6OP+c9sgjj2SrrbZKy5Yt86c//WmRzp8su+ZfZz/7WGmllSrLjz766IwYMSJ/+MMfCrdfddVVK9utvPLKSZLVVlutMk9vzqXXwt6D1dTU5PTTT88aa6yRNm3aZNttt13gelbN722TBXsY19TU5KyzzkrXrl3TsmXLdOvWLbfeemuST7/z69+/f1ZdddW0bt0666+/fgYPHtwwL+ISSoiylGvdunXmzJmTI444Ii+++GIefPDBDB8+POVyOXvssUflS+2RI0dm4MCBOf744zN69OjsvPPOufDCC79w3x988EEGDBiQP/3pTxkxYkTWX3/97LHHHpU3HPM/nA8ePDiTJ0+u9WH9jTfeyO9+97vce++9GT16dA444IDMnTu31oe39957Lw8//HCOOuqohn5Z+H/+/e9/57HHHsuxxx6b1q1b11rWuXPn9O/fP3fffXfK5XKST0ORzTbbLC+//HLOOeec/PnPf06SPPnkk5k8eXLuvffeyvZPPfVU3nzzzTz11FO5/fbbc9ttt9X6gPVlbTJJPvzww1x00UUZMmRInnvuuUyfPj0HHXRQZfmzzz6bww8/PCeddFJee+21/PznP89tt91W+WJ73rx52XfffdOiRYuMHDkyN9988xf+2iNJ3n333eywww5p2bJl/vjHP2bUqFE56qij8sknn+STTz7J3nvvnR133DGvvPJKhg8fnqOPPnq5/SVlXdvPFVdcUWk/P/zhD3PSSSctEGqdf/75+e53v5tXXnkle+yxR/r3759///vf6dq16wK/wPnsr29uv/32tGnTJiNHjszll1+eCy64oNa+mzRpkuuvvz6vvvpqbr/99vzxj3/MmWee+YXP780338wjjzySRx99NHfeeWduvfXWfOc738k//vGPPP3007nsssty9tlnZ+TIkUk+bW/9+vXLv//97zz99NN54okn8ve//z0HHnjgQo9x3XXX5aqrrsqVV16ZV155JX379s1//dd/VQLFmTNnZq+99sqmm26al156KT/5yU9qteFSqZSjjjpqgTcjgwcPzg477JBu3bp94XNk4eravj+/7W9+85tsu+22lXl33nln+vTpky222KLwePPPIxtttFEuueSSHHPMMXnsscdyySWXZPDgwWnfvn2t9Xv16pU999wzP/zhD7/qU2UJN3To0IwbNy5PPPFEHnroocyePTt9+/bNSiutlBdeeCH33HNPnnzyycoXi0XOPPPM/O53v8vtt9+el156Kd26dUvfvn0rvakmTJiQ/fffP3vvvXfGjBmTH/zgB7VCwjZt2uSggw4qPNfsv//+fpG2DJj/meHzZs2alT322CNDhw7Nyy+/nN122y177bVXJk6cmCR58cUXc+KJJ+aCCy7IuHHj8uijj2aHHXZI8uk1rmfPnpWeepMnT07Xrl0XOMbo0aOz6667pnv37hk+fHj+9Kc/Za+99srcuXMX75PmK2vWrFkOP/zw3HbbbbWuh/fcc0/mzp2bQw89NFtttVUefvjh/PWvf83RRx+dww47rPIZYvLkyTn44INz1FFHZezYsRk2bFj23Xffyr5uuummHHfccTn66KPzl7/8JQ8++OBXem/z0UcffWE9891+++1p0aJFnnvuudx88831Ph6Lx7/+9a88/vjjOe6449KmTZvCdea/rzrggAPy3nvv5ZFHHsmoUaOy5ZZbZtddd63Vm/jNN9/M/fffn4ceeigPPfRQnn766Vx66aWV5ZdcckmGDBmSm2++Oa+++mpOOeWUHHrooXn66adrHfOHP/xhLr300owdOzY9evT40vMny7d11103//3f/51BgwZl3rx51S6HKpr/Huz444/P8OHDc9ddd+WVV17JAQcckN12263y3UC1v7ctcvjhh+fOO+/M9ddfn7Fjx+bnP/952rZtmyQ555xz8tprr+WRRx7J2LFjc9NNN2WVVVb5qi/Xkq3MUmPAgAHlfv36lcvlcnnevHnlJ554otyyZcvy3nvvXU5Sfu655yrrvv/+++XWrVuXf/Ob35TL5XL54IMPLu+xxx619nfggQeWO3ToUJk+77zzypttttlCjz937txyu3btyr///e8r85KU77vvvlrrnXfeeeXmzZuX33vvvVrzjznmmPLuu+9emb7qqqvK6623XnnevHmL8vSphxEjRhT+jea7+uqry0nKU6dOLa+99trlvffeu9byCRMmlJOUX3755VrzBwwYUF577bXLn3zySWXeAQccUD7wwAPL5XK5/Le//e1L2+TgwYPLScojRoyorDN27NhykvLIkSPL5XK5vOuuu5YvvvjiWse+4447yquvvnq5XC6XH3vssXKzZs3K7777bmX5I488Uus5f/45DBo0qLzuuuuW58yZs8Dr8a9//aucpDxs2LDC12t5U9f2s9tuu9VafuCBB9b6fz5J+eyzz65Mz5o1q5yk/Mgjj5TL5XL5qaeeKicpT5s2rdZ+dtxxx/I3v/nNWvO+8Y1vlM8666yF1n7PPfeUO3bsWJkePHjwAue7FVZYoTxz5szKvL59+5bXWWed8ty5cyvzNtxww/Ill1xSLpfL5ccff7zctGnT8sSJEyvLX3311XKS8p///OfKfj97Hu3SpUv5oosuWqD2Y489tlwul8s33XRTuWPHjuX//Oc/leW33HJLrTb77rvvlps2bVr5/2LOnDnlVVZZpXzbbbct9Pnz5erSvnfcccdy8+bNy23atCmvsMIK5STlDTbYoDxhwoTK+q1atSqfeOKJtfax9957l9u0aVNu06ZNuWfPnpX58+bNK++0007lJk2alE866aQFjj2/rldffbXctGnT8jPPPFMul8vlfv36lQcMGPBVnzqNZMcddyz8+372fDRgwIByp06dyjU1NZXl//M//1NeaaWVyrNmzarMe/jhh8tNmjQpT5kypbLd/PeEs2bNKjdv3rz8q1/9qrL+nDlzyl26dClffvnl5XK5XD7rrLPKX//612vV8aMf/ajWOXfkyJHlpk2blidNmlQul8vlqVOnlps1a+aauBRa2GeG008/fYHrYZFNNtmk/NOf/rRcLpfLv/vd78rt27evdb38rKJ2/vnr+cEHH1zu1avXV3lKVNH89+dPPfVUZd63vvWt8qGHHlq4/ne+853yaaedVi6Xy+VRo0aVk5TfeuutwnW7dOlS/tGPflS4rOhzyLRp02rVsrD3jgurp1z+tM1uscUWC12f6pv/Hu3ee++tNb9jx46V91Vnnnlm+dlnny23b9++/NFHH9Va72tf+1r55z//eblcLn7Pf8YZZ5S33XbbcrlcLn/00UflFVZYofz888/X2sfAgQPLBx98cLlc/r92dv/9939p7Z89f5bL5fLaa69dvuaaaxb9ybNUGDBgQLlp06aV9jj/Mf9z3/y/+3vvvVdu165deciQIeVyuVw+6aSTyjvuuOMC+1uUcxlLh4W9BzviiCPKTZs2rfXdVbn86XdegwYNKpfLS8b3tp99Xzdu3LhykvITTzxReKy99tqrfOSRRy60lmWRnihLmYceeiht27ZNq1atsvvuu+fAAw/MEUcckWbNmtX6RWzHjh2z4YYbZuzYsUmSsWPH1lqeJD179vzCY02dOjXf//73s/7666dDhw5p3759Zs2atUi/rFh77bWz6qqr1pr3/e9/P48//njefffdJJ92U5s/6BKLV7ngl9RFtt5660Xe5yabbJKmTZtWpldfffW89957ST5tb1/WJpNPf932jW98ozK90UYbZcUVV6ysM2bMmFxwwQVp27Zt5TH/144ffvhhxo4dm65du6ZLly6VfXxZux49enS+9a1vpXnz5gssW3nllXPEEUekb9++2WuvvXLddddl8uTJi/yaLKsWtf18/rXv2bNnrb93klr3zW7Tpk3at29faTdf5PP32/5se0s+7S216667Zo011ki7du1y2GGH5V//+tcXDjq5zjrr1Pp1dadOndK9e/c0adKk1rzPtuuuXbvW+pVt9+7da7XZz5o5c2YmTZqUXr161Zrfq1evyvrjxo1Ljx49Kt1nk2SbbbaptX6XLl3yne98J7/4xS+SJL///e9TU1OTAw44YKHPjUW3qO27f//+GT16dMaMGZM//elP6datW7797W9/4W2ObrzxxowePTpHHXVUrbZYKpXyox/9KPPmzcvZZ5+90O27d++eww8/XG+UZdymm26aFi1aVKbHjh2bzTbbrNavb3v16pV58+Zl3LhxC2z/5ptv5uOPP651rmnevHm22WabWueaz15vkwXPNdtss0022WST3H777UmSX/7yl1l77bUrvQ5YuhR9Zvj8rTCTT3uinH766dl4442z4oorpm3bthk7dmzl/X6fPn2y9tprZ7311sthhx2WX/3qV3Ue0Hl+TxSWThtttFG23377yvuQN954I88++2wGDhyYuXPn5ic/+Uk23XTTrLzyymnbtm0ee+yxSvvZbLPNsuuuu2bTTTfNAQcckFtuuaVyG7f33nsvkyZNatC28WX1zLfVVls12DFpPH/+858zevTobLLJJqmpqcmYMWMya9asdOzYsdbnxQkTJlRu1Zws+J7/s58j3njjjXz44Yfp06dPrX0MGTKk1j6SBT8rf9n5k2XbzjvvnNGjR9d6/Pd//3etdVZdddWcfvrpOffcc42/tBwpeg+2//77Z+7cudlggw1qnWuefvrpyrlmSfje9rNGjx6dpk2bZscddyxcfswxx+Suu+7K5ptvnjPPPDPPP//8lx5zaSdEWcrMP1GPHz8+//nPfyr3s14cBgwYkNGjR+e6667L888/n9GjR6djx46LdPIv6na7xRZbZLPNNsuQIUMyatSovPrqq7XGPKDhdevWLaVSqfAL3uTTk/RKK61UOXEurLt0kc+HEKVSqcG7qc6aNSvnn39+rTcmf/nLXzJ+/PhaXzrXxedv2/N5gwcPzvDhw7P99tvn7rvvzgYbbJARI0bU61hLu7q2n0VR33bzRdu99dZb2XPPPdOjR4/87ne/y6hRoyrjsXzR+apon43Rruvje9/7Xu6666785z//yeDBg3PggQdmhRVWqHZZS7W6tu8OHTqkW7du6datW3r16pVbb70148ePz913350kWX/99Rf4gnv11VdPt27dKvc5/qxmzZrV+u/CnH/++XnppZdy//331/UpUmXt27fPjBkzFpg/ffr0Wve5rsu1d3H73ve+V7k15+DBg3PkkUf6sctSqugzQ1FbO/3003Pffffl4osvzrPPPpvRo0dn0003rVw/27Vrl5deeil33nlnVl999Zx77rnZbLPNao138mW+7L0XS76BAwfmd7/7XT744IMMHjw4X/va17LjjjvmiiuuyHXXXZezzjorTz31VEaPHp2+fftW2k/Tpk3zxBNP5JFHHkn37t3z05/+NBtuuGEmTJjwpe1i/o9aPvtjh8/eFrjIl9Uz35J03mVB89+jff591XrrrZdu3bpV2s6sWbOy+uqrL/BF9rhx43LGGWdUtvui9/fzxxt7+OGHa+3jtddeW2CcsM+3my87f7Jsa9OmTeWzwfxH0Xv+U089Nf/5z39y4403VqFKqqHoPdisWbPStGnTjBo1qta5ZuzYsbVuY15XDf297Wd92XV69913z9tvv51TTjml8qOI008/vU71L22EKEuZ+SfqtdZaq/LFy8Ybb5xPPvmkct/+5NP7iI4bNy7du3evrPPZ5Um+9Ivh5557LieeeGL22GOPymB/77//fq11mjdvXqf7Gc//cD548OD07t278L7JNJyOHTumT58+ufHGG/Of//yn1rIpU6bkV7/6VQ488MCFfkEy/5exdb1n9aK0yST55JNP8uKLL1amx40bl+nTp2fjjTdOkmy55ZYZN27cAm9OunXrliZNmmTjjTfOO++8U6u3yJe16x49euTZZ5/9wg9hW2yxRQYNGpTnn38+X//61/PrX/+6Ts9/WVHX9vP5137EiBGVv+WiqG97GzVqVObNm5errroq2223XTbYYINMmjSpTvtYFPPb2zvvvFOZ99prr2X69Om12vV87du3T5cuXfLcc8/Vmv/cc89V1t9www3zl7/8JTU1NZXlnx8MOkn22GOPtGnTJjfddFMeffRRY0k1gK96fpzfE2/+tgcffHCeeOKJvPzyyw1aZ9euXXP88cfn//v//j/jByxlNtxww1oDO8730ksvZYMNNljodhtvvHHGjBlTa+Dl5557Lk2aNKkMPP9ZX/va1yr39p/v448/zgsvvFDrXPPZ621SfK459NBD8/bbb+f666/Pa6+9lgEDBnz5E2WJVPSZochzzz2XI444Ivvss0823XTTdO7cOW+99VatdZo1a5bevXvn8ssvzyuvvJK33norf/zjH5N8eu3+snNTjx49MnTo0K/8nKie7373u2nSpEl+/etfZ8iQITnqqKNSKpXy3HPPpV+/fjn00EOz2WabZb311svf/va3WtuWSqX06tUr559/fl5++eW0aNEi9913X9q1a5d11llnoW1j/o8YPvs+f2H3bJ9vUephyTf/PdrPfvazWtfCz9tyyy0zZcqUNGvWbIHPiot6X/7u3bunZcuWmThx4gL7+LLvKhbl/Alt27bNOeeck4suuugLe7Cz7Ch6D7bFFltk7ty5ee+99xY413Tu3DnJkvO97Xybbrpp5s2bt8D4UJ+16qqrZsCAAfnlL3+Za6+9Nv/zP/9T5+MsTYQoy4D1118//fr1y/e///386U9/ypgxY3LooYdmjTXWSL9+/ZIkJ554Yh599NFceeWVGT9+fH72s5/l0Ucf/dL93nHHHRk7dmxGjhyZ/v37L5BEzn/jO2XKlErX7C9yyCGH5B//+EduueUWXwI2kp/97GepqalJ375988wzz+Sdd97Jo48+mj59+mSNNdaoDNJeZLXVVkvr1q3z6KOPZurUqYW/qC2yKG0y+fRkfsIJJ2TkyJEZNWpUjjjiiGy33XaVW4yce+65GTJkSM4///y8+uqrGTt2bO66667K7W969+6dDTbYIAMGDMiYMWPy7LPP1hoot8jxxx+fmTNn5qCDDsqLL76Y8ePH54477si4ceMyYcKEDBo0KMOHD8/bb7+dxx9/POPHj69TELCsqUv7ee6553L55Zfnb3/7W2644Ybcc889Oemkkxb5WGuvvXZKpVIeeuih/POf/6z8MuzLdOvWLR9//HF++tOf5u9//3vuuOOOxTJIaO/evbPpppumf//+eemll/LnP/85hx9+eHbccceF3grvjDPOyGWXXZa7774748aNyw9/+MOMHj268roccsghmTdvXo4++uiMHTs2jz32WK688sokqfXlfdOmTXPEEUdk0KBBWX/99b+0Wy+Lpi7t+8MPP8yUKVMyZcqUjBkzJsccc0xatWqVb3/720mSU045JT179syuu+6a6667Li+99FImTJiQxx57LI888kit2x/W1aBBgzJp0qQ8+eSTX/k503iOOeaY/O1vf8uJJ56YV155JePGjcvVV1+dO++8M6eddtpCt+vfv39atWqVAQMG5K9//WueeuqpnHDCCTnssMPSqVOnBdZv06ZNjjnmmJxxxhl59NFH89prr+X73/9+PvzwwwwcODBJ8oMf/CCvv/56zjrrrPztb3/Lb37zm0qPk8+ea1ZaaaXsu+++OeOMM/Ltb387a665ZsO+KCxx1l9//cqAomPGjKlcl+Z76KGHcv3112f06NF5++23M2TIkMybN68S6K2zzjoZOXJk3nrrrbz//vuFvTcHDRqUF154Iccee2xeeeWVvP7667npppsW+JDPkqtt27Y58MADM2jQoEyePLlyN4H1118/TzzxRJ5//vmMHTs2P/jBDzJ16tTKdiNHjszFF1+cF198MRMnTsy9996bf/7zn5X31j/+8Y9z1VVX5frrr8/48ePz0ksv5ac//WmST38Bu91221UG8n766ae/8BaYi1IPS48bb7wxn3zySbbeeuvcfffdGTt2bMaNG5df/vKXef3119O0adP07t07PXv2zN57753HH388b731Vp5//vn86Ec/WuCHAwvTrl27nH766TnllFNy++23580336y0w/m3t1yYLzt/smyrqampfDaY/1jYde3oo49Ohw4dltsfZ5JssMEG6d+/fw4//PDce++9mTBhQv785z/nkksuycMPP5xkyfne9rPbDRgwIEcddVTuv//+TJgwIcOGDctvfvObJJ9+X/fAAw/kjTfeyKuvvpqHHnpomf/uTIiyjBg8eHC22mqr7LnnnunZs2fK5XL+8Ic/VLqubrfddrnlllty3XXXZbPNNsvjjz/+pW9Cb7311kybNi1bbrllDjvssJx44olZbbXVaq1z1VVX5YknnkjXrl2zxRZbfGmdHTp0yH777Ze2bdtm7733rvfzZdGtv/76efHFF7Peeuvlu9/9br72ta/l6KOPzs4775zhw4cXdjmdr1mzZrn++uvz85//PF26dKkVgHyZL2uTSbLCCivkrLPOyiGHHJJevXqlbdu2lVvjJEnfvn3z0EMP5fHHH883vvGNbLfddrnmmmuy9tprJ/m0m/99992X//znP9lmm23yve997wtDoeTTXzb98Y9/zKxZs7Ljjjtmq622yi233JLmzZtnhRVWyOuvv5799tsvG2ywQY4++ugcd9xx+cEPfrDIz3tZU5f2c9ppp+XFF1/MFltskQsvvDBXX311+vbtu8jHWmONNXL++efnhz/8YTp16pTjjz9+kbbbbLPNcvXVV+eyyy7L17/+9fzqV7/KJZdcUufn+mVKpVIeeOCBrLTSStlhhx3Su3fvrLfeerXa7OedeOKJOfXUU3Paaadl0003zaOPPpoHH3ww66+/fpJPe6v8/ve/z+jRo7P55pvnRz/6Uc4999wkWeCWdQMHDsycOXNy5JFHNvhzW17VpX3fcsstWX311bP66qtn5513zvvvv58//OEPlS8SW7VqlaFDh+ass87K4MGD881vfjMbb7xxTj755PTq1esr3Y5r5ZVXzllnnZWPPvroqz5lGtF6662XZ555Jq+//np69+6dbbfdNr/5zW9yzz33ZLfddlvodiussEIee+yx/Pvf/843vvGN7L///tl1113zs5/9bKHbXHrppdlvv/1y2GGHZcstt8wbb7yRxx57LCuttFKSZN11181vf/vb3HvvvenRo0duuummyo8OWrZsWWtf8881fuyyfLj66quz0korZfvtt89ee+2Vvn37Zsstt6wsX3HFFXPvvfdml112ycYbb5ybb745d955ZzbZZJMkn97OpmnTpunevXtWXXXVwntwb7DBBnn88cczZsyYbLPNNunZs2ceeOCBL72dIUuWgQMHZtq0aenbt29lPMKzzz47W265Zfr27ZuddtopnTt3rvUZr3379nnmmWeyxx57ZIMNNsjZZ5+dq666KrvvvnuST29Dcu211+bGG2/MJptskj333DPjx4+vbP+LX/win3zySbbaaqucfPLJufDCC7+wxi+rh6XH1772tbz88svp3bt3Bg0alM022yxbb711fvrTn+b000/PT37yk5RKpfzhD3/IDjvskCOPPDIbbLBBDjrooLz99tuFPzpYmJ/85Cc555xzcskll2TjjTfObrvtlocffjjrrrvuF273ZedPlm2PPvpo5bPB/Mc3v/nNwnWbN2+en/zkJ97LL+cGDx6cww8/PKeddlo23HDD7L333nnhhRey1lprJVlyvrf9rJtuuin7779/jj322Gy00Ub5/ve/X+kh2KJFiwwaNCg9evTIDjvskKZNm+auu+6q0/6XNqXyoo6oCg1k1113zSabbJLrr7++2qVQRbfddltOPvnkOt1TmyXXOuusk5NPPjknn3xytUtZ6v3qV7/KkUcemRkzZtT6Fcmzzz6bXXfdNe+8806dPhgCFLnoooty880317pFYZLccccdlXsbf3bAewAAgOWVn//QaKZNm5Zhw4Zl2LBhBtUC+H+GDBmS9dZbL2ussUbGjBmTs846K9/97ncrAUpNTU3++c9/5sc//nEOOOAAAQpQLzfeeGO+8Y1vpGPHjnnuuedyxRVX1Orx9+GHH2by5Mm59NJL84Mf/ECAAgAA8P8IUWg0W2yxRaZNm5bLLruscGBUgOXRlClTcu6552bKlClZffXVc8ABB9S6Ld2dd96ZgQMHZvPNN8+QIUOqWCmwNBs/fnwuvPDC/Pvf/85aa62V0047LYMGDaosv/zyy3PRRRdlhx12qDUfAABgeed2XgAAAAAAAAUMLA8AAAAAAFBAiAIAAAAAAFBAiAIAAAAAAFBAiAIAAAAAAFBAiAIAACz3fvzj/7+duwvNuf/jAP52t2yySZinYiNRlHTlISfELBTmabVMyUIec8AJEgdOSO2QJKE4Gi01nCwrnIgiOVBbzhbTpDjwUPY/+Gf9/V253bfubHev19HVdX1+n+/79Ord93c8c+bM+d0xAACAAUaJAgAADBivX7/Orl27Mnny5JSWlmb8+PFZvnx57t+//4+ee/DgwbS3t/+jZwAAAINPye8OAAAA8NWGDRvy6dOnXLp0KVOnTs2rV6/S3t6e3t7ev7Xv06dPGTp06J/OlZeXp7y8/G+dAQAA/Hu5iQIAAAwIb9++zd27d3Py5MksWbIkVVVVmT9/fg4dOpQ1a9b0z2zbti2VlZUZMWJEli5dmidPnvTv+PparvPnz2fKlCkpKyvLuXPnMnHixHz58uWb8+rq6tLU1PTNc//rwoULmTVrVkpLSzNhwoTs3bv3m6w/ygEAAPw7KFEAAIAB4ettkNbW1nz8+LHoTH19fXp6enLr1q08evQohUIhNTU1efPmTf9MZ2dnrl27luvXr+fx48epr69Pb29v7ty50z/z5s2b3L59O42NjUXPOXPmTPbs2ZMdO3bk6dOnuXHjRqZNm/aXcgAAAIOf13kBAAADQklJSS5evJjt27fn7NmzKRQKWbx4cRoaGjJ79uzcu3cvDx48SE9PT0pLS5Mkp0+fTmtra1paWrJjx44k/32F1+XLl1NZWdm/e+XKlbl69WpqamqSJC0tLRkzZkyWLFlSNMuJEydy4MCB7N+/v/+7efPmJclP5wAAAAY/N1EAAIABY8OGDenu7s6NGzeyYsWKdHR0pFAo5OLFi3ny5Enev3+f0aNH999aKS8vz4sXL9LV1dW/o6qq6psCJUkaGxtz7dq1/hsuV65cSUNDQ/744/u/RD09Penu7u4vXP7fz+YAAAAGPzdRAACAAaWsrCy1tbWpra3N0aNHs23bthw7diy7d+/OhAkT0tHR8d0zI0eO7P88fPjw735fvXp1+vr60tbWlnnz5uXu3btpbm4uev6wYcN+mO/9+/c/lQMAABj8lCgAAMCANnPmzLS2tqZQKOTly5cpKSlJdXX1X9pRVlaW9evX58qVK+ns7MyMGTNSKBSKzlZUVKS6ujrt7e1FX/f1KzkAAIDBRYkCAAAMCL29vamvr09TU1Nmz56dioqKPHz4MKdOnUpdXV2WLVuWhQsXZu3atTl16lSmT5+e7u7utLW1Zd26dZk7d+4P9zc2NmbVqlV59uxZNm/e/MPZ48ePZ+fOnRk7dmxWrlyZd+/e5f79+9m3b98v5wAAAAYPJQoAADAglJeXZ8GCBWlubk5XV1c+f/6cSZMmZfv27Tl8+HCGDBmSmzdv5siRI9m6dWtev36d8ePHZ9GiRRk3btyf7l+6dGlGjRqV58+fZ9OmTT+c3bJlSz58+JDm5uYcPHgwY8aMycaNG5Pkl3MAAACDx5C+vr6+3x0CAAAAAABgoPnjdwcAAAAAAAAYiJQoAAAAAAAARShRAAAAAAAAilCiAAAAAAAAFKFEAQAAAAAAKEKJAgAAAAAAUIQSBQAAAAAAoAglCgAAAAAAQBFKFAAAAAAAgCKUKAAAAAAAAEUoUQAAAAAAAIpQogAAAAAAABTxH5VA/U6KnyuFAAAAAElFTkSuQmCC">
            <a:extLst>
              <a:ext uri="{FF2B5EF4-FFF2-40B4-BE49-F238E27FC236}">
                <a16:creationId xmlns:a16="http://schemas.microsoft.com/office/drawing/2014/main" id="{2E30069E-C830-6D3B-7313-36FD231D98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EE5014-236A-DE39-F087-A5B1E5F24F8A}"/>
              </a:ext>
            </a:extLst>
          </p:cNvPr>
          <p:cNvSpPr txBox="1"/>
          <p:nvPr/>
        </p:nvSpPr>
        <p:spPr>
          <a:xfrm>
            <a:off x="8404420" y="663414"/>
            <a:ext cx="333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5"/>
                </a:solidFill>
              </a:rPr>
              <a:t>Depends on Procedure being done… Cannot be Judged on basis of this Data 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20F2E9-0DAA-ACCA-7FBA-764C8D261CD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633861" y="357635"/>
            <a:ext cx="1436853" cy="305779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2FFE4C1-34EE-3531-BB76-90E0A6151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685" y="719689"/>
            <a:ext cx="2613219" cy="841194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E67D06D4-9BCD-BCF5-2011-9644ADD3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2" y="2645435"/>
            <a:ext cx="5560540" cy="23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501A8205-1A50-F7FC-A520-13C23F4ED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67" y="2645435"/>
            <a:ext cx="5560540" cy="23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9DA58E-F67A-2F9D-19EA-05012D0F146C}"/>
              </a:ext>
            </a:extLst>
          </p:cNvPr>
          <p:cNvSpPr txBox="1"/>
          <p:nvPr/>
        </p:nvSpPr>
        <p:spPr>
          <a:xfrm>
            <a:off x="69850" y="5091149"/>
            <a:ext cx="1175428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OR Suites Show Some Trend, they are correlated to Service as OR Suite are Directly Related  to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wise not Much Variation Observed </a:t>
            </a:r>
          </a:p>
        </p:txBody>
      </p:sp>
    </p:spTree>
    <p:extLst>
      <p:ext uri="{BB962C8B-B14F-4D97-AF65-F5344CB8AC3E}">
        <p14:creationId xmlns:p14="http://schemas.microsoft.com/office/powerpoint/2010/main" val="3611443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2" y="177783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End_Wheelsout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014A-DC00-C3E8-4A09-77AD8B65D110}"/>
              </a:ext>
            </a:extLst>
          </p:cNvPr>
          <p:cNvSpPr txBox="1"/>
          <p:nvPr/>
        </p:nvSpPr>
        <p:spPr>
          <a:xfrm>
            <a:off x="69850" y="5323648"/>
            <a:ext cx="643605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Pediatrics ,ENT, Urology, Vascular ,Ophthalmology has high closing time after Procedure Ends</a:t>
            </a:r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04004"/>
              </p:ext>
            </p:extLst>
          </p:nvPr>
        </p:nvGraphicFramePr>
        <p:xfrm>
          <a:off x="454992" y="595727"/>
          <a:ext cx="6876000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ea typeface="Meiryo UI"/>
                        </a:rPr>
                        <a:t>Avg</a:t>
                      </a:r>
                      <a:r>
                        <a:rPr lang="en-GB" sz="1400" dirty="0">
                          <a:ea typeface="Meiryo UI"/>
                        </a:rPr>
                        <a:t> Ratio W.r.t Booked time</a:t>
                      </a:r>
                      <a:endParaRPr lang="en-GB" sz="1400" baseline="0" dirty="0"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42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AutoShape 4" descr="data:image/png;base64,iVBORw0KGgoAAAANSUhEUgAABlEAAAKoCAYAAADnONmNAAAAOXRFWHRTb2Z0d2FyZQBNYXRwbG90bGliIHZlcnNpb24zLjcuMSwgaHR0cHM6Ly9tYXRwbG90bGliLm9yZy/bCgiHAAAACXBIWXMAAA9hAAAPYQGoP6dpAABnaElEQVR4nOzdebyc890//tdkj2wIEiG2xhYVaxFprUmDcsdaSxCk1du+0/xqKbXvtJbebg3RFtXaSq2poCQpIdESaWiIyqLaLBJ1QjK/P3wztyNXyDlOzmR5Ph+Peci1v2fOx3XNzGs+16dULpfLAQAAAAAAoJYm1S4AAAAAAABgSSREAQAAAAAAKCBEAQAAAAAAKCBEAQAAAAAAKCBEAQAAAAAAKCBEAQAAAAAAKCBEAQAAAAAAKCBEAQAAAAAAKCBEAQAAAAAAKNCs2gUsbvPmzcukSZPSrl27lEqlapcDAAAAAABUUblczgcffJAuXbqkSZMv7mtS1RBlnXXWydtvv73A/GOPPTY33HBDPvroo5x22mm56667UlNTk759++bGG29Mp06dFvkYkyZNSteuXRuybAAAAAAAYCn3zjvvZM011/zCdUrlcrncSPUs4J///Gfmzp1bmf7rX/+aPn365KmnnspOO+2UY445Jg8//HBuu+22dOjQIccff3yaNGmS5557bpGPMWPGjKy44op555130r59+8XxNAAAAAAAgKXEzJkz07Vr10yfPj0dOnT4wnWrGqJ83sknn5yHHnoo48ePz8yZM7Pqqqvm17/+dfbff/8kyeuvv56NN944w4cPz3bbbbdI+5w5c2Y6dOiQGTNmCFEAAAAAAGA5V5fcYIkZWH7OnDn55S9/maOOOiqlUimjRo3Kxx9/nN69e1fW2WijjbLWWmtl+PDhC91PTU1NZs6cWesBAAAAAABQV0tMiHL//fdn+vTpOeKII5IkU6ZMSYsWLbLiiivWWq9Tp06ZMmXKQvdzySWXpEOHDpWH8VAAAAAAAID6WGJClFtvvTW77757unTp8pX2M2jQoMyYMaPyeOeddxqoQgAAAAAAYHnSrNoFJMnbb7+dJ598Mvfee29lXufOnTNnzpxMnz69Vm+UqVOnpnPnzgvdV8uWLdOyZcvFWS4AAAAAALAcWCJ6ogwePDirrbZavvOd71TmbbXVVmnevHmGDh1amTdu3LhMnDgxPXv2rEaZAAAAAADAcqTqPVHmzZuXwYMHZ8CAAWnW7P/K6dChQwYOHJhTTz01K6+8ctq3b58TTjghPXv2zHbbbVfFigEAAAAAgOVB1UOUJ598MhMnTsxRRx21wLJrrrkmTZo0yX777Zeampr07ds3N954YxWqBAAAAAAAljelcrlcrnYRi9PMmTPToUOHzJgxI+3bt692OQAAAAAAQBXVJTdYIsZEAQAAAAAAWNIIUQAAAAAAAAoIUQAAAAAAAAoIUQAAAAAAAAoIUQAAAAAAAAoIUQAAAAAAAAoIUQAAAAAAAAoIUQAAAAAAAAoIUQAAAAAAAAoIUQAAAAAAAAoIUQAAAAAAAAoIUQAAAAAAAAoIUQAAAAAAAAoIUQAAAAAAAAoIUQAAAAAAAAo0q3YBwPKrXC5n9uzZlek2bdqkVCpVsSIAAAAAgP8jRAGqZvbs2enXr19l+oEHHkjbtm2rWBEAAAAAwP9xOy8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zapdAAAAUDflcjmzZ8+uTLdp0yalUqmKFQEAACybhCgAALCUmT17dvr161eZfuCBB9K2bdsqVgQAALBscjsvAAAAAACAAkIUAAAAAACAAm7nBUuQrc4YUu0SGlXpkznp8Jnpnc65K+VmLapWT2MbdcXh1S4BAAAAAPgCeqIAAAAAAAAUEKIAAAAAAAAUqHqI8u677+bQQw9Nx44d07p162y66aZ58cUXK8vL5XLOPffcrL766mndunV69+6d8ePHV7FiAAAAAABgeVDVEGXatGnp1atXmjdvnkceeSSvvfZarrrqqqy00kqVdS6//PJcf/31ufnmmzNy5Mi0adMmffv2zUcffVTFygEAAAAAgGVdVQeWv+yyy9K1a9cMHjy4Mm/dddet/LtcLufaa6/N2WefnX79+iVJhgwZkk6dOuX+++/PQQcd1Og1AwAAAAAAy4eq9kR58MEHs/XWW+eAAw7Iaqutli222CK33HJLZfmECRMyZcqU9O7duzKvQ4cO2XbbbTN8+PBqlAwAAAAAACwnqhqi/P3vf89NN92U9ddfP4899liOOeaYnHjiibn99tuTJFOmTEmSdOrUqdZ2nTp1qiz7vJqamsycObPWAwAAAAAAoK6qejuvefPmZeutt87FF1+cJNliiy3y17/+NTfffHMGDBhQr31ecsklOf/88xuyTAAAAAAAYDlU1Z4oq6++erp3715r3sYbb5yJEycmSTp37pwkmTp1aq11pk6dWln2eYMGDcqMGTMqj3feeWcxVA4AAAAAACzrqhqi9OrVK+PGjas1729/+1vWXnvtJJ8OMt+5c+cMHTq0snzmzJkZOXJkevbsWbjPli1bpn379rUeAAAAAAAAdVXV23mdcsop2X777XPxxRfnu9/9bv785z/nf/7nf/I///M/SZJSqZSTTz45F154YdZff/2su+66Oeecc9KlS5fsvffe1SwdAAAAAABYxlU1RPnGN76R++67L4MGDcoFF1yQddddN9dee2369+9fWefMM8/M7Nmzc/TRR2f69On55je/mUcffTStWrWqYuUAAAAAAMCyrqohSpLsueee2XPPPRe6vFQq5YILLsgFF1zQiFUBAAAAAADLu6qOiQIAAAAAALCkEqIAAAAAAAAUEKIAAAAAAAAUEKIAAAAAAAAUEKIAAAAAAAAUEKIAAAAAAAAUEKIAAAAAAAAUEKIAAAAAAAAUEKIAAAAAAAAUEKIAAAAAAAAUEKIAAAAAAAAUEKIAAAAAAAAUEKIAAAAAAAAUEKIAAAAAAAAUaFbtAgAAAIDlW7lczuzZsyvTbdq0SalUqmJFAACfEqIAAAAAVTV79uz069evMv3AAw+kbdu2VawIAOBTbucFAAAAAABQQIgCAAAAAABQQIgCAAAAAABQQIgCAAAAAABQQIgCAAAAAABQQIgCAAAAAABQQIgCAAAAAABQQIgCAAAAAABQQIgCAAAAAABQQIgCAAAAAABQQIgCAAAAAABQoFm1CwAAgK9qqzOGVLuERlX6ZE46fGZ6p3PuSrlZi6rV09hGXXF4tUsAAACWE3qiAAAAAAAAFBCiAAAAAAAAFBCiAAAAAAAAFBCiAAAAAAAAFBCiAAAAAAAAFBCiAAAAAAAAFGhW7QKA5Ve5afPM6HFwrWkAAAAAgCWFEAWonlIp5WYtql0FAAAAAEAht/MCAAAAAAAoIEQBAAAAAAAoIEQBAAAAAAAoIEQBAAAAAAAoYGB5FlAulzN79uzKdJs2bVIqlapYEQAAAAAAND4hCguYPXt2+vXrV5l+4IEH0rZt2ypWBAAAAAAAjc/tvAAAAAAAAAoIUQAAAAAAAAoIUQAAAAAAAAoIUQAAAAAAAAoIUQAAAAAAAAoIUQAAAAAAAAoIUQAAAAAAAAoIUQAAAAAAAAoIUQAAAAAAAAoIUQAAAAAAAAoIUQAAAAAAAAoIUQAAAAAAAAoIUQAAAAAAAAoIUQAAAAAAAAoIUQAAAAAAAAoIUQAAAAAAAAo0q3YBAAAAQG1bnTGk2iU0qtInc9LhM9M7nXNXys1aVK2exjbqisOrXQIAsBB6ogAAAAAAABQQogAAAAAAABQQogAAAAAAABQQogAAAAAAABQQogAAAAAAABQQogAAAAAAABQQogAAAAAAABQQogAAAAAAABSoaojy4x//OKVSqdZjo402qiz/6KOPctxxx6Vjx45p27Zt9ttvv0ydOrWKFQMAAAAAAMuLqvdE2WSTTTJ58uTK409/+lNl2SmnnJLf//73ueeee/L0009n0qRJ2XfffatYLQAAAAAAsLxoVvUCmjVL586dF5g/Y8aM3Hrrrfn1r3+dXXbZJUkyePDgbLzxxhkxYkS22267xi4VAAAAAABYjlS9J8r48ePTpUuXrLfeeunfv38mTpyYJBk1alQ+/vjj9O7du7LuRhttlLXWWivDhw+vVrkAAFB15abNM6PHwZVHuWnzapcEAACwTKpqT5Rtt902t912WzbccMNMnjw5559/fr71rW/lr3/9a6ZMmZIWLVpkxRVXrLVNp06dMmXKlIXus6amJjU1NZXpmTNnLq7yAQCgOkqllJu1qHYVAABAlZXL5cyePbsy3aZNm5RKpSpWtOypaoiy++67V/7do0ePbLvttll77bXzm9/8Jq1bt67XPi+55JKcf/75DVUiAAAAAAAskWbPnp1+/fpVph944IG0bdu2ihUte6o+Jspnrbjiitlggw3yxhtvpE+fPpkzZ06mT59eqzfK1KlTC8dQmW/QoEE59dRTK9MzZ85M165dv1JdW50x5Cttv7QpfTInHT4zvdM5dy1Xv3QcdcXh1S4BAAAAAIAlQNXHRPmsWbNm5c0338zqq6+erbbaKs2bN8/QoUMry8eNG5eJEyemZ8+eC91Hy5Yt0759+1oPAAAAAACAuqpqT5TTTz89e+21V9Zee+1MmjQp5513Xpo2bZqDDz44HTp0yMCBA3Pqqadm5ZVXTvv27XPCCSekZ8+e2W677apZNgAAAAAAsByoaojyj3/8IwcffHD+9a9/ZdVVV803v/nNjBgxIquuumqS5JprrkmTJk2y3377paamJn379s2NN95YzZIBAAAAAIDlRFVDlLvuuusLl7dq1So33HBDbrjhhkaqCAAAAAAA4FNL1JgoAAAAAAAASwohCgAAAAAAQAEhCgAAAAAAQAEhCgAAAAAAQAEhCgAAAAAAQAEhCgAAAAAAQAEhCgAAAAAAQAEhCgAAAAAAQAEhCgAAAAAAQAEhCgAAAAAAQAEhCgAAAAAAQAEhCgAAAAAAQAEhCgAAAAAAQAEhCgAAAAAAQAEhCgAAAAAAQAEhCgAAAAAAQAEhCgAAAAAAQAEhCgAAAAAAQAEhCgAAAAAAQAEhCgAAAAAAQAEhCgAAAAAAQAEhCgAAAAAAQAEhCgAAAAAAQIFm1S4AAAAAAAAawlZnDKl2CY2q9MmcdPjM9E7n3JVysxZVq6exjbri8MV+DD1RAAAAAAAACuiJAgAAAFRVuWnzzOhxcK1pAIAlgRAFAAAAqK5Sabm69QgAsPRwOy8AAAAAAIACQhQAAAAAAIACQhQAAAAAAIACxkRhAQb0AwAAAAAAIQpFDOgHAAAAAABu5wUAAAAAAFBEiAIAAAAAAFBAiAIAAAAAAFBAiAIAAAAAAFBAiAIAAAAAAFBAiAIAAAAAAFBAiAIAAAAAAFBAiAIAAAAAAFBAiAIAAAAAAFBAiAIAAAAAAFBAiAIAAAAAAFBAiAIAAAAAAFBAiAIAAAAAAFBAiAIAAAAAAFBAiAIAAAAAAFBAiAIAAAAAAFBAiAIAAAAAAFBAiAIAAAAAAFBAiAIAAAAAAFBAiAIAAAAAAFBAiAIAAAAAAFBAiAIAAAAAAFCgWbULAAAAAAAA6q7ctHlm9Di41jQNS4gCAAAAAABLo1Ip5WYtql3FMs3tvAAAAAAAAAoIUQAAAAAAAAoIUQAAAAAAAAoIUQAAAAAAAAoIUQAAAAAAAAoIUQAAAAAAAAoIUQAAAAAAAAoIUQAAAAAAAAoIUQAAAAAAAAoIUQAAAAAAAAo0+yobz5kzJ++9917mzZtXa/5aa631lYoCAAAAAACotnqFKOPHj89RRx2V559/vtb8crmcUqmUuXPnNkhxAAAAAAAA1VKv23kdccQRadKkSR566KGMGjUqL730Ul566aW8/PLLeemll+pdzKWXXppSqZSTTz65Mu+jjz7Kcccdl44dO6Zt27bZb7/9MnXq1HofAwAAAAAAYFHUqyfK6NGjM2rUqGy00UYNVsgLL7yQn//85+nRo0et+aecckoefvjh3HPPPenQoUOOP/747Lvvvnnuueca7NgAAAAAAACfV6+eKN27d8/777/fYEXMmjUr/fv3zy233JKVVlqpMn/GjBm59dZbc/XVV2eXXXbJVlttlcGDB+f555/PiBEjGuz4AAAAAAAAn1evEOWyyy7LmWeemWHDhuVf//pXZs6cWetRV8cdd1y+853vpHfv3rXmjxo1Kh9//HGt+RtttFHWWmutDB8+vHBfNTU1X7keAAAAAACAet3Oa36oseuuu9aaX5+B5e+666689NJLeeGFFxZYNmXKlLRo0SIrrrhirfmdOnXKlClTCvd3ySWX5Pzzz1/k4wMAAAAAABSpV4jy1FNPNcjB33nnnZx00kl54okn0qpVqwbZ56BBg3LqqadWpmfOnJmuXbs2yL4BAAAAAIDlR71ClB133LFBDj5q1Ki899572XLLLSvz5s6dm2eeeSY/+9nP8thjj2XOnDmZPn16rd4oU6dOTefOnQv32bJly7Rs2bJB6gMAAAAAAJZfixyivPLKK/n617+eJk2a5JVXXvnCdXv06LFI+9x1113zl7/8pda8I488MhtttFHOOuusdO3aNc2bN8/QoUOz3377JUnGjRuXiRMnpmfPnotaOgAAAAAAQJ0tcoiy+eabZ8qUKVlttdWy+eabp1QqpVwuL7BeXcZEadeuXb7+9a/XmtemTZt07NixMn/gwIE59dRTs/LKK6d9+/Y54YQT0rNnz2y33XaLWjoAAAAAAECdLXKIMmHChKy66qqVfzeWa665Jk2aNMl+++2Xmpqa9O3bNzfeeGOjHR8AAAAAAFg+LXKIsvbaaxf+u6ENGzas1nSrVq1yww035IYbblhsxwQAAAAAAPi8JvXZ6Pbbb8/DDz9cmT7zzDOz4oorZvvtt8/bb7/dYMUBAAAAAABUS71ClIsvvjitW7dOkgwfPjw/+9nPcvnll2eVVVbJKaec0qAFAgAAAAAAVMMi387rs955551069YtSXL//fdn//33z9FHH51evXplp512asj6AAAAAAAAqqJePVHatm2bf/3rX0mSxx9/PH369Eny6fgl//nPfxquOgAAAAAAgCqpV0+UPn365Hvf+1622GKL/O1vf8see+yRJHn11VezzjrrNGR9AAAAAAAAVVGvnig33HBDevbsmX/+85/53e9+l44dOyZJRo0alYMPPrhBCwQAAAAAAKiGevVEWXHFFfOzn/1sgfnnn3/+Vy4IAAAAAABgSbDIIcorr7yyyDvt0aNHvYoBAAAAAABYUixyiLL55punVCqlXC4XLp+/rFQqZe7cuQ1WIAAAAAAAQDUscogyYcKExVkHAAAAAADAEmWRQ5S11157cdYBAAAAAACwRGlS3w3vuOOO9OrVK126dMnbb7+dJLn22mvzwAMPNFhxAAAAANBQyuVyZs2aVXks7Lb1ADBfvUKUm266Kaeeemr22GOPTJ8+vTIGyoorrphrr722IesDAAAAgAYxe/bs9OvXr/KYPXt2tUsCYAlXrxDlpz/9aW655Zb86Ec/StOmTSvzt9566/zlL39psOIAAAAAAACqpV4hyoQJE7LFFlssML9ly5YSfAAAAAAAYJlQrxBl3XXXzejRoxeY/+ijj2bjjTf+qjUBAAAAAABUXbP6bHTqqafmuOOOy0cffZRyuZw///nPufPOO3PJJZfkf//3fxu6RgAAAAAAgEZXrxDle9/7Xlq3bp2zzz47H374YQ455JB06dIl1113XQ466KCGrhEAAAAAAKDR1StESZL+/funf//++fDDDzNr1qysttpqDVkXAAAAAABAVdVrTJQk+eSTT/Lkk0/mjjvuSOvWrZMkkyZNyqxZsxqsOAAAAAAAgGqpV0+Ut99+O7vttlsmTpyYmpqa9OnTJ+3atctll12Wmpqa3HzzzQ1dJwAAAAAAQKOqV0+Uk046KVtvvXWmTZtW6YWSJPvss0+GDh3aYMUBAAAAAABUS716ojz77LN5/vnn06JFi1rz11lnnbz77rsNUhgAAAAAAEA11asnyrx58zJ37twF5v/jH/9Iu3btvnJRAAAAAAAA1VavEOXb3/52rr322sp0qVTKrFmzct5552WPPfZoqNoAAAAAAACqpl6387rqqqvSt2/fdO/ePR999FEOOeSQjB8/PqusskruvPPOhq4RAAAAAACg0dUrRFlzzTUzZsyY3HXXXXnllVcya9asDBw4MP3796810PwSZc6cTx/10GzuJw1cDEu0eraThqCtLWeq2NYAljWuocsZ11CWA85ryxnntcYzZ06azZtXa9rrD8sW19DlTH3P4XXYrl4hSpI0a9Yshx56aH03b3xXXZW0bFmvTY8aMaaBi2GJdvHEqh1aW1vOVLGtASxrXEOXM66hLAec15YzzmuNpsWcOTnkrbf+b/rKK5MWLapXENDgXEOXM/W9htbULPKq9Q5Rxo8fn6eeeirvvfde5n02wU9y7rnn1ne3AAAAAAAAS4RSuVwu13WjW265Jcccc0xWWWWVdO7cOaVS6f92WCrlpZdeatAiv4qZM2emQ4cOmfHPf6Z9+/b12se2P/xlA1fFkmzkpdXrYaWtLV+q2dYAljWuocsX11CWB85ryxfntcYza9as7LfffpXp3/3ud2nbtm0VKwIammvo8qW+19CZM2emw6qrZsaMGV+aG9SrJ8qFF16Yiy66KGeddVa9CqyKFi3q3T3zk6b17rDD0qiK3Xi1teWMLuMADcY1dDnjGspywHltOeO81nhatMgnTZrUmvb6w7LFNXQ5U99zeB22a/Llqyxo2rRpOeCAA+qzKQAAAAAAwFKhXiHKAQcckMcff7yhawEAAAAAAFhiLHLfpuuvv77y727duuWcc87JiBEjsummm6Z58+a11j3xxBMbrkIAAAAAAIAqWOQQ5Zprrqk13bZt2zz99NN5+umna80vlUpCFAAAAAAAYKm3yCHKhAkTFmcdAAAAAAAAS5Q6jYny1FNP5eOPP15ctQAAAAAAACwxFrknSpLsuuuuadWqVbbbbrvsvPPO2XnnnbPddtulWbM67QYAAAAAAGCJV6eeKBMmTMgNN9yQtdZaK7feemt22GGHrLjiiunbt28uvfTSjBw5MvPmzVtctQIAAAAAADSaOoUoa6+9do488sjcdttteeutt/LGG2/k+uuvT6dOnXLTTTdl++23z8orr7y4agUAAAAAAGg0X+k+XOutt16aNm2aUqmUUqmU+++/P3PmzGmo2gAAAAAAAKqmziHKxIkTM2zYsDz11FMZNmxY3n///Wy//fb51re+lYceeijbbrvt4qgTAAAAAACgUdUpRFlvvfUybdq09OrVKzvssEN+8IMfZOuttzawPAAAAMBSaKszhlS7hEZV+mROOnxmeqdz7kq5WYuq1dPYRl1xeLVLAFjq1GlMlP/85z+fbtSkSZo1a5bmzZunadOmi6UwAAAAAACAaqpTiDJ58uQMHz48e+yxR0aOHJnvfOc7WWmllbLnnnvmyiuvzAsvvJB58+YtrloBAAAAAAAaTZ3vw7XRRhtlo402yn//938nScaOHVsZH+XCCy9MkkyfPr1BiwQAAAAAAGhsdeqJ8nlTp07NK6+8kldeeSVjxozJzJkzU1NT01C1AQAAAAAAVE2deqK89957GTZsWIYNG5annnoqf/vb39K8efNss802Oeigg7LzzjunZ8+ei6tWAAAAAACARlOnEKVz585p3rx5tt566+y3337Zeeeds/3226d169aLqz4AAAAAAICqqFOI8sgjj+Sb3/xm2rRps0jrP/fcc9l6663TsmXLehUHAAAAALC0KZfLmT17dmW6TZs2KZVKVawIqK86hSh9+/at08533333jB49Ouutt16dtgMAAAAAWFrNnj07/fr1q0w/8MADadu2bRUrAurrKw0s/2XK5fLi3D0AAAAAAMBis1hDFAAAAAAAgKWVEAUAAAAAAKCAEAUAAAAAAKDAYg1RSqXS4tw9AAAAAADAYmNgeQAAAAAAgALN6rvhJ598kmHDhuXNN9/MIYccknbt2mXSpElp37592rZtmyT54IMPGqxQAAAAAACAxlSvEOXtt9/ObrvtlokTJ6ampiZ9+vRJu3btctlll6WmpiY333xzQ9cJAAAAAADQqOp1O6+TTjopW2+9daZNm5bWrVtX5u+zzz4ZOnRogxUHAAAAAABQLfXqifLss8/m+eefT4sWLWrNX2eddfLuu+82SGEAAAAAAADVVK+eKPPmzcvcuXMXmP+Pf/wj7dq1+8pFAQAAAAAAVFu9QpRvf/vbufbaayvTpVIps2bNynnnnZc99tijoWoDAAAAAAComnrdzuuqq65K3759071793z00Uc55JBDMn78+Kyyyiq58847G7pGAAAAAACARlevEGXNNdfMmDFjctddd+WVV17JrFmzMnDgwPTv37/WQPMAAAAAAABLq3qFKEnSrFmzHHrooQ1ZCwAAAAAAwBJjkUOUBx98cJF3+l//9V/1KgYAAAAAAGBJscghyt57771I65VKpcydO3eR1r3pppty00035a233kqSbLLJJjn33HOz++67J0k++uijnHbaabnrrrtSU1OTvn375sYbb0ynTp0WtWwAAAAAAIB6abKoK86bN2+RHosaoCSfjq1y6aWXZtSoUXnxxRezyy67pF+/fnn11VeTJKecckp+//vf55577snTTz+dSZMmZd999637swQAAAAAAKijeo+J0hD22muvWtMXXXRRbrrppowYMSJrrrlmbr311vz617/OLrvskiQZPHhwNt5444wYMSLbbbddNUoGAAAAAACWE/UKUS644IIvXH7uuefWeZ9z587NPffck9mzZ6dnz54ZNWpUPv744/Tu3buyzkYbbZS11lorw4cPX2iIUlNTk5qamsr0zJkz61wLAAAAAABAvUKU++67r9b0xx9/nAkTJqRZs2b52te+VqcQ5S9/+Ut69uyZjz76KG3bts19992X7t27Z/To0WnRokVWXHHFWut36tQpU6ZMWej+Lrnkkpx//vl1ej4AAAAAAACfV68Q5eWXX15g3syZM3PEEUdkn332qdO+Ntxww4wePTozZszIb3/72wwYMCBPP/10fcpKkgwaNCinnnpqrbq6du1a7/0BAAAAAADLpwYbE6V9+/Y5//zzs9dee+Wwww5b5O1atGiRbt26JUm22mqrvPDCC7nuuuty4IEHZs6cOZk+fXqt3ihTp05N586dF7q/li1bpmXLlvV+HgAAAAAAAEnSpCF3NmPGjMyYMeMr7WPevHmpqanJVlttlebNm2fo0KGVZePGjcvEiRPTs2fPr1oqAAAAAADAF6pXT5Trr7++1nS5XM7kyZNzxx13ZPfdd1/k/QwaNCi777571lprrXzwwQf59a9/nWHDhuWxxx5Lhw4dMnDgwJx66qlZeeWV0759+5xwwgnp2bPnQgeVBwAAAICFKTdtnhk9Dq41TePY6owh1S6hUZU+mZMOn5ne6Zy7Um7Womr1NLZRVxxe7RKgwdQrRLnmmmtqTTdp0iSrrrpqBgwYkEGDBi3yft57770cfvjhmTx5cjp06JAePXrkscceS58+fSrHadKkSfbbb7/U1NSkb9++ufHGG+tTMgAAAADLu1JpufoiG4Cvrl4hyoQJExrk4LfeeusXLm/VqlVuuOGG3HDDDQ1yPAAAAAAAgEXVoGOiAAAAAAAALCsWuSfKvvvuu8g7vffee+tVDAAAAAAAwJJikXuidOjQofJo3759hg4dmhdffLGyfNSoURk6dGg6dOjwBXsBAAAAAABYOixyT5TBgwdX/n3WWWflu9/9bm6++eY0bdo0STJ37twce+yxad++fcNXCQAAAAAA0MjqNSbKL37xi5x++umVACVJmjZtmlNPPTW/+MUvGqw4AAAAAACAaqlXiPLJJ5/k9ddfX2D+66+/nnnz5n3logAAAAAAAKptkW/n9VlHHnlkBg4cmDfffDPbbLNNkmTkyJG59NJLc+SRRzZogQAAAAAAANVQrxDlyiuvTOfOnXPVVVdl8uTJSZLVV189Z5xxRk477bQGLRAAAAAAAKAa6hWiNGnSJGeeeWbOPPPMzJw5M0kMKA8AAAAAACxT6jUmSvLpuChPPvlk7rzzzpRKpSTJpEmTMmvWrAYrDgAAAAAAoFrq1RPl7bffzm677ZaJEyempqYmffr0Sbt27XLZZZelpqYmN998c0PXCQAAAAAA0Kjq1RPlpJNOytZbb51p06aldevWlfn77LNPhg4d2mDFAQAAAAAAVEu9eqI8++yzef7559OiRYta89dZZ528++67DVIYAAAAAABANdWrJ8q8efMyd+7cBeb/4x//SLt27b5yUQAAAAAAANVWrxDl29/+dq699trKdKlUyqxZs3Leeedljz32aKjaAAAAAAAAqqZet/O66qqr0rdv33Tv3j0fffRRDjnkkIwfPz6rrLJK7rzzzoauEQAAAAAAoNHVK0RZc801M2bMmNx111155ZVXMmvWrAwcODD9+/evNdA8AAAAAADA0qpeIUqSNGvWLIceemhD1gIAAAAAALDEqHeIMn78+Dz11FN57733Mm/evFrLzj333K9cGAAAAAAAQDXVK0S55ZZbcswxx2SVVVZJ586dUyqVKstKpZIQBQAAAAAAWOrVK0S58MILc9FFF+Wss85q6HoAAAAAAACWCPUKUaZNm5YDDjigoWsBAAAAAFjqlZs2z4weB9eaBpZOTeqz0QEHHJDHH3+8oWsBAAAAAFj6lUopN2tReeQzwyEAS5dF7oly/fXXV/7drVu3nHPOORkxYkQ23XTTNG9eO0k98cQTG65CAAAAAACAKljkEOWaa66pNd22bds8/fTTefrpp2vNL5VKQhQAAAAAAGCpt8ghyoQJExZnHQAAAAAAAEuUeo2JAgAAAAAAsKyrV4iy33775bLLLltg/uWXX54DDjjgKxcFAAAAAABQbfUKUZ555pnsscceC8zffffd88wzz3zlogAAAAAAAKqtXiHKrFmz0qJFiwXmN2/ePDNnzvzKRQEAAAAAAFRbvUKUTTfdNHffffcC8++666507979KxcFAAAAAABQbc3qs9E555yTfffdN2+++WZ22WWXJMnQoUNz55135p577mnQAgEAAAAAAKqhXiHKXnvtlfvvvz8XX3xxfvvb36Z169bp0aNHnnzyyey4444NXSMAAAAAAECjq1eIkiTf+c538p3vfKchawEAAAAAAFhi1DtEme+jjz7K3XffndmzZ6dPnz5Zf/31G6IuAAAAAACAqqpTiHLqqafm448/zk9/+tMkyZw5c7LddtvltddeyworrJAzzzwzTzzxRHr27LlYigUAAAAAAGgsTeqy8uOPP54+ffpUpn/1q19l4sSJGT9+fKZNm5YDDjggF154YYMXCQAAAAAA0NjqFKJMnDgx3bt3r0w//vjj2X///bP22munVCrlpJNOyssvv9zgRQIALA3K5XJmzZpVeZTL5WqXBAAAAHwFdbqdV5MmTWp9GTBixIicc845lekVV1wx06ZNa7jqAACWIrNnz06/fv0q0w888EDatm1bxYoAAACAr6JOPVE23njj/P73v0+SvPrqq5k4cWJ23nnnyvK33347nTp1atgKAQAAAAAAqqBOPVHOPPPMHHTQQXn44Yfz6quvZo899si6665bWf6HP/wh22yzTYMXCQAAAAAA0Njq1BNln332yR/+8If06NEjp5xySu6+++5ay1dYYYUce+yxDVogAAAAAABANdSpJ0qS7Lrrrtl1110Ll5133nlfuSAAAAAAAIAlQZ16onyZe++9Nz169GjIXQIAAAAAAFRFnUOUn//859l///1zyCGHZOTIkUmSP/7xj9liiy1y2GGHpVevXg1eJAAAAAAAQGOrU4hy6aWX5oQTTshbb72VBx98MLvssksuvvji9O/fPwceeGD+8Y9/5KabblpctQIAAAAAADSaOo2JMnjw4Nxyyy0ZMGBAnn322ey44455/vnn88Ybb6RNmzaLq0YAAAAAAIBGV6eeKBMnTswuu+ySJPnWt76V5s2b5/zzzxegAAAAAAAAy5w6hSg1NTVp1apVZbpFixZZeeWVG7woAAAAAACAaqvT7byS5JxzzskKK6yQJJkzZ04uvPDCdOjQodY6V199dcNUBwAAAAAAUCV1ClF22GGHjBs3rjK9/fbb5+9//3utdUqlUsNUBgAAAAAAUEV1ClGGDRtWa/r9999PkqyyyioNVhAAAAAAAMCSoE5joiTJ9OnTc9xxx2WVVVZJp06d0qlTp6yyyio5/vjjM3369MVQIgAAAAAAQOOrU0+Uf//73+nZs2fefffd9O/fPxtvvHGS5LXXXsttt92WoUOH5vnnn89KK620WIoFAAAAAABoLHUKUS644IK0aNEib775Zjp16rTAsm9/+9u54IILcs011zRokQAAAAAAAI2tTrfzuv/++3PllVcuEKAkSefOnXP55Zfnvvvua7DiAAAAAAAAqqVOPVEmT56cTTbZZKHLv/71r2fKlClfuSgAYNmw1RlDql1Coyp9MicdPjO90zl3pdysRdXqaWyjrji82iUAAABAg6pTT5RVVlklb7311kKXT5gwISuvvPJXrQkAAAAAAKDq6hSi9O3bNz/60Y8yZ86cBZbV1NTknHPOyW677dZgxQEAAAAAAFRLnQeW33rrrbP++uvnuOOOy0YbbZRyuZyxY8fmxhtvTE1NTe64447FVSsAAAAAAECjqVOIsuaaa2b48OE59thjM2jQoJTL5SRJqVRKnz598rOf/Sxdu3ZdLIUCAAAAAAA0pjqFKEmy7rrr5pFHHsm0adMyfvz4JEm3bt2MhQIAAAAAACxT6hyizLfSSitlm222achaAAAAAAAAlhh1GlgeAAAAAABgeSFEAQAAAAAAKCBEAQAAAAAAKCBEAQAAAAAAKFDVEOWSSy7JN77xjbRr1y6rrbZa9t5774wbN67WOh999FGOO+64dOzYMW3bts1+++2XqVOnVqliAAAAAABgeVHVEOXpp5/OcccdlxEjRuSJJ57Ixx9/nG9/+9uZPXt2ZZ1TTjklv//973PPPffk6aefzqRJk7LvvvtWsWoAAAAAAGB50KyaB3/00UdrTd92221ZbbXVMmrUqOywww6ZMWNGbr311vz617/OLrvskiQZPHhwNt5444wYMSLbbbddNcoGAAAAAACWA0vUmCgzZsxIkqy88spJklGjRuXjjz9O7969K+tstNFGWWuttTJ8+PDCfdTU1GTmzJm1HgAAAAAAAHW1xIQo8+bNy8knn5xevXrl61//epJkypQpadGiRVZcccVa63bq1ClTpkwp3M8ll1ySDh06VB5du3Zd3KUDAAAAAADLoCUmRDnuuOPy17/+NXfddddX2s+gQYMyY8aMyuOdd95poAoBAAAAAIDlSVXHRJnv+OOPz0MPPZRnnnkma665ZmV+586dM2fOnEyfPr1Wb5SpU6emc+fOhftq2bJlWrZsubhLBgAAAAAAlnFVDVHK5XJOOOGE3HfffRk2bFjWXXfdWsu32mqrNG/ePEOHDs1+++2XJBk3blwmTpyYnj17VqNkAICFKjdtnhk9Dq41DQAAACy9qhqiHHfccfn1r3+dBx54IO3atauMc9KhQ4e0bt06HTp0yMCBA3Pqqadm5ZVXTvv27XPCCSekZ8+e2W677apZOgDAgkqllJu1qHYVAAAAQAOpaohy0003JUl22mmnWvMHDx6cI444IklyzTXXpEmTJtlvv/1SU1OTvn375sYbb2zkSgEAAAAAgOVN1W/n9WVatWqVG264ITfccEMjVAQAAAAAAPCpJtUuAAAAAAAAYEkkRAEAAAAAACggRAEAAAAAAChQ1TFRAAAAWHKVy+XMnj27Mt2mTZuUSqUqVgQAAI1LiAIAAECh2bNnp1+/fpXpBx54IG3btq1iRQAA0LjczgsAAAAAAKCAEAUAAAAAAKCAEAUAAAAAAKCAEAUAAAAAAKCAEAUAAAAAAKCAEAUAAAAAAKCAEAUAAAAAAKCAEAUAAAAAAKCAEAUAAAAAAKCAEAUAAAAAAKCAEAUAAAAAAKCAEAUAAAAAAKCAEAUAAAAAAKCAEAUAAAAAAKCAEAUAAAAAAKCAEAUAAAAAAKCAEAUAAAAAAKCAEAUAAAAAAKBAs2oXAAAAsLTY6owh1S6hUZU+mZMOn5ne6Zy7Um7Womr1NLZRVxxe7RIAAKgyPVEAAAAAAAAKCFEAAAAAAAAKCFEAAAAAAAAKCFEAAAAAAAAKCFEAAAAAAAAKCFEAAAAAAAAKCFEAAAAAAAAKCFEAAAAAAAAKCFEAAAAAAAAKCFEAAAAAAAAKCFEAAAAAAAAKCFEAAAAAAAAKCFEAAAAAAAAKCFEAAAAAAAAKCFEAAAAAAAAKCFEAAAAAAAAKCFEAAAAAAAAKNKt2AQAAACyZyk2bZ0aPg2tNAwDA8kSIAgAAQLFSKeVmLapdBQAAVI3beQEAAAAAABQQogAAAAAAABQQogAAAAAAABQQogAAAAAAABQQogAAAAAAABQQogAAAAAAABQQogAAAAAAABQQogAAAAAAABQQogAAAAAAABQQogAAAAAAABQQogAAAAAAABQQogAAAAAAABQQogAAAAAAABQQogAAAAAAABQQogAAAAAAABQQogAAAAAAABQQogAAAAAAABQQogAAAAAAABQQogAAAAAAABQQogAAAAAAABQQogAAAAAAABQQogAAAAAAABQQogAAAAAAABQQogAAAAAAABSoaojyzDPPZK+99kqXLl1SKpVy//3311peLpdz7rnnZvXVV0/r1q3Tu3fvjB8/vjrFAgAAAAAAy5WqhiizZ8/OZpttlhtuuKFw+eWXX57rr78+N998c0aOHJk2bdqkb9+++eijjxq5UgAAAAAAYHnTrJoH33333bP77rsXLiuXy7n22mtz9tlnp1+/fkmSIUOGpFOnTrn//vtz0EEHNWapAAAAAADAcmaJHRNlwoQJmTJlSnr37l2Z16FDh2y77bYZPnz4QrerqanJzJkzaz0AAAAAAADqaokNUaZMmZIk6dSpU635nTp1qiwrcskll6RDhw6VR9euXRdrnQAAAAAAwLJpiQ1R6mvQoEGZMWNG5fHOO+9UuyQAAAAAAGAptMSGKJ07d06STJ06tdb8qVOnVpYVadmyZdq3b1/rAQAAAAAAUFdLbIiy7rrrpnPnzhk6dGhl3syZMzNy5Mj07NmzipUBAAAAAADLg2bVPPisWbPyxhtvVKYnTJiQ0aNHZ+WVV85aa62Vk08+ORdeeGHWX3/9rLvuujnnnHPSpUuX7L333tUrGgAAAAAAWC5UNUR58cUXs/POO1emTz311CTJgAEDctttt+XMM8/M7Nmzc/TRR2f69On55je/mUcffTStWrWqVskAAAAAAMByoqohyk477ZRyubzQ5aVSKRdccEEuuOCCRqwKAAAAAABgCR4TBQAAAAAAoJq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WihDlhhtuyDrrrJNWrVpl2223zZ///OdqlwQAAAAAACzjlvgQ5e67786pp56a8847Ly+99FI222yz9O3bN++99161SwMAAAAAAJZhS3yIcvXVV+f73/9+jjzyyHTv3j0333xzVlhhhfziF7+odmkAAAAAAMAybIkOUebMmZNRo0ald+/elXlNmjRJ7969M3z48CpWBgAAAAAALOuaVbuAL/L+++9n7ty56dSpU635nTp1yuuvv164TU1NTWpqairTM2fOXKw1AgAAAAAAy6ZSuVwuV7uIhZk0aVLWWGONPP/88+nZs2dl/plnnpmnn346I0eOXGCbH//4xzn//PMXmD9jxoy0b99+sdYLsLTY6owh1S6BRjTqisOrXQIAAADAEmPmzJnp0KHDIuUGS/TtvFZZZZU0bdo0U6dOrTV/6tSp6dy5c+E2gwYNyowZMyqPd955pzFKBQAAAAAAljFLdIjSokWLbLXVVhk6dGhl3rx58zJ06NBaPVM+q2XLlmnfvn2tBwAAAAAAQF0t0WOiJMmpp56aAQMGZOutt84222yTa6+9NrNnz86RRx5Z7dIAAAAAAIBl2BIfohx44IH55z//mXPPPTdTpkzJ5ptvnkcffXSBweYBAAAAAAAa0hIfoiTJ8ccfn+OPP77aZQAAAAAAAMuRJXpMFAAAAAAAgGoRogAAAAAAABQQogAAAAAAABQQogAAAAAAABQQogAAAAAAABQQogAAAAAAABQQogAAAAAAABQQogAAAAAAABQQogAAAAAAABQQogAAAAAAABQQogAAAAAAABQQogAAAAAAABQQogAAAAAAABQQogAAAAAAABRoVu0CAGCxK5dTmvvx/002bZ6USlUsCAAAAIClgRAFgGVeae7H6fDKnZXpGT0OTrlZiypWBAAAAMDSwO28AAAAAAAACghRAAAAAAAACghRAAAAAAAACghRAAAAAAAACghRAAAAAAAACghRAAAAAAAACjSrdgEANL5RVxxe7RIa1axZs9Kv352V6WE/OSht27atYkUAAAAALA30RAEAAAAAACggRAEAAAAAACggRAEAAAAAACggRAEAAAAAACggRAEAAAAAACggRAEAAAAAACggRAEAAAAAACggRAEAAAAAACggRAEAAAAAACjQrNoFAMDi1qZNmzzwwAO1pgEAAADgywhRAFjmlUqltG3bttplAAAAALCUcTsvAAAAAACAAkIUAAAAAACAAkIUAAAAAACAAkIUAAAAAACAAkIUAAAAAACAAkIUAAAAAACAAkIUAAAAAACAAkIUAAAAAACAAkIUAAAAAACAAkIUAAAAAACAAkIUAAAAAACAAkIUAAAAAACAAkIUAAAAAACAAkIUAAAAAACAAkIUAAAAAACAAkIUAAAAAACAAkIUAAAAAACAAkIUAAAAAACAAkIUAAAAAACAAkIUAAAAAACAAkIUAAAAAACAAkIUAAAAAACAAkIUAAAAAACAAs2qXcDiVi6XkyQzZ86sciUAAAAAAEC1zc8L5ucHX2SZD1E++OCDJEnXrl2rXAkAAAAAALCk+OCDD9KhQ4cvXKdUXpSoZSk2b968TJo0Ke3atUupVKp2OUuNmTNnpmvXrnnnnXfSvn37apfDMkxbo7FoazQWbY3Goq3RWLQ1Gou2RmPR1mgs2hqNRVuru3K5nA8++CBdunRJkyZfPOrJMt8TpUmTJllzzTWrXcZSq3379v7Ho1FoazQWbY3Goq3RWLQ1Gou2RmPR1mgs2hqNRVujsWhrdfNlPVDmM7A8AAAAAABAASEKAAAAAABAASEKhVq2bJnzzjsvLVu2rHYpLOO0NRqLtkZj0dZoLNoajUVbo7FoazQWbY3Goq3RWLS1xWuZH1geAAAAAACgPvREAQAAAAAAKCBEAQAAAAAAKCBEAQAAAAAAKCBEWY7ddtttWXHFFSvTP/7xj7P55ptXrR6WHkcccUT23nvvapexUKVSKffff3+S5K233kqpVMro0aOrWhO1/y51sdNOO+Xkk0/+Ssf+/PlucXEeBRrDkn4dZsnVGNfDYcOGpVQqZfr06Yv1OKCtsaRbZ511cu2111a7DGAp1djf2zbEdy/LMiHKUuSII45IqVRKqVRKixYt0q1bt1xwwQX55JNPGmT/p59+eoYOHVqnber7pSiN65133slRRx2VLl26pEWLFll77bVz0kkn5V//+tcXbrcsBBBdu3bN5MmT8/Wvf73apSy16tt+6soHYaphUdr3TjvtVLn+lkqldOrUKQcccEDefvvtWvuaM2dOrrjiimy55ZZp06ZNOnTokM022yxnn312Jk2alJ/85CdZffXV8+9//7vWdmPGjEnLli3z0EMPJfn02tqqVasF9r/33nvniCOOWDwvBA1uYR9CGivUZfm1uD8zfFZRO99+++0zefLkdOjQocGPR+Paa6+9sttuuxUue/bZZ1MqlfLKK680clUsL6ZMmZKTTjop3bp1S6tWrdKpU6f06tUrN910Uz788MNql8dy7LPX2c8+5p8v11lnnZRKpYwYMaLWdieffHJ22mmnWuss7OE9/9Jpaf/e9t57781PfvKTelS2fBCiLGV22223TJ48OePHj89pp52WH//4x7niiisaZN9t27ZNx44dG2RfnzVnzpwG3yeL7u9//3u23nrrjB8/PnfeeWfeeOON3HzzzRk6dGh69uy5wJd58y0rf7emTZumc+fOadasWbVLWSrVt/3A0qAu7fv73/9+Jk+enEmTJuWBBx7IO++8k0MPPbSyvKamJn369MnFF1+cI444Is8880z+8pe/5Prrr8/777+fn/70pxk0aFC6du2a4447rrLdxx9/nAEDBuTQQw/NnnvuWZlfKpVy7rnnNs4LwRJjWbn2Un2L8zPDl2nRokU6d+6cUqnUKMdj8Rk4cGCeeOKJ/OMf/1hg2eDBg7P11lunR48eVais4TjvLpn+/ve/Z4sttsjjjz+eiy++OC+//HKGDx+eM888Mw899FCefPLJqtVWLpcXSyjN0mX+dfazjzvvvLOyvFWrVjnrrLMWuv0LL7xQ2e53v/tdkmTcuHGVedddd91ifw4sHkvz97Yrr7xy2rVr1+D7X1YIUZYyLVu2TOfOnbP22mvnmGOOSe/evfPggw9m2rRpOfzww7PSSitlhRVWyO67757x48fX2va2227LWmutlRVWWCH77LPPAr8i/3y3sBdeeCF9+vTJKquskg4dOmTHHXfMSy+9VFm+zjrrJEn22WeflEqlyvT8/fzv//5v1l133bRq1SpDhgxJx44dU1NTU+uYe++9dw477LCGe4FYwHHHHZcWLVrk8ccfz4477pi11loru+++e5588sm8++67+dGPfpTk07/nT37ykxx++OFp3759jj766Ky77rpJki222CKlUqnyq4n5rrzyyqy++urp2LFjjjvuuHz88ceVZV/WJuf/Evf+++/P+uuvn1atWqVv37555513ah3jgQceyJZbbplWrVplvfXWy/nnn1/rTev48eOzww47pFWrVunevXueeOKJWtsX9aZ59dVXs+eee6Z9+/Zp165dvvWtb+XNN99M8mlviG222SZt2rTJiiuumF69ei3wa/DlSV3bz8EHH5w2bdpkjTXWyA033LDA/t5///3ss88+WWGFFbL++uvnwQcfTPLp32nnnXdOkqy00koL/Ppm3rx5OfPMM7Pyyiunc+fO+fGPf1xrv1dffXU23XTTtGnTJl27ds2xxx6bWbNmLfR5zT9P/eIXv8haa62Vtm3b5thjj83cuXNz+eWXp3PnzllttdVy0UUX1dpu4sSJ6devX9q2bZv27dvnu9/9bqZOnbrQ48ybNy8XXHBB1lxzzbRs2TKbb755Hn300VrrPP/889l8883TqlWrbL311rn//vsrbbZcLqdbt2658sora20zevTolEqlvPHGGws9Nl9uUdt3kqywwgrp3LlzVl999Wy33XY5/vjja10Tr7nmmvzpT3/KH//4x5x44onZaqutstZaa2XHHXfMzTffnIsvvjjNmjXLkCFDcv/99+e3v/1tkuSiiy7K9OnTc80119Sq7fjjj88vf/nL/PWvf22cF4OqmH9brosuuihdunTJhhtumCT5y1/+kl122SWtW7dOx44dc/TRR3/hOa2mpiYnnnhiVltttbRq1Srf/OY388ILL9Ra58EHH6xcb3feeefcfvvtld5/s2fPTvv27Svtcr77778/bdq0yQcffNDwT57FamGfGT7vzTffTL9+/dKpU6e0bds23/jGNxb4cvLGG2+stJ1OnTpl//33T/Jp+3366adz3XXXVX51+dZbbxX2LH3uueey0047ZYUVVshKK62Uvn37Ztq0aYv1NeCr23PPPbPqqqvmtttuqzV/1qxZueeee7L33nvn4IMPzhprrJEVVlghm266aa0vEZPkt7/9bTbddNPK+ax3796ZPXt2ZfkvfvGLbLLJJmnZsmVWX331HH/88UmK38NPnz49pVIpw4YNK6z3X//615fWs9NOO+X444/PySefnFVWWSV9+/at/wvEYnPsscemWbNmefHFF/Pd7343G2+8cdZbb73069cvDz/8cPbaa68kn7aJ733ve1l11VXTvn377LLLLhkzZkxlP/Pf899xxx1ZZ5110qFDhxx00EG1rmvz5s3LJZdcknXXXTetW7fOZpttVut6OP+c9sgjj2SrrbZKy5Yt86c//WmRzp8su+ZfZz/7WGmllSrLjz766IwYMSJ/+MMfCrdfddVVK9utvPLKSZLVVlutMk9vzqXXwt6D1dTU5PTTT88aa6yRNm3aZNttt13gelbN722TBXsY19TU5KyzzkrXrl3TsmXLdOvWLbfeemuST7/z69+/f1ZdddW0bt0666+/fgYPHtwwL+ISSoiylGvdunXmzJmTI444Ii+++GIefPDBDB8+POVyOXvssUflS+2RI0dm4MCBOf744zN69OjsvPPOufDCC79w3x988EEGDBiQP/3pTxkxYkTWX3/97LHHHpU3HPM/nA8ePDiTJ0+u9WH9jTfeyO9+97vce++9GT16dA444IDMnTu31oe39957Lw8//HCOOuqohn5Z+H/+/e9/57HHHsuxxx6b1q1b11rWuXPn9O/fP3fffXfK5XKST0ORzTbbLC+//HLOOeec/PnPf06SPPnkk5k8eXLuvffeyvZPPfVU3nzzzTz11FO5/fbbc9ttt9X6gPVlbTJJPvzww1x00UUZMmRInnvuuUyfPj0HHXRQZfmzzz6bww8/PCeddFJee+21/PznP89tt91W+WJ73rx52XfffdOiRYuMHDkyN9988xf+2iNJ3n333eywww5p2bJl/vjHP2bUqFE56qij8sknn+STTz7J3nvvnR133DGvvPJKhg8fnqOPPnq5/SVlXdvPFVdcUWk/P/zhD3PSSSctEGqdf/75+e53v5tXXnkle+yxR/r3759///vf6dq16wK/wPnsr29uv/32tGnTJiNHjszll1+eCy64oNa+mzRpkuuvvz6vvvpqbr/99vzxj3/MmWee+YXP780338wjjzySRx99NHfeeWduvfXWfOc738k//vGPPP3007nsssty9tlnZ+TIkUk+bW/9+vXLv//97zz99NN54okn8ve//z0HHnjgQo9x3XXX5aqrrsqVV16ZV155JX379s1//dd/VQLFmTNnZq+99sqmm26al156KT/5yU9qteFSqZSjjjpqgTcjgwcPzg477JBu3bp94XNk4eravj+/7W9+85tsu+22lXl33nln+vTpky222KLwePPPIxtttFEuueSSHHPMMXnsscdyySWXZPDgwWnfvn2t9Xv16pU999wzP/zhD7/qU2UJN3To0IwbNy5PPPFEHnroocyePTt9+/bNSiutlBdeeCH33HNPnnzyycoXi0XOPPPM/O53v8vtt9+el156Kd26dUvfvn0rvakmTJiQ/fffP3vvvXfGjBmTH/zgB7VCwjZt2uSggw4qPNfsv//+fpG2DJj/meHzZs2alT322CNDhw7Nyy+/nN122y177bVXJk6cmCR58cUXc+KJJ+aCCy7IuHHj8uijj2aHHXZI8uk1rmfPnpWeepMnT07Xrl0XOMbo0aOz6667pnv37hk+fHj+9Kc/Za+99srcuXMX75PmK2vWrFkOP/zw3HbbbbWuh/fcc0/mzp2bQw89NFtttVUefvjh/PWvf83RRx+dww47rPIZYvLkyTn44INz1FFHZezYsRk2bFj23Xffyr5uuummHHfccTn66KPzl7/8JQ8++OBXem/z0UcffWE9891+++1p0aJFnnvuudx88831Ph6Lx7/+9a88/vjjOe6449KmTZvCdea/rzrggAPy3nvv5ZFHHsmoUaOy5ZZbZtddd63Vm/jNN9/M/fffn4ceeigPPfRQnn766Vx66aWV5ZdcckmGDBmSm2++Oa+++mpOOeWUHHrooXn66adrHfOHP/xhLr300owdOzY9evT40vMny7d11103//3f/51BgwZl3rx51S6HKpr/Huz444/P8OHDc9ddd+WVV17JAQcckN12263y3UC1v7ctcvjhh+fOO+/M9ddfn7Fjx+bnP/952rZtmyQ555xz8tprr+WRRx7J2LFjc9NNN2WVVVb5qi/Xkq3MUmPAgAHlfv36lcvlcnnevHnlJ554otyyZcvy3nvvXU5Sfu655yrrvv/+++XWrVuXf/Ob35TL5XL54IMPLu+xxx619nfggQeWO3ToUJk+77zzypttttlCjz937txyu3btyr///e8r85KU77vvvlrrnXfeeeXmzZuX33vvvVrzjznmmPLuu+9emb7qqqvK6623XnnevHmL8vSphxEjRhT+jea7+uqry0nKU6dOLa+99trlvffeu9byCRMmlJOUX3755VrzBwwYUF577bXLn3zySWXeAQccUD7wwAPL5XK5/Le//e1L2+TgwYPLScojRoyorDN27NhykvLIkSPL5XK5vOuuu5YvvvjiWse+4447yquvvnq5XC6XH3vssXKzZs3K7777bmX5I488Uus5f/45DBo0qLzuuuuW58yZs8Dr8a9//aucpDxs2LDC12t5U9f2s9tuu9VafuCBB9b6fz5J+eyzz65Mz5o1q5yk/Mgjj5TL5XL5qaeeKicpT5s2rdZ+dtxxx/I3v/nNWvO+8Y1vlM8666yF1n7PPfeUO3bsWJkePHjwAue7FVZYoTxz5szKvL59+5bXWWed8ty5cyvzNtxww/Ill1xSLpfL5ccff7zctGnT8sSJEyvLX3311XKS8p///OfKfj97Hu3SpUv5oosuWqD2Y489tlwul8s33XRTuWPHjuX//Oc/leW33HJLrTb77rvvlps2bVr5/2LOnDnlVVZZpXzbbbct9Pnz5erSvnfcccdy8+bNy23atCmvsMIK5STlDTbYoDxhwoTK+q1atSqfeOKJtfax9957l9u0aVNu06ZNuWfPnpX58+bNK++0007lJk2alE866aQFjj2/rldffbXctGnT8jPPPFMul8vlfv36lQcMGPBVnzqNZMcddyz8+372fDRgwIByp06dyjU1NZXl//M//1NeaaWVyrNmzarMe/jhh8tNmjQpT5kypbLd/PeEs2bNKjdv3rz8q1/9qrL+nDlzyl26dClffvnl5XK5XD7rrLPKX//612vV8aMf/ajWOXfkyJHlpk2blidNmlQul8vlqVOnlps1a+aauBRa2GeG008/fYHrYZFNNtmk/NOf/rRcLpfLv/vd78rt27evdb38rKJ2/vnr+cEHH1zu1avXV3lKVNH89+dPPfVUZd63vvWt8qGHHlq4/ne+853yaaedVi6Xy+VRo0aVk5TfeuutwnW7dOlS/tGPflS4rOhzyLRp02rVsrD3jgurp1z+tM1uscUWC12f6pv/Hu3ee++tNb9jx46V91Vnnnlm+dlnny23b9++/NFHH9Va72tf+1r55z//eblcLn7Pf8YZZ5S33XbbcrlcLn/00UflFVZYofz888/X2sfAgQPLBx98cLlc/r92dv/9939p7Z89f5bL5fLaa69dvuaaaxb9ybNUGDBgQLlp06aV9jj/Mf9z3/y/+3vvvVdu165deciQIeVyuVw+6aSTyjvuuOMC+1uUcxlLh4W9BzviiCPKTZs2rfXdVbn86XdegwYNKpfLS8b3tp99Xzdu3LhykvITTzxReKy99tqrfOSRRy60lmWRnihLmYceeiht27ZNq1atsvvuu+fAAw/MEUcckWbNmtX6RWzHjh2z4YYbZuzYsUmSsWPH1lqeJD179vzCY02dOjXf//73s/7666dDhw5p3759Zs2atUi/rFh77bWz6qqr1pr3/e9/P48//njefffdJJ92U5s/6BKLV7ngl9RFtt5660Xe5yabbJKmTZtWpldfffW89957ST5tb1/WJpNPf932jW98ozK90UYbZcUVV6ysM2bMmFxwwQVp27Zt5TH/144ffvhhxo4dm65du6ZLly6VfXxZux49enS+9a1vpXnz5gssW3nllXPEEUekb9++2WuvvXLddddl8uTJi/yaLKsWtf18/rXv2bNnrb93klr3zW7Tpk3at29faTdf5PP32/5se0s+7S216667Zo011ki7du1y2GGH5V//+tcXDjq5zjrr1Pp1dadOndK9e/c0adKk1rzPtuuuXbvW+pVt9+7da7XZz5o5c2YmTZqUXr161Zrfq1evyvrjxo1Ljx49Kt1nk2SbbbaptX6XLl3yne98J7/4xS+SJL///e9TU1OTAw44YKHPjUW3qO27f//+GT16dMaMGZM//elP6datW7797W9/4W2ObrzxxowePTpHHXVUrbZYKpXyox/9KPPmzcvZZ5+90O27d++eww8/XG+UZdymm26aFi1aVKbHjh2bzTbbrNavb3v16pV58+Zl3LhxC2z/5ptv5uOPP651rmnevHm22WabWueaz15vkwXPNdtss0022WST3H777UmSX/7yl1l77bUrvQ5YuhR9Zvj8rTCTT3uinH766dl4442z4oorpm3bthk7dmzl/X6fPn2y9tprZ7311sthhx2WX/3qV3Ue0Hl+TxSWThtttFG23377yvuQN954I88++2wGDhyYuXPn5ic/+Uk23XTTrLzyymnbtm0ee+yxSvvZbLPNsuuuu2bTTTfNAQcckFtuuaVyG7f33nsvkyZNatC28WX1zLfVVls12DFpPH/+858zevTobLLJJqmpqcmYMWMya9asdOzYsdbnxQkTJlRu1Zws+J7/s58j3njjjXz44Yfp06dPrX0MGTKk1j6SBT8rf9n5k2XbzjvvnNGjR9d6/Pd//3etdVZdddWcfvrpOffcc42/tBwpeg+2//77Z+7cudlggw1qnWuefvrpyrlmSfje9rNGjx6dpk2bZscddyxcfswxx+Suu+7K5ptvnjPPPDPPP//8lx5zaSdEWcrMP1GPHz8+//nPfyr3s14cBgwYkNGjR+e6667L888/n9GjR6djx46LdPIv6na7xRZbZLPNNsuQIUMyatSovPrqq7XGPKDhdevWLaVSqfAL3uTTk/RKK61UOXEurLt0kc+HEKVSqcG7qc6aNSvnn39+rTcmf/nLXzJ+/PhaXzrXxedv2/N5gwcPzvDhw7P99tvn7rvvzgYbbJARI0bU61hLu7q2n0VR33bzRdu99dZb2XPPPdOjR4/87ne/y6hRoyrjsXzR+apon43Rruvje9/7Xu6666785z//yeDBg3PggQdmhRVWqHZZS7W6tu8OHTqkW7du6datW3r16pVbb70148ePz913350kWX/99Rf4gnv11VdPt27dKvc5/qxmzZrV+u/CnH/++XnppZdy//331/UpUmXt27fPjBkzFpg/ffr0Wve5rsu1d3H73ve+V7k15+DBg3PkkUf6sctSqugzQ1FbO/3003Pffffl4osvzrPPPpvRo0dn0003rVw/27Vrl5deeil33nlnVl999Zx77rnZbLPNao138mW+7L0XS76BAwfmd7/7XT744IMMHjw4X/va17LjjjvmiiuuyHXXXZezzjorTz31VEaPHp2+fftW2k/Tpk3zxBNP5JFHHkn37t3z05/+NBtuuGEmTJjwpe1i/o9aPvtjh8/eFrjIl9Uz35J03mVB89+jff591XrrrZdu3bpV2s6sWbOy+uqrL/BF9rhx43LGGWdUtvui9/fzxxt7+OGHa+3jtddeW2CcsM+3my87f7Jsa9OmTeWzwfxH0Xv+U089Nf/5z39y4403VqFKqqHoPdisWbPStGnTjBo1qta5ZuzYsbVuY15XDf297Wd92XV69913z9tvv51TTjml8qOI008/vU71L22EKEuZ+SfqtdZaq/LFy8Ybb5xPPvmkct/+5NP7iI4bNy7du3evrPPZ5Um+9Ivh5557LieeeGL22GOPymB/77//fq11mjdvXqf7Gc//cD548OD07t278L7JNJyOHTumT58+ufHGG/Of//yn1rIpU6bkV7/6VQ488MCFfkEy/5exdb1n9aK0yST55JNP8uKLL1amx40bl+nTp2fjjTdOkmy55ZYZN27cAm9OunXrliZNmmTjjTfOO++8U6u3yJe16x49euTZZ5/9wg9hW2yxRQYNGpTnn38+X//61/PrX/+6Ts9/WVHX9vP5137EiBGVv+WiqG97GzVqVObNm5errroq2223XTbYYINMmjSpTvtYFPPb2zvvvFOZ99prr2X69Om12vV87du3T5cuXfLcc8/Vmv/cc89V1t9www3zl7/8JTU1NZXlnx8MOkn22GOPtGnTJjfddFMeffRRY0k1gK96fpzfE2/+tgcffHCeeOKJvPzyyw1aZ9euXXP88cfn//v//j/jByxlNtxww1oDO8730ksvZYMNNljodhtvvHHGjBlTa+Dl5557Lk2aNKkMPP9ZX/va1yr39p/v448/zgsvvFDrXPPZ621SfK459NBD8/bbb+f666/Pa6+9lgEDBnz5E2WJVPSZochzzz2XI444Ivvss0823XTTdO7cOW+99VatdZo1a5bevXvn8ssvzyuvvJK33norf/zjH5N8eu3+snNTjx49MnTo0K/8nKie7373u2nSpEl+/etfZ8iQITnqqKNSKpXy3HPPpV+/fjn00EOz2WabZb311svf/va3WtuWSqX06tUr559/fl5++eW0aNEi9913X9q1a5d11llnoW1j/o8YPvs+f2H3bJ9vUephyTf/PdrPfvazWtfCz9tyyy0zZcqUNGvWbIHPiot6X/7u3bunZcuWmThx4gL7+LLvKhbl/Alt27bNOeeck4suuugLe7Cz7Ch6D7bFFltk7ty5ee+99xY413Tu3DnJkvO97Xybbrpp5s2bt8D4UJ+16qqrZsCAAfnlL3+Za6+9Nv/zP/9T5+MsTYQoy4D1118//fr1y/e///386U9/ypgxY3LooYdmjTXWSL9+/ZIkJ554Yh599NFceeWVGT9+fH72s5/l0Ucf/dL93nHHHRk7dmxGjhyZ/v37L5BEzn/jO2XKlErX7C9yyCGH5B//+EduueUWXwI2kp/97GepqalJ375988wzz+Sdd97Jo48+mj59+mSNNdaoDNJeZLXVVkvr1q3z6KOPZurUqYW/qC2yKG0y+fRkfsIJJ2TkyJEZNWpUjjjiiGy33XaVW4yce+65GTJkSM4///y8+uqrGTt2bO66667K7W969+6dDTbYIAMGDMiYMWPy7LPP1hoot8jxxx+fmTNn5qCDDsqLL76Y8ePH54477si4ceMyYcKEDBo0KMOHD8/bb7+dxx9/POPHj69TELCsqUv7ee6553L55Zfnb3/7W2644Ybcc889Oemkkxb5WGuvvXZKpVIeeuih/POf/6z8MuzLdOvWLR9//HF++tOf5u9//3vuuOOOxTJIaO/evbPpppumf//+eemll/LnP/85hx9+eHbccceF3grvjDPOyGWXXZa7774748aNyw9/+MOMHj268roccsghmTdvXo4++uiMHTs2jz32WK688sokqfXlfdOmTXPEEUdk0KBBWX/99b+0Wy+Lpi7t+8MPP8yUKVMyZcqUjBkzJsccc0xatWqVb3/720mSU045JT179syuu+6a6667Li+99FImTJiQxx57LI888kit2x/W1aBBgzJp0qQ8+eSTX/k503iOOeaY/O1vf8uJJ56YV155JePGjcvVV1+dO++8M6eddtpCt+vfv39atWqVAQMG5K9//WueeuqpnHDCCTnssMPSqVOnBdZv06ZNjjnmmJxxxhl59NFH89prr+X73/9+PvzwwwwcODBJ8oMf/CCvv/56zjrrrPztb3/Lb37zm0qPk8+ea1ZaaaXsu+++OeOMM/Ltb387a665ZsO+KCxx1l9//cqAomPGjKlcl+Z76KGHcv3112f06NF5++23M2TIkMybN68S6K2zzjoZOXJk3nrrrbz//vuFvTcHDRqUF154Iccee2xeeeWVvP7667npppsW+JDPkqtt27Y58MADM2jQoEyePLlyN4H1118/TzzxRJ5//vmMHTs2P/jBDzJ16tTKdiNHjszFF1+cF198MRMnTsy9996bf/7zn5X31j/+8Y9z1VVX5frrr8/48ePz0ksv5ac//WmST38Bu91221UG8n766ae/8BaYi1IPS48bb7wxn3zySbbeeuvcfffdGTt2bMaNG5df/vKXef3119O0adP07t07PXv2zN57753HH388b731Vp5//vn86Ec/WuCHAwvTrl27nH766TnllFNy++23580336y0w/m3t1yYLzt/smyrqampfDaY/1jYde3oo49Ohw4dltsfZ5JssMEG6d+/fw4//PDce++9mTBhQv785z/nkksuycMPP5xkyfne9rPbDRgwIEcddVTuv//+TJgwIcOGDctvfvObJJ9+X/fAAw/kjTfeyKuvvpqHHnpomf/uTIiyjBg8eHC22mqr7LnnnunZs2fK5XL+8Ic/VLqubrfddrnlllty3XXXZbPNNsvjjz/+pW9Cb7311kybNi1bbrllDjvssJx44olZbbXVaq1z1VVX5YknnkjXrl2zxRZbfGmdHTp0yH777Ze2bdtm7733rvfzZdGtv/76efHFF7Peeuvlu9/9br72ta/l6KOPzs4775zhw4cXdjmdr1mzZrn++uvz85//PF26dKkVgHyZL2uTSbLCCivkrLPOyiGHHJJevXqlbdu2lVvjJEnfvn3z0EMP5fHHH883vvGNbLfddrnmmmuy9tprJ/m0m/99992X//znP9lmm23yve997wtDoeTTXzb98Y9/zKxZs7Ljjjtmq622yi233JLmzZtnhRVWyOuvv5799tsvG2ywQY4++ugcd9xx+cEPfrDIz3tZU5f2c9ppp+XFF1/MFltskQsvvDBXX311+vbtu8jHWmONNXL++efnhz/8YTp16pTjjz9+kbbbbLPNcvXVV+eyyy7L17/+9fzqV7/KJZdcUufn+mVKpVIeeOCBrLTSStlhhx3Su3fvrLfeerXa7OedeOKJOfXUU3Paaadl0003zaOPPpoHH3ww66+/fpJPe6v8/ve/z+jRo7P55pvnRz/6Uc4999wkWeCWdQMHDsycOXNy5JFHNvhzW17VpX3fcsstWX311bP66qtn5513zvvvv58//OEPlS8SW7VqlaFDh+ass87K4MGD881vfjMbb7xxTj755PTq1esr3Y5r5ZVXzllnnZWPPvroqz5lGtF6662XZ555Jq+//np69+6dbbfdNr/5zW9yzz33ZLfddlvodiussEIee+yx/Pvf/843vvGN7L///tl1113zs5/9bKHbXHrppdlvv/1y2GGHZcstt8wbb7yRxx57LCuttFKSZN11181vf/vb3HvvvenRo0duuummyo8OWrZsWWtf8881fuyyfLj66quz0korZfvtt89ee+2Vvn37Zsstt6wsX3HFFXPvvfdml112ycYbb5ybb745d955ZzbZZJMkn97OpmnTpunevXtWXXXVwntwb7DBBnn88cczZsyYbLPNNunZs2ceeOCBL72dIUuWgQMHZtq0aenbt29lPMKzzz47W265Zfr27ZuddtopnTt3rvUZr3379nnmmWeyxx57ZIMNNsjZZ5+dq666KrvvvnuST29Dcu211+bGG2/MJptskj333DPjx4+vbP+LX/win3zySbbaaqucfPLJufDCC7+wxi+rh6XH1772tbz88svp3bt3Bg0alM022yxbb711fvrTn+b000/PT37yk5RKpfzhD3/IDjvskCOPPDIbbLBBDjrooLz99tuFPzpYmJ/85Cc555xzcskll2TjjTfObrvtlocffjjrrrvuF273ZedPlm2PPvpo5bPB/Mc3v/nNwnWbN2+en/zkJ97LL+cGDx6cww8/PKeddlo23HDD7L333nnhhRey1lprJVlyvrf9rJtuuin7779/jj322Gy00Ub5/ve/X+kh2KJFiwwaNCg9evTIDjvskKZNm+auu+6q0/6XNqXyoo6oCg1k1113zSabbJLrr7++2qVQRbfddltOPvnkOt1TmyXXOuusk5NPPjknn3xytUtZ6v3qV7/KkUcemRkzZtT6Fcmzzz6bXXfdNe+8806dPhgCFLnoooty880317pFYZLccccdlXsbf3bAewAAgOWVn//QaKZNm5Zhw4Zl2LBhBtUC+H+GDBmS9dZbL2ussUbGjBmTs846K9/97ncrAUpNTU3++c9/5sc//nEOOOAAAQpQLzfeeGO+8Y1vpGPHjnnuuedyxRVX1Orx9+GHH2by5Mm59NJL84Mf/ECAAgAA8P8IUWg0W2yxRaZNm5bLLruscGBUgOXRlClTcu6552bKlClZffXVc8ABB9S6Ld2dd96ZgQMHZvPNN8+QIUOqWCmwNBs/fnwuvPDC/Pvf/85aa62V0047LYMGDaosv/zyy3PRRRdlhx12qDUfAABgeed2XgAAAAAAAAUMLA8AAAAAAFBAiAIAAAAAAFBAiAIAAAAAAFBAiAIAAAAAAFBAiAIAACz3fvzj/7+duwvNuf/jAP52t2yySZinYiNRlHTlISfELBTmabVMyUIec8AJEgdOSO2QJKE4Gi01nCwrnIgiOVBbzhbTpDjwUPY/+Gf9/V253bfubHev19HVdX1+n+/79Ord93c8c+bM+d0xAACAAUaJAgAADBivX7/Orl27Mnny5JSWlmb8+PFZvnx57t+//4+ee/DgwbS3t/+jZwAAAINPye8OAAAA8NWGDRvy6dOnXLp0KVOnTs2rV6/S3t6e3t7ev7Xv06dPGTp06J/OlZeXp7y8/G+dAQAA/Hu5iQIAAAwIb9++zd27d3Py5MksWbIkVVVVmT9/fg4dOpQ1a9b0z2zbti2VlZUZMWJEli5dmidPnvTv+PparvPnz2fKlCkpKyvLuXPnMnHixHz58uWb8+rq6tLU1PTNc//rwoULmTVrVkpLSzNhwoTs3bv3m6w/ygEAAPw7KFEAAIAB4ettkNbW1nz8+LHoTH19fXp6enLr1q08evQohUIhNTU1efPmTf9MZ2dnrl27luvXr+fx48epr69Pb29v7ty50z/z5s2b3L59O42NjUXPOXPmTPbs2ZMdO3bk6dOnuXHjRqZNm/aXcgAAAIOf13kBAAADQklJSS5evJjt27fn7NmzKRQKWbx4cRoaGjJ79uzcu3cvDx48SE9PT0pLS5Mkp0+fTmtra1paWrJjx44k/32F1+XLl1NZWdm/e+XKlbl69WpqamqSJC0tLRkzZkyWLFlSNMuJEydy4MCB7N+/v/+7efPmJclP5wAAAAY/N1EAAIABY8OGDenu7s6NGzeyYsWKdHR0pFAo5OLFi3ny5Enev3+f0aNH999aKS8vz4sXL9LV1dW/o6qq6psCJUkaGxtz7dq1/hsuV65cSUNDQ/744/u/RD09Penu7u4vXP7fz+YAAAAGPzdRAACAAaWsrCy1tbWpra3N0aNHs23bthw7diy7d+/OhAkT0tHR8d0zI0eO7P88fPjw735fvXp1+vr60tbWlnnz5uXu3btpbm4uev6wYcN+mO/9+/c/lQMAABj8lCgAAMCANnPmzLS2tqZQKOTly5cpKSlJdXX1X9pRVlaW9evX58qVK+ns7MyMGTNSKBSKzlZUVKS6ujrt7e1FX/f1KzkAAIDBRYkCAAAMCL29vamvr09TU1Nmz56dioqKPHz4MKdOnUpdXV2WLVuWhQsXZu3atTl16lSmT5+e7u7utLW1Zd26dZk7d+4P9zc2NmbVqlV59uxZNm/e/MPZ48ePZ+fOnRk7dmxWrlyZd+/e5f79+9m3b98v5wAAAAYPJQoAADAglJeXZ8GCBWlubk5XV1c+f/6cSZMmZfv27Tl8+HCGDBmSmzdv5siRI9m6dWtev36d8ePHZ9GiRRk3btyf7l+6dGlGjRqV58+fZ9OmTT+c3bJlSz58+JDm5uYcPHgwY8aMycaNG5Pkl3MAAACDx5C+vr6+3x0CAAAAAABgoPnjdwcAAAAAAAAYiJQoAAAAAAAARShRAAAAAAAAilCiAAAAAAAAFKFEAQAAAAAAKEKJAgAAAAAAUIQSBQAAAAAAoAglCgAAAAAAQBFKFAAAAAAAgCKUKAAAAAAAAEUoUQAAAAAAAIpQogAAAAAAABTxH5VA/U6Knyu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89006" y="1853454"/>
            <a:ext cx="165278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Service Wise: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8A1C80-9BAF-E581-B0F5-72933F13D2A4}"/>
              </a:ext>
            </a:extLst>
          </p:cNvPr>
          <p:cNvSpPr txBox="1"/>
          <p:nvPr/>
        </p:nvSpPr>
        <p:spPr>
          <a:xfrm>
            <a:off x="8029036" y="1764315"/>
            <a:ext cx="250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Top10 CPT Procedure: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FB81C-9799-D610-E5E9-46A425297793}"/>
              </a:ext>
            </a:extLst>
          </p:cNvPr>
          <p:cNvSpPr txBox="1"/>
          <p:nvPr/>
        </p:nvSpPr>
        <p:spPr>
          <a:xfrm>
            <a:off x="8029036" y="4125149"/>
            <a:ext cx="318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CC"/>
                </a:solidFill>
              </a:rPr>
              <a:t>Bottom10 CPT Procedure: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793DF-66D3-E832-CCD7-421D696F8AB6}"/>
              </a:ext>
            </a:extLst>
          </p:cNvPr>
          <p:cNvSpPr txBox="1"/>
          <p:nvPr/>
        </p:nvSpPr>
        <p:spPr>
          <a:xfrm>
            <a:off x="8404421" y="663414"/>
            <a:ext cx="302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Can be Optimised by Proper Planning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DD07D7F-798D-3421-A8E6-219741A1417C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633861" y="357635"/>
            <a:ext cx="1282849" cy="30577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021DABD-1845-0F7D-81FC-FA82F09CC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92" y="707222"/>
            <a:ext cx="3041898" cy="818166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9AD0DC77-5017-1D21-D9F1-54D035222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210281"/>
            <a:ext cx="6386955" cy="2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E509C-A4B6-378E-B9F3-47732F94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233" y="2058063"/>
            <a:ext cx="3428708" cy="2098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4E67A6-0B06-82BC-C419-055A402CD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233" y="4494481"/>
            <a:ext cx="3428708" cy="2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7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83458" y="2215330"/>
            <a:ext cx="2199861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GB" dirty="0"/>
              <a:t>OR Suite: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0934" y="2215330"/>
            <a:ext cx="2199861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en-GB" dirty="0"/>
              <a:t>Week Wise: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D247379-AEB8-04F2-DBD2-D9F3F4A0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2" y="177783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/>
              <a:t>End_Wheelsout</a:t>
            </a:r>
            <a:endParaRPr lang="en-GB" dirty="0"/>
          </a:p>
        </p:txBody>
      </p:sp>
      <p:sp>
        <p:nvSpPr>
          <p:cNvPr id="32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>
            <a:extLst>
              <a:ext uri="{FF2B5EF4-FFF2-40B4-BE49-F238E27FC236}">
                <a16:creationId xmlns:a16="http://schemas.microsoft.com/office/drawing/2014/main" id="{BF56297C-1234-79D5-2689-F8A6055FDE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201A893-5E77-1B0E-DA37-5ADD82DEA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84228"/>
              </p:ext>
            </p:extLst>
          </p:nvPr>
        </p:nvGraphicFramePr>
        <p:xfrm>
          <a:off x="454992" y="595727"/>
          <a:ext cx="6876000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>
                          <a:ea typeface="Meiryo UI"/>
                        </a:rPr>
                        <a:t>Avg</a:t>
                      </a:r>
                      <a:r>
                        <a:rPr lang="en-GB" sz="1400" dirty="0">
                          <a:ea typeface="Meiryo UI"/>
                        </a:rPr>
                        <a:t> Ratio W.r.t Booked time</a:t>
                      </a:r>
                      <a:endParaRPr lang="en-GB" sz="1400" baseline="0" dirty="0"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0.179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>
            <a:extLst>
              <a:ext uri="{FF2B5EF4-FFF2-40B4-BE49-F238E27FC236}">
                <a16:creationId xmlns:a16="http://schemas.microsoft.com/office/drawing/2014/main" id="{C443084C-99FF-AF96-8317-2F19B735CD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AutoShape 4" descr="data:image/png;base64,iVBORw0KGgoAAAANSUhEUgAABlEAAAKoCAYAAADnONmNAAAAOXRFWHRTb2Z0d2FyZQBNYXRwbG90bGliIHZlcnNpb24zLjcuMSwgaHR0cHM6Ly9tYXRwbG90bGliLm9yZy/bCgiHAAAACXBIWXMAAA9hAAAPYQGoP6dpAABnaElEQVR4nOzdebyc890//tdkj2wIEiG2xhYVaxFprUmDcsdaSxCk1du+0/xqKbXvtJbebg3RFtXaSq2poCQpIdESaWiIyqLaLBJ1QjK/P3wztyNXyDlOzmR5Ph+Peci1v2fOx3XNzGs+16dULpfLAQAAAAAAoJYm1S4AAAAAAABgSSREAQAAAAAAKCBEAQAAAAAAKCBEAQAAAAAAKCBEAQAAAAAAKCBEAQAAAAAAKCBEAQAAAAAAKCBEAQAAAAAAKCBEAQAAAAAAKNCs2gUsbvPmzcukSZPSrl27lEqlapcDAAAAAABUUblczgcffJAuXbqkSZMv7mtS1RBlnXXWydtvv73A/GOPPTY33HBDPvroo5x22mm56667UlNTk759++bGG29Mp06dFvkYkyZNSteuXRuybAAAAAAAYCn3zjvvZM011/zCdUrlcrncSPUs4J///Gfmzp1bmf7rX/+aPn365KmnnspOO+2UY445Jg8//HBuu+22dOjQIccff3yaNGmS5557bpGPMWPGjKy44op555130r59+8XxNAAAAAAAgKXEzJkz07Vr10yfPj0dOnT4wnWrGqJ83sknn5yHHnoo48ePz8yZM7Pqqqvm17/+dfbff/8kyeuvv56NN944w4cPz3bbbbdI+5w5c2Y6dOiQGTNmCFEAAAAAAGA5V5fcYIkZWH7OnDn55S9/maOOOiqlUimjRo3Kxx9/nN69e1fW2WijjbLWWmtl+PDhC91PTU1NZs6cWesBAAAAAABQV0tMiHL//fdn+vTpOeKII5IkU6ZMSYsWLbLiiivWWq9Tp06ZMmXKQvdzySWXpEOHDpWH8VAAAAAAAID6WGJClFtvvTW77757unTp8pX2M2jQoMyYMaPyeOeddxqoQgAAAAAAYHnSrNoFJMnbb7+dJ598Mvfee29lXufOnTNnzpxMnz69Vm+UqVOnpnPnzgvdV8uWLdOyZcvFWS4AAAAAALAcWCJ6ogwePDirrbZavvOd71TmbbXVVmnevHmGDh1amTdu3LhMnDgxPXv2rEaZAAAAAADAcqTqPVHmzZuXwYMHZ8CAAWnW7P/K6dChQwYOHJhTTz01K6+8ctq3b58TTjghPXv2zHbbbVfFigEAAAAAgOVB1UOUJ598MhMnTsxRRx21wLJrrrkmTZo0yX777Zeampr07ds3N954YxWqBAAAAAAAljelcrlcrnYRi9PMmTPToUOHzJgxI+3bt692OQAAAAAAQBXVJTdYIsZEAQAAAAAAWNIIUQAAAAAAAAoIUQAAAAAAAAoIUQAAAAAAAAoIUQAAAAAAAAoIUQAAAAAAAAoIUQAAAAAAAAoIUQAAAAAAAAoIUQAAAAAAAAoIUQAAAAAAAAoIUQAAAAAAAAoIUQAAAAAAAAoIUQAAAAAAAAoIUQAAAAAAAAoIUQAAAAAAAAo0q3YBwPKrXC5n9uzZlek2bdqkVCpVsSIAAAAAgP8jRAGqZvbs2enXr19l+oEHHkjbtm2rWBEAAAAAwP9xOy8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zapdAAAAUDflcjmzZ8+uTLdp0yalUqmKFQEAACybhCgAALCUmT17dvr161eZfuCBB9K2bdsqVgQAALBscjsvAAAAAACAAkIUAAAAAACAAm7nBUuQrc4YUu0SGlXpkznp8Jnpnc65K+VmLapWT2MbdcXh1S4BAAAAAPgCeqIAAAAAAAAUEKIAAAAAAAAUqHqI8u677+bQQw9Nx44d07p162y66aZ58cUXK8vL5XLOPffcrL766mndunV69+6d8ePHV7FiAAAAAABgeVDVEGXatGnp1atXmjdvnkceeSSvvfZarrrqqqy00kqVdS6//PJcf/31ufnmmzNy5Mi0adMmffv2zUcffVTFygEAAAAAgGVdVQeWv+yyy9K1a9cMHjy4Mm/dddet/LtcLufaa6/N2WefnX79+iVJhgwZkk6dOuX+++/PQQcd1Og1AwAAAAAAy4eq9kR58MEHs/XWW+eAAw7Iaqutli222CK33HJLZfmECRMyZcqU9O7duzKvQ4cO2XbbbTN8+PBqlAwAAAAAACwnqhqi/P3vf89NN92U9ddfP4899liOOeaYnHjiibn99tuTJFOmTEmSdOrUqdZ2nTp1qiz7vJqamsycObPWAwAAAAAAoK6qejuvefPmZeutt87FF1+cJNliiy3y17/+NTfffHMGDBhQr31ecsklOf/88xuyTAAAAAAAYDlU1Z4oq6++erp3715r3sYbb5yJEycmSTp37pwkmTp1aq11pk6dWln2eYMGDcqMGTMqj3feeWcxVA4AAAAAACzrqhqi9OrVK+PGjas1729/+1vWXnvtJJ8OMt+5c+cMHTq0snzmzJkZOXJkevbsWbjPli1bpn379rUeAAAAAAAAdVXV23mdcsop2X777XPxxRfnu9/9bv785z/nf/7nf/I///M/SZJSqZSTTz45F154YdZff/2su+66Oeecc9KlS5fsvffe1SwdAAAAAABYxlU1RPnGN76R++67L4MGDcoFF1yQddddN9dee2369+9fWefMM8/M7Nmzc/TRR2f69On55je/mUcffTStWrWqYuUAAAAAAMCyrqohSpLsueee2XPPPRe6vFQq5YILLsgFF1zQiFUBAAAAAADLu6qOiQIAAAAAALCkEqIAAAAAAAAUEKIAAAAAAAAUEKIAAAAAAAAUEKIAAAAAAAAUEKIAAAAAAAAUEKIAAAAAAAAUEKIAAAAAAAAUEKIAAAAAAAAUEKIAAAAAAAAUEKIAAAAAAAAUEKIAAAAAAAAUEKIAAAAAAAAUEKIAAAAAAAAUaFbtAgAAAIDlW7lczuzZsyvTbdq0SalUqmJFAACfEqIAAAAAVTV79uz069evMv3AAw+kbdu2VawIAOBTbucFAAAAAABQQIgCAAAAAABQQIgCAAAAAABQQIgCAAAAAABQQIgCAAAAAABQQIgCAAAAAABQQIgCAAAAAABQQIgCAAAAAABQQIgCAAAAAABQQIgCAAAAAABQQIgCAAAAAABQoFm1CwAAgK9qqzOGVLuERlX6ZE46fGZ6p3PuSrlZi6rV09hGXXF4tUsAAACWE3qiAAAAAAAAFBCiAAAAAAAAFBCiAAAAAAAAFBCiAAAAAAAAFBCiAAAAAAAAFBCiAAAAAAAAFGhW7QKA5Ve5afPM6HFwrWkAAAAAgCWFEAWonlIp5WYtql0FAAAAAEAht/MCAAAAAAAoIEQBAAAAAAAoIEQBAAAAAAAoIEQBAAAAAAAoYGB5FlAulzN79uzKdJs2bVIqlapYEQAAAAAAND4hCguYPXt2+vXrV5l+4IEH0rZt2ypWBAAAAAAAjc/tvAAAAAAAAAoIUQAAAAAAAAoIUQAAAAAAAAoIUQAAAAAAAAoIUQAAAAAAAAoIUQAAAAAAAAoIUQAAAAAAAAoIUQAAAAAAAAoIUQAAAAAAAAoIUQAAAAAAAAoIUQAAAAAAAAoIUQAAAAAAAAoIUQAAAAAAAAoIUQAAAAAAAAoIUQAAAAAAAAoIUQAAAAAAAAo0q3YBAAAAQG1bnTGk2iU0qtInc9LhM9M7nXNXys1aVK2exjbqisOrXQIAsBB6ogAAAAAAABQQogAAAAAAABQQogAAAAAAABQQogAAAAAAABQQogAAAAAAABQQogAAAAAAABQQogAAAAAAABQQogAAAAAAABSoaojy4x//OKVSqdZjo402qiz/6KOPctxxx6Vjx45p27Zt9ttvv0ydOrWKFQMAAAAAAMuLqvdE2WSTTTJ58uTK409/+lNl2SmnnJLf//73ueeee/L0009n0qRJ2XfffatYLQAAAAAAsLxoVvUCmjVL586dF5g/Y8aM3Hrrrfn1r3+dXXbZJUkyePDgbLzxxhkxYkS22267xi4VAAAAAABYjlS9J8r48ePTpUuXrLfeeunfv38mTpyYJBk1alQ+/vjj9O7du7LuRhttlLXWWivDhw+vVrkAAFB15abNM6PHwZVHuWnzapcEAACwTKpqT5Rtt902t912WzbccMNMnjw5559/fr71rW/lr3/9a6ZMmZIWLVpkxRVXrLVNp06dMmXKlIXus6amJjU1NZXpmTNnLq7yAQCgOkqllJu1qHYVAABAlZXL5cyePbsy3aZNm5RKpSpWtOypaoiy++67V/7do0ePbLvttll77bXzm9/8Jq1bt67XPi+55JKcf/75DVUiAAAAAAAskWbPnp1+/fpVph944IG0bdu2ihUte6o+Jspnrbjiitlggw3yxhtvpE+fPpkzZ06mT59eqzfK1KlTC8dQmW/QoEE59dRTK9MzZ85M165dv1JdW50x5Cttv7QpfTInHT4zvdM5dy1Xv3QcdcXh1S4BAAAAAIAlQNXHRPmsWbNm5c0338zqq6+erbbaKs2bN8/QoUMry8eNG5eJEyemZ8+eC91Hy5Yt0759+1oPAAAAAACAuqpqT5TTTz89e+21V9Zee+1MmjQp5513Xpo2bZqDDz44HTp0yMCBA3Pqqadm5ZVXTvv27XPCCSekZ8+e2W677apZNgAAAAAAsByoaojyj3/8IwcffHD+9a9/ZdVVV803v/nNjBgxIquuumqS5JprrkmTJk2y3377paamJn379s2NN95YzZIBAAAAAIDlRFVDlLvuuusLl7dq1So33HBDbrjhhkaqCAAAAAAA4FNL1JgoAAAAAAAASwohCgAAAAAAQAEhCgAAAAAAQAEhCgAAAAAAQAEhCgAAAAAAQAEhCgAAAAAAQAEhCgAAAAAAQAEhCgAAAAAAQAEhCgAAAAAAQAEhCgAAAAAAQAEhCgAAAAAAQAEhCgAAAAAAQAEhCgAAAAAAQAEhCgAAAAAAQAEhCgAAAAAAQAEhCgAAAAAAQAEhCgAAAAAAQAEhCgAAAAAAQAEhCgAAAAAAQAEhCgAAAAAAQAEhCgAAAAAAQAEhCgAAAAAAQAEhCgAAAAAAQIFm1S4AAAAAAAAawlZnDKl2CY2q9MmcdPjM9E7n3JVysxZVq6exjbri8MV+DD1RAAAAAAAACuiJAgAAAFRVuWnzzOhxcK1pAIAlgRAFAAAAqK5Sabm69QgAsPRwOy8AAAAAAIACQhQAAAAAAIACQhQAAAAAAIACxkRhAQb0AwAAAAAAIQpFDOgHAAAAAABu5wUAAAAAAFBEiAIAAAAAAFBAiAIAAAAAAFBAiAIAAAAAAFBAiAIAAAAAAFBAiAIAAAAAAFBAiAIAAAAAAFBAiAIAAAAAAFBAiAIAAAAAAFBAiAIAAAAAAFBAiAIAAAAAAFBAiAIAAAAAAFBAiAIAAAAAAFBAiAIAAAAAAFBAiAIAAAAAAFBAiAIAAAAAAFBAiAIAAAAAAFBAiAIAAAAAAFBAiAIAAAAAAFBAiAIAAAAAAFBAiAIAAAAAAFBAiAIAAAAAAFCgWbULAAAAAAAA6q7ctHlm9Di41jQNS4gCAAAAAABLo1Ip5WYtql3FMs3tvAAAAAAAAAoIUQAAAAAAAAoIUQAAAAAAAAoIUQAAAAAAAAoIUQAAAAAAAAoIUQAAAAAAAAoIUQAAAAAAAAoIUQAAAAAAAAoIUQAAAAAAAAoIUQAAAAAAAAo0+yobz5kzJ++9917mzZtXa/5aa631lYoCAAAAAACotnqFKOPHj89RRx2V559/vtb8crmcUqmUuXPnNkhxAAAAAAAA1VKv23kdccQRadKkSR566KGMGjUqL730Ul566aW8/PLLeemll+pdzKWXXppSqZSTTz65Mu+jjz7Kcccdl44dO6Zt27bZb7/9MnXq1HofAwAAAAAAYFHUqyfK6NGjM2rUqGy00UYNVsgLL7yQn//85+nRo0et+aecckoefvjh3HPPPenQoUOOP/747Lvvvnnuueca7NgAAAAAAACfV6+eKN27d8/777/fYEXMmjUr/fv3zy233JKVVlqpMn/GjBm59dZbc/XVV2eXXXbJVlttlcGDB+f555/PiBEjGuz4AAAAAAAAn1evEOWyyy7LmWeemWHDhuVf//pXZs6cWetRV8cdd1y+853vpHfv3rXmjxo1Kh9//HGt+RtttFHWWmutDB8+vHBfNTU1X7keAAAAAACAet3Oa36oseuuu9aaX5+B5e+666689NJLeeGFFxZYNmXKlLRo0SIrrrhirfmdOnXKlClTCvd3ySWX5Pzzz1/k4wMAAAAAABSpV4jy1FNPNcjB33nnnZx00kl54okn0qpVqwbZ56BBg3LqqadWpmfOnJmuXbs2yL4BAAAAAIDlR71ClB133LFBDj5q1Ki899572XLLLSvz5s6dm2eeeSY/+9nP8thjj2XOnDmZPn16rd4oU6dOTefOnQv32bJly7Rs2bJB6gMAAAAAAJZfixyivPLKK/n617+eJk2a5JVXXvnCdXv06LFI+9x1113zl7/8pda8I488MhtttFHOOuusdO3aNc2bN8/QoUOz3377JUnGjRuXiRMnpmfPnotaOgAAAAAAQJ0tcoiy+eabZ8qUKVlttdWy+eabp1QqpVwuL7BeXcZEadeuXb7+9a/XmtemTZt07NixMn/gwIE59dRTs/LKK6d9+/Y54YQT0rNnz2y33XaLWjoAAAAAAECdLXKIMmHChKy66qqVfzeWa665Jk2aNMl+++2Xmpqa9O3bNzfeeGOjHR8AAAAAAFg+LXKIsvbaaxf+u6ENGzas1nSrVq1yww035IYbblhsxwQAAAAAAPi8JvXZ6Pbbb8/DDz9cmT7zzDOz4oorZvvtt8/bb7/dYMUBAAAAAABUS71ClIsvvjitW7dOkgwfPjw/+9nPcvnll2eVVVbJKaec0qAFAgAAAAAAVMMi387rs955551069YtSXL//fdn//33z9FHH51evXplp512asj6AAAAAAAAqqJePVHatm2bf/3rX0mSxx9/PH369Eny6fgl//nPfxquOgAAAAAAgCqpV0+UPn365Hvf+1622GKL/O1vf8see+yRJHn11VezzjrrNGR9AAAAAAAAVVGvnig33HBDevbsmX/+85/53e9+l44dOyZJRo0alYMPPrhBCwQAAAAAAKiGevVEWXHFFfOzn/1sgfnnn3/+Vy4IAAAAAABgSbDIIcorr7yyyDvt0aNHvYoBAAAAAABYUixyiLL55punVCqlXC4XLp+/rFQqZe7cuQ1WIAAAAAAAQDUscogyYcKExVkHAAAAAADAEmWRQ5S11157cdYBAAAAAACwRGlS3w3vuOOO9OrVK126dMnbb7+dJLn22mvzwAMPNFhxAAAAANBQyuVyZs2aVXks7Lb1ADBfvUKUm266Kaeeemr22GOPTJ8+vTIGyoorrphrr722IesDAAAAgAYxe/bs9OvXr/KYPXt2tUsCYAlXrxDlpz/9aW655Zb86Ec/StOmTSvzt9566/zlL39psOIAAAAAAACqpV4hyoQJE7LFFlssML9ly5YSfAAAAAAAYJlQrxBl3XXXzejRoxeY/+ijj2bjjTf+qjUBAAAAAABUXbP6bHTqqafmuOOOy0cffZRyuZw///nPufPOO3PJJZfkf//3fxu6RgAAAAAAgEZXrxDle9/7Xlq3bp2zzz47H374YQ455JB06dIl1113XQ466KCGrhEAAAAAAKDR1StESZL+/funf//++fDDDzNr1qysttpqDVkXAAAAAABAVdVrTJQk+eSTT/Lkk0/mjjvuSOvWrZMkkyZNyqxZsxqsOAAAAAAAgGqpV0+Ut99+O7vttlsmTpyYmpqa9OnTJ+3atctll12Wmpqa3HzzzQ1dJwAAAAAAQKOqV0+Uk046KVtvvXWmTZtW6YWSJPvss0+GDh3aYMUBAAAAAABUS716ojz77LN5/vnn06JFi1rz11lnnbz77rsNUhgAAAAAAEA11asnyrx58zJ37twF5v/jH/9Iu3btvnJRAAAAAAAA1VavEOXb3/52rr322sp0qVTKrFmzct5552WPPfZoqNoAAAAAAACqpl6387rqqqvSt2/fdO/ePR999FEOOeSQjB8/PqusskruvPPOhq4RAAAAAACg0dUrRFlzzTUzZsyY3HXXXXnllVcya9asDBw4MP3796810PwSZc6cTx/10GzuJw1cDEu0eraThqCtLWeq2NYAljWuocsZ11CWA85ryxnntcYzZ06azZtXa9rrD8sW19DlTH3P4XXYrl4hSpI0a9Yshx56aH03b3xXXZW0bFmvTY8aMaaBi2GJdvHEqh1aW1vOVLGtASxrXEOXM66hLAec15YzzmuNpsWcOTnkrbf+b/rKK5MWLapXENDgXEOXM/W9htbULPKq9Q5Rxo8fn6eeeirvvfde5n02wU9y7rnn1ne3AAAAAAAAS4RSuVwu13WjW265Jcccc0xWWWWVdO7cOaVS6f92WCrlpZdeatAiv4qZM2emQ4cOmfHPf6Z9+/b12se2P/xlA1fFkmzkpdXrYaWtLV+q2dYAljWuocsX11CWB85ryxfntcYza9as7LfffpXp3/3ud2nbtm0VKwIammvo8qW+19CZM2emw6qrZsaMGV+aG9SrJ8qFF16Yiy66KGeddVa9CqyKFi3q3T3zk6b17rDD0qiK3Xi1teWMLuMADcY1dDnjGspywHltOeO81nhatMgnTZrUmvb6w7LFNXQ5U99zeB22a/Llqyxo2rRpOeCAA+qzKQAAAAAAwFKhXiHKAQcckMcff7yhawEAAAAAAFhiLHLfpuuvv77y727duuWcc87JiBEjsummm6Z58+a11j3xxBMbrkIAAAAAAIAqWOQQ5Zprrqk13bZt2zz99NN5+umna80vlUpCFAAAAAAAYKm3yCHKhAkTFmcdAAAAAAAAS5Q6jYny1FNP5eOPP15ctQAAAAAAACwxFrknSpLsuuuuadWqVbbbbrvsvPPO2XnnnbPddtulWbM67QYAAAAAAGCJV6eeKBMmTMgNN9yQtdZaK7feemt22GGHrLjiiunbt28uvfTSjBw5MvPmzVtctQIAAAAAADSaOoUoa6+9do488sjcdttteeutt/LGG2/k+uuvT6dOnXLTTTdl++23z8orr7y4agUAAAAAAGg0X+k+XOutt16aNm2aUqmUUqmU+++/P3PmzGmo2gAAAAAAAKqmziHKxIkTM2zYsDz11FMZNmxY3n///Wy//fb51re+lYceeijbbrvt4qgTAAAAAACgUdUpRFlvvfUybdq09OrVKzvssEN+8IMfZOuttzawPAAAAMBSaKszhlS7hEZV+mROOnxmeqdz7kq5WYuq1dPYRl1xeLVLAFjq1GlMlP/85z+fbtSkSZo1a5bmzZunadOmi6UwAAAAAACAaqpTiDJ58uQMHz48e+yxR0aOHJnvfOc7WWmllbLnnnvmyiuvzAsvvJB58+YtrloBAAAAAAAaTZ3vw7XRRhtlo402yn//938nScaOHVsZH+XCCy9MkkyfPr1BiwQAAAAAAGhsdeqJ8nlTp07NK6+8kldeeSVjxozJzJkzU1NT01C1AQAAAAAAVE2deqK89957GTZsWIYNG5annnoqf/vb39K8efNss802Oeigg7LzzjunZ8+ei6tWAAAAAACARlOnEKVz585p3rx5tt566+y3337Zeeeds/3226d169aLqz4AAAAAAICqqFOI8sgjj+Sb3/xm2rRps0jrP/fcc9l6663TsmXLehUHAAAAALC0KZfLmT17dmW6TZs2KZVKVawIqK86hSh9+/at08533333jB49Ouutt16dtgMAAAAAWFrNnj07/fr1q0w/8MADadu2bRUrAurrKw0s/2XK5fLi3D0AAAAAAMBis1hDFAAAAAAAgKWVEAUAAAAAAKCAEAUAAAAAAKDAYg1RSqXS4tw9AAAAAADAYmNgeQAAAAAAgALN6rvhJ598kmHDhuXNN9/MIYccknbt2mXSpElp37592rZtmyT54IMPGqxQAAAAAACAxlSvEOXtt9/ObrvtlokTJ6ampiZ9+vRJu3btctlll6WmpiY333xzQ9cJAAAAAADQqOp1O6+TTjopW2+9daZNm5bWrVtX5u+zzz4ZOnRogxUHAAAAAABQLfXqifLss8/m+eefT4sWLWrNX2eddfLuu+82SGEAAAAAAADVVK+eKPPmzcvcuXMXmP+Pf/wj7dq1+8pFAQAAAAAAVFu9QpRvf/vbufbaayvTpVIps2bNynnnnZc99tijoWoDAAAAAAComnrdzuuqq65K3759071793z00Uc55JBDMn78+Kyyyiq58847G7pGAAAAAACARlevEGXNNdfMmDFjctddd+WVV17JrFmzMnDgwPTv37/WQPMAAAAAAABLq3qFKEnSrFmzHHrooQ1ZCwAAAAAAwBJjkUOUBx98cJF3+l//9V/1KgYAAAAAAGBJscghyt57771I65VKpcydO3eR1r3pppty00035a233kqSbLLJJjn33HOz++67J0k++uijnHbaabnrrrtSU1OTvn375sYbb0ynTp0WtWwAAAAAAIB6abKoK86bN2+RHosaoCSfjq1y6aWXZtSoUXnxxRezyy67pF+/fnn11VeTJKecckp+//vf55577snTTz+dSZMmZd999637swQAAAAAAKijeo+J0hD22muvWtMXXXRRbrrppowYMSJrrrlmbr311vz617/OLrvskiQZPHhwNt5444wYMSLbbbddNUoGAAAAAACWE/UKUS644IIvXH7uuefWeZ9z587NPffck9mzZ6dnz54ZNWpUPv744/Tu3buyzkYbbZS11lorw4cPX2iIUlNTk5qamsr0zJkz61wLAAAAAABAvUKU++67r9b0xx9/nAkTJqRZs2b52te+VqcQ5S9/+Ut69uyZjz76KG3bts19992X7t27Z/To0WnRokVWXHHFWut36tQpU6ZMWej+Lrnkkpx//vl1ej4AAAAAAACfV68Q5eWXX15g3syZM3PEEUdkn332qdO+Ntxww4wePTozZszIb3/72wwYMCBPP/10fcpKkgwaNCinnnpqrbq6du1a7/0BAAAAAADLpwYbE6V9+/Y5//zzs9dee+Wwww5b5O1atGiRbt26JUm22mqrvPDCC7nuuuty4IEHZs6cOZk+fXqt3ihTp05N586dF7q/li1bpmXLlvV+HgAAAAAAAEnSpCF3NmPGjMyYMeMr7WPevHmpqanJVlttlebNm2fo0KGVZePGjcvEiRPTs2fPr1oqAAAAAADAF6pXT5Trr7++1nS5XM7kyZNzxx13ZPfdd1/k/QwaNCi777571lprrXzwwQf59a9/nWHDhuWxxx5Lhw4dMnDgwJx66qlZeeWV0759+5xwwgnp2bPnQgeVBwAAAICFKTdtnhk9Dq41TePY6owh1S6hUZU+mZMOn5ne6Zy7Um7Womr1NLZRVxxe7RKgwdQrRLnmmmtqTTdp0iSrrrpqBgwYkEGDBi3yft57770cfvjhmTx5cjp06JAePXrkscceS58+fSrHadKkSfbbb7/U1NSkb9++ufHGG+tTMgAAAADLu1JpufoiG4Cvrl4hyoQJExrk4LfeeusXLm/VqlVuuOGG3HDDDQ1yPAAAAAAAgEXVoGOiAAAAAAAALCsWuSfKvvvuu8g7vffee+tVDAAAAAAAwJJikXuidOjQofJo3759hg4dmhdffLGyfNSoURk6dGg6dOjwBXsBAAAAAABYOixyT5TBgwdX/n3WWWflu9/9bm6++eY0bdo0STJ37twce+yxad++fcNXCQAAAAAA0MjqNSbKL37xi5x++umVACVJmjZtmlNPPTW/+MUvGqw4AAAAAACAaqlXiPLJJ5/k9ddfX2D+66+/nnnz5n3logAAAAAAAKptkW/n9VlHHnlkBg4cmDfffDPbbLNNkmTkyJG59NJLc+SRRzZogQAAAAAAANVQrxDlyiuvTOfOnXPVVVdl8uTJSZLVV189Z5xxRk477bQGLRAAAAAAAKAa6hWiNGnSJGeeeWbOPPPMzJw5M0kMKA8AAAAAACxT6jUmSvLpuChPPvlk7rzzzpRKpSTJpEmTMmvWrAYrDgAAAAAAoFrq1RPl7bffzm677ZaJEyempqYmffr0Sbt27XLZZZelpqYmN998c0PXCQAAAAAA0Kjq1RPlpJNOytZbb51p06aldevWlfn77LNPhg4d2mDFAQAAAAAAVEu9eqI8++yzef7559OiRYta89dZZ528++67DVIYAAAAAABANdWrJ8q8efMyd+7cBeb/4x//SLt27b5yUQAAAAAAANVWrxDl29/+dq699trKdKlUyqxZs3Leeedljz32aKjaAAAAAAAAqqZet/O66qqr0rdv33Tv3j0fffRRDjnkkIwfPz6rrLJK7rzzzoauEQAAAAAAoNHVK0RZc801M2bMmNx111155ZVXMmvWrAwcODD9+/evNdA8AAAAAADA0qpeIUqSNGvWLIceemhD1gIAAAAAALDEqHeIMn78+Dz11FN57733Mm/evFrLzj333K9cGAAAAAAAQDXVK0S55ZZbcswxx2SVVVZJ586dUyqVKstKpZIQBQAAAAAAWOrVK0S58MILc9FFF+Wss85q6HoAAAAAAACWCPUKUaZNm5YDDjigoWsBAAAAAFjqlZs2z4weB9eaBpZOTeqz0QEHHJDHH3+8oWsBAAAAAFj6lUopN2tReeQzwyEAS5dF7oly/fXXV/7drVu3nHPOORkxYkQ23XTTNG9eO0k98cQTG65CAAAAAACAKljkEOWaa66pNd22bds8/fTTefrpp2vNL5VKQhQAAAAAAGCpt8ghyoQJExZnHQAAAAAAAEuUeo2JAgAAAAAAsKyrV4iy33775bLLLltg/uWXX54DDjjgKxcFAAAAAABQbfUKUZ555pnsscceC8zffffd88wzz3zlogAAAAAAAKqtXiHKrFmz0qJFiwXmN2/ePDNnzvzKRQEAAAAAAFRbvUKUTTfdNHffffcC8++666507979KxcFAAAAAABQbc3qs9E555yTfffdN2+++WZ22WWXJMnQoUNz55135p577mnQAgEAAAAAAKqhXiHKXnvtlfvvvz8XX3xxfvvb36Z169bp0aNHnnzyyey4444NXSMAAAAAAECjq1eIkiTf+c538p3vfKchawEAAAAAAFhi1DtEme+jjz7K3XffndmzZ6dPnz5Zf/31G6IuAAAAAACAqqpTiHLqqafm448/zk9/+tMkyZw5c7LddtvltddeyworrJAzzzwzTzzxRHr27LlYigUAAAAAAGgsTeqy8uOPP54+ffpUpn/1q19l4sSJGT9+fKZNm5YDDjggF154YYMXCQAAAAAA0NjqFKJMnDgx3bt3r0w//vjj2X///bP22munVCrlpJNOyssvv9zgRQIALA3K5XJmzZpVeZTL5WqXBAAAAHwFdbqdV5MmTWp9GTBixIicc845lekVV1wx06ZNa7jqAACWIrNnz06/fv0q0w888EDatm1bxYoAAACAr6JOPVE23njj/P73v0+SvPrqq5k4cWJ23nnnyvK33347nTp1atgKAQAAAAAAqqBOPVHOPPPMHHTQQXn44Yfz6quvZo899si6665bWf6HP/wh22yzTYMXCQAAAAAA0Njq1BNln332yR/+8If06NEjp5xySu6+++5ay1dYYYUce+yxDVogAAAAAABANdSpJ0qS7Lrrrtl1110Ll5133nlfuSAAAAAAAIAlQZ16onyZe++9Nz169GjIXQIAAAAAAFRFnUOUn//859l///1zyCGHZOTIkUmSP/7xj9liiy1y2GGHpVevXg1eJAAAAAAAQGOrU4hy6aWX5oQTTshbb72VBx98MLvssksuvvji9O/fPwceeGD+8Y9/5KabblpctQIAAAAAADSaOo2JMnjw4Nxyyy0ZMGBAnn322ey44455/vnn88Ybb6RNmzaLq0YAAAAAAIBGV6eeKBMnTswuu+ySJPnWt76V5s2b5/zzzxegAAAAAAAAy5w6hSg1NTVp1apVZbpFixZZeeWVG7woAAAAAACAaqvT7byS5JxzzskKK6yQJJkzZ04uvPDCdOjQodY6V199dcNUBwAAAAAAUCV1ClF22GGHjBs3rjK9/fbb5+9//3utdUqlUsNUBgAAAAAAUEV1ClGGDRtWa/r9999PkqyyyioNVhAAAAAAAMCSoE5joiTJ9OnTc9xxx2WVVVZJp06d0qlTp6yyyio5/vjjM3369MVQIgAAAAAAQOOrU0+Uf//73+nZs2fefffd9O/fPxtvvHGS5LXXXsttt92WoUOH5vnnn89KK620WIoFAAAAAABoLHUKUS644IK0aNEib775Zjp16rTAsm9/+9u54IILcs011zRokQAAAAAAAI2tTrfzuv/++3PllVcuEKAkSefOnXP55Zfnvvvua7DiAAAAAAAAqqVOPVEmT56cTTbZZKHLv/71r2fKlClfuSgAYNmw1RlDql1Coyp9MicdPjO90zl3pdysRdXqaWyjrji82iUAAABAg6pTT5RVVlklb7311kKXT5gwISuvvPJXrQkAAAAAAKDq6hSi9O3bNz/60Y8yZ86cBZbV1NTknHPOyW677dZgxQEAAAAAAFRLnQeW33rrrbP++uvnuOOOy0YbbZRyuZyxY8fmxhtvTE1NTe64447FVSsAAAAAAECjqVOIsuaaa2b48OE59thjM2jQoJTL5SRJqVRKnz598rOf/Sxdu3ZdLIUCAAAAAAA0pjqFKEmy7rrr5pFHHsm0adMyfvz4JEm3bt2MhQIAAAAAACxT6hyizLfSSitlm222achaAAAAAAAAlhh1GlgeAAAAAABgeSFEAQAAAAAAKCBEAQAAAAAAKCBEAQAAAAAAKFDVEOWSSy7JN77xjbRr1y6rrbZa9t5774wbN67WOh999FGOO+64dOzYMW3bts1+++2XqVOnVqliAAAAAABgeVHVEOXpp5/OcccdlxEjRuSJJ57Ixx9/nG9/+9uZPXt2ZZ1TTjklv//973PPPffk6aefzqRJk7LvvvtWsWoAAAAAAGB50KyaB3/00UdrTd92221ZbbXVMmrUqOywww6ZMWNGbr311vz617/OLrvskiQZPHhwNt5444wYMSLbbbddNcoGAAAAAACWA0vUmCgzZsxIkqy88spJklGjRuXjjz9O7969K+tstNFGWWuttTJ8+PDCfdTU1GTmzJm1HgAAAAAAAHW1xIQo8+bNy8knn5xevXrl61//epJkypQpadGiRVZcccVa63bq1ClTpkwp3M8ll1ySDh06VB5du3Zd3KUDAAAAAADLoCUmRDnuuOPy17/+NXfddddX2s+gQYMyY8aMyuOdd95poAoBAAAAAIDlSVXHRJnv+OOPz0MPPZRnnnkma665ZmV+586dM2fOnEyfPr1Wb5SpU6emc+fOhftq2bJlWrZsubhLBgAAAAAAlnFVDVHK5XJOOOGE3HfffRk2bFjWXXfdWsu32mqrNG/ePEOHDs1+++2XJBk3blwmTpyYnj17VqNkAICFKjdtnhk9Dq41DQAAACy9qhqiHHfccfn1r3+dBx54IO3atauMc9KhQ4e0bt06HTp0yMCBA3Pqqadm5ZVXTvv27XPCCSekZ8+e2W677apZOgDAgkqllJu1qHYVAAAAQAOpaohy0003JUl22mmnWvMHDx6cI444IklyzTXXpEmTJtlvv/1SU1OTvn375sYbb2zkSgEAAAAAgOVN1W/n9WVatWqVG264ITfccEMjVAQAAAAAAPCpJtUuAAAAAAAAYEkkRAEAAAAAACggRAEAAAAAAChQ1TFRAAAAWHKVy+XMnj27Mt2mTZuUSqUqVgQAAI1LiAIAAECh2bNnp1+/fpXpBx54IG3btq1iRQAA0LjczgsAAAAAAKCAEAUAAAAAAKCAEAUAAAAAAKCAEAUAAAAAAKCAEAUAAAAAAKCAEAUAAAAAAKCAEAUAAAAAAKCAEAUAAAAAAKCAEAUAAAAAAKCAEAUAAAAAAKCAEAUAAAAAAKCAEAUAAAAAAKCAEAUAAAAAAKCAEAUAAAAAAKCAEAUAAAAAAKCAEAUAAAAAAKCAEAUAAAAAAKCAEAUAAAAAAKBAs2oXAAAAsLTY6owh1S6hUZU+mZMOn5ne6Zy7Um7Womr1NLZRVxxe7RIAAKgyPVEAAAAAAAAKCFEAAAAAAAAKCFEAAAAAAAAKCFEAAAAAAAAKCFEAAAAAAAAKCFEAAAAAAAAKCFEAAAAAAAAKCFEAAAAAAAAKCFEAAAAAAAAKCFEAAAAAAAAKCFEAAAAAAAAKCFEAAAAAAAAKCFEAAAAAAAAKCFEAAAAAAAAKCFEAAAAAAAAKCFEAAAAAAAAKCFEAAAAAAAAKNKt2AQAAACyZyk2bZ0aPg2tNAwDA8kSIAgAAQLFSKeVmLapdBQAAVI3beQEAAAAAABQQogAAAAAAABQQogAAAAAAABQQogAAAAAAABQQogAAAAAAABQQogAAAAAAABQQogAAAAAAABQQogAAAAAAABQQogAAAAAAABQQogAAAAAAABQQogAAAAAAABQQogAAAAAAABQQogAAAAAAABQQogAAAAAAABQQogAAAAAAABQQogAAAAAAABQQogAAAAAAABQQogAAAAAAABQQogAAAAAAABQQogAAAAAAABQQogAAAAAAABQQogAAAAAAABQQogAAAAAAABQQogAAAAAAABSoaojyzDPPZK+99kqXLl1SKpVy//3311peLpdz7rnnZvXVV0/r1q3Tu3fvjB8/vjrFAgAAAAAAy5WqhiizZ8/OZpttlhtuuKFw+eWXX57rr78+N998c0aOHJk2bdqkb9+++eijjxq5UgAAAAAAYHnTrJoH33333bP77rsXLiuXy7n22mtz9tlnp1+/fkmSIUOGpFOnTrn//vtz0EEHNWapAAAAAADAcmaJHRNlwoQJmTJlSnr37l2Z16FDh2y77bYZPnz4QrerqanJzJkzaz0AAAAAAADqaokNUaZMmZIk6dSpU635nTp1qiwrcskll6RDhw6VR9euXRdrnQAAAAAAwLJpiQ1R6mvQoEGZMWNG5fHOO+9UuyQAAAAAAGAptMSGKJ07d06STJ06tdb8qVOnVpYVadmyZdq3b1/rAQAAAAAAUFdLbIiy7rrrpnPnzhk6dGhl3syZMzNy5Mj07NmzipUBAAAAAADLg2bVPPisWbPyxhtvVKYnTJiQ0aNHZ+WVV85aa62Vk08+ORdeeGHWX3/9rLvuujnnnHPSpUuX7L333tUrGgAAAAAAWC5UNUR58cUXs/POO1emTz311CTJgAEDctttt+XMM8/M7Nmzc/TRR2f69On55je/mUcffTStWrWqVskAAAAAAMByoqohyk477ZRyubzQ5aVSKRdccEEuuOCCRqwKAAAAAABgCR4TBQAAAAAAoJq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WihDlhhtuyDrrrJNWrVpl2223zZ///OdqlwQAAAAAACzjlvgQ5e67786pp56a8847Ly+99FI222yz9O3bN++99161SwMAAAAAAJZhS3yIcvXVV+f73/9+jjzyyHTv3j0333xzVlhhhfziF7+odmkAAAAAAMAybIkOUebMmZNRo0ald+/elXlNmjRJ7969M3z48CpWBgAAAAAALOuaVbuAL/L+++9n7ty56dSpU635nTp1yuuvv164TU1NTWpqairTM2fOXKw1AgAAAAAAy6ZSuVwuV7uIhZk0aVLWWGONPP/88+nZs2dl/plnnpmnn346I0eOXGCbH//4xzn//PMXmD9jxoy0b99+sdYLsLTY6owh1S6BRjTqisOrXQIAAADAEmPmzJnp0KHDIuUGS/TtvFZZZZU0bdo0U6dOrTV/6tSp6dy5c+E2gwYNyowZMyqPd955pzFKBQAAAAAAljFLdIjSokWLbLXVVhk6dGhl3rx58zJ06NBaPVM+q2XLlmnfvn2tBwAAAAAAQF0t0WOiJMmpp56aAQMGZOutt84222yTa6+9NrNnz86RRx5Z7dIAAAAAAIBl2BIfohx44IH55z//mXPPPTdTpkzJ5ptvnkcffXSBweYBAAAAAAAa0hIfoiTJ8ccfn+OPP77aZQAAAAAAAMuRJXpMFAAAAAAAgGoRogAAAAAAABQQogAAAAAAABQQogAAAAAAABQQogAAAAAAABQQogAAAAAAABQQogAAAAAAABQQogAAAAAAABQQogAAAAAAABQQogAAAAAAABQQogAAAAAAABQQogAAAAAAABQQogAAAAAAABQQogAAAAAAABRoVu0CAGCxK5dTmvvx/002bZ6USlUsCAAAAIClgRAFgGVeae7H6fDKnZXpGT0OTrlZiypWBAAAAMDSwO28AAAAAAAACghRAAAAAAAACghRAAAAAAAACghRAAAAAAAACghRAAAAAAAACghRAAAAAAAACjSrdgEANL5RVxxe7RIa1axZs9Kv352V6WE/OSht27atYkUAAAAALA30RAEAAAAAACggRAEAAAAAACggRAEAAAAAACggRAEAAAAAACggRAEAAAAAACggRAEAAAAAACggRAEAAAAAACggRAEAAAAAACggRAEAAAAAACjQrNoFAMDi1qZNmzzwwAO1pgEAAADgywhRAFjmlUqltG3bttplAAAAALCUcTsvAAAAAACAAkIUAAAAAACAAkIUAAAAAACAAkIUAAAAAACAAkIUAAAAAACAAkIUAAAAAACAAkIUAAAAAACAAkIUAAAAAACAAkIUAAAAAACAAkIUAAAAAACAAkIUAAAAAACAAkIUAAAAAACAAkIUAAAAAACAAkIUAAAAAACAAkIUAAAAAACAAkIUAAAAAACAAkIUAAAAAACAAkIUAAAAAACAAkIUAAAAAACAAkIUAAAAAACAAkIUAAAAAACAAkIUAAAAAACAAkIUAAAAAACAAs2qXcDiVi6XkyQzZ86sciUAAAAAAEC1zc8L5ucHX2SZD1E++OCDJEnXrl2rXAkAAAAAALCk+OCDD9KhQ4cvXKdUXpSoZSk2b968TJo0Ke3atUupVKp2OUuNmTNnpmvXrnnnnXfSvn37apfDMkxbo7FoazQWbY3Goq3RWLQ1Gou2RmPR1mgs2hqNRVuru3K5nA8++CBdunRJkyZfPOrJMt8TpUmTJllzzTWrXcZSq3379v7Ho1FoazQWbY3Goq3RWLQ1Gou2RmPR1mgs2hqNRVujsWhrdfNlPVDmM7A8AAAAAABAASEKAAAAAABAASEKhVq2bJnzzjsvLVu2rHYpLOO0NRqLtkZj0dZoLNoajUVbo7FoazQWbY3Goq3RWLS1xWuZH1geAAAAAACgPvREAQAAAAAAKCBEAQAAAAAAKCBEAQAAAAAAKCBEWY7ddtttWXHFFSvTP/7xj7P55ptXrR6WHkcccUT23nvvapexUKVSKffff3+S5K233kqpVMro0aOrWhO1/y51sdNOO+Xkk0/+Ssf+/PlucXEeBRrDkn4dZsnVGNfDYcOGpVQqZfr06Yv1OKCtsaRbZ511cu2111a7DGAp1djf2zbEdy/LMiHKUuSII45IqVRKqVRKixYt0q1bt1xwwQX55JNPGmT/p59+eoYOHVqnber7pSiN65133slRRx2VLl26pEWLFll77bVz0kkn5V//+tcXbrcsBBBdu3bN5MmT8/Wvf73apSy16tt+6soHYaphUdr3TjvtVLn+lkqldOrUKQcccEDefvvtWvuaM2dOrrjiimy55ZZp06ZNOnTokM022yxnn312Jk2alJ/85CdZffXV8+9//7vWdmPGjEnLli3z0EMPJfn02tqqVasF9r/33nvniCOOWDwvBA1uYR9CGivUZfm1uD8zfFZRO99+++0zefLkdOjQocGPR+Paa6+9sttuuxUue/bZZ1MqlfLKK680clUsL6ZMmZKTTjop3bp1S6tWrdKpU6f06tUrN910Uz788MNql8dy7LPX2c8+5p8v11lnnZRKpYwYMaLWdieffHJ22mmnWuss7OE9/9Jpaf/e9t57781PfvKTelS2fBCiLGV22223TJ48OePHj89pp52WH//4x7niiisaZN9t27ZNx44dG2RfnzVnzpwG3yeL7u9//3u23nrrjB8/PnfeeWfeeOON3HzzzRk6dGh69uy5wJd58y0rf7emTZumc+fOadasWbVLWSrVt/3A0qAu7fv73/9+Jk+enEmTJuWBBx7IO++8k0MPPbSyvKamJn369MnFF1+cI444Is8880z+8pe/5Prrr8/777+fn/70pxk0aFC6du2a4447rrLdxx9/nAEDBuTQQw/NnnvuWZlfKpVy7rnnNs4LwRJjWbn2Un2L8zPDl2nRokU6d+6cUqnUKMdj8Rk4cGCeeOKJ/OMf/1hg2eDBg7P11lunR48eVais4TjvLpn+/ve/Z4sttsjjjz+eiy++OC+//HKGDx+eM888Mw899FCefPLJqtVWLpcXSyjN0mX+dfazjzvvvLOyvFWrVjnrrLMWuv0LL7xQ2e53v/tdkmTcuHGVedddd91ifw4sHkvz97Yrr7xy2rVr1+D7X1YIUZYyLVu2TOfOnbP22mvnmGOOSe/evfPggw9m2rRpOfzww7PSSitlhRVWyO67757x48fX2va2227LWmutlRVWWCH77LPPAr8i/3y3sBdeeCF9+vTJKquskg4dOmTHHXfMSy+9VFm+zjrrJEn22WeflEqlyvT8/fzv//5v1l133bRq1SpDhgxJx44dU1NTU+uYe++9dw477LCGe4FYwHHHHZcWLVrk8ccfz4477pi11loru+++e5588sm8++67+dGPfpTk07/nT37ykxx++OFp3759jj766Ky77rpJki222CKlUqnyq4n5rrzyyqy++urp2LFjjjvuuHz88ceVZV/WJuf/Evf+++/P+uuvn1atWqVv37555513ah3jgQceyJZbbplWrVplvfXWy/nnn1/rTev48eOzww47pFWrVunevXueeOKJWtsX9aZ59dVXs+eee6Z9+/Zp165dvvWtb+XNN99M8mlviG222SZt2rTJiiuumF69ei3wa/DlSV3bz8EHH5w2bdpkjTXWyA033LDA/t5///3ss88+WWGFFbL++uvnwQcfTPLp32nnnXdOkqy00koL/Ppm3rx5OfPMM7Pyyiunc+fO+fGPf1xrv1dffXU23XTTtGnTJl27ds2xxx6bWbNmLfR5zT9P/eIXv8haa62Vtm3b5thjj83cuXNz+eWXp3PnzllttdVy0UUX1dpu4sSJ6devX9q2bZv27dvnu9/9bqZOnbrQ48ybNy8XXHBB1lxzzbRs2TKbb755Hn300VrrPP/889l8883TqlWrbL311rn//vsrbbZcLqdbt2658sora20zevTolEqlvPHGGws9Nl9uUdt3kqywwgrp3LlzVl999Wy33XY5/vjja10Tr7nmmvzpT3/KH//4x5x44onZaqutstZaa2XHHXfMzTffnIsvvjjNmjXLkCFDcv/99+e3v/1tkuSiiy7K9OnTc80119Sq7fjjj88vf/nL/PWvf22cF4OqmH9brosuuihdunTJhhtumCT5y1/+kl122SWtW7dOx44dc/TRR3/hOa2mpiYnnnhiVltttbRq1Srf/OY388ILL9Ra58EHH6xcb3feeefcfvvtld5/s2fPTvv27Svtcr77778/bdq0yQcffNDwT57FamGfGT7vzTffTL9+/dKpU6e0bds23/jGNxb4cvLGG2+stJ1OnTpl//33T/Jp+3366adz3XXXVX51+dZbbxX2LH3uueey0047ZYUVVshKK62Uvn37Ztq0aYv1NeCr23PPPbPqqqvmtttuqzV/1qxZueeee7L33nvn4IMPzhprrJEVVlghm266aa0vEZPkt7/9bTbddNPK+ax3796ZPXt2ZfkvfvGLbLLJJmnZsmVWX331HH/88UmK38NPnz49pVIpw4YNK6z3X//615fWs9NOO+X444/PySefnFVWWSV9+/at/wvEYnPsscemWbNmefHFF/Pd7343G2+8cdZbb73069cvDz/8cPbaa68kn7aJ733ve1l11VXTvn377LLLLhkzZkxlP/Pf899xxx1ZZ5110qFDhxx00EG1rmvz5s3LJZdcknXXXTetW7fOZpttVut6OP+c9sgjj2SrrbZKy5Yt86c//WmRzp8su+ZfZz/7WGmllSrLjz766IwYMSJ/+MMfCrdfddVVK9utvPLKSZLVVlutMk9vzqXXwt6D1dTU5PTTT88aa6yRNm3aZNttt13gelbN722TBXsY19TU5KyzzkrXrl3TsmXLdOvWLbfeemuST7/z69+/f1ZdddW0bt0666+/fgYPHtwwL+ISSoiylGvdunXmzJmTI444Ii+++GIefPDBDB8+POVyOXvssUflS+2RI0dm4MCBOf744zN69OjsvPPOufDCC79w3x988EEGDBiQP/3pTxkxYkTWX3/97LHHHpU3HPM/nA8ePDiTJ0+u9WH9jTfeyO9+97vce++9GT16dA444IDMnTu31oe39957Lw8//HCOOuqohn5Z+H/+/e9/57HHHsuxxx6b1q1b11rWuXPn9O/fP3fffXfK5XKST0ORzTbbLC+//HLOOeec/PnPf06SPPnkk5k8eXLuvffeyvZPPfVU3nzzzTz11FO5/fbbc9ttt9X6gPVlbTJJPvzww1x00UUZMmRInnvuuUyfPj0HHXRQZfmzzz6bww8/PCeddFJee+21/PznP89tt91W+WJ73rx52XfffdOiRYuMHDkyN9988xf+2iNJ3n333eywww5p2bJl/vjHP2bUqFE56qij8sknn+STTz7J3nvvnR133DGvvPJKhg8fnqOPPnq5/SVlXdvPFVdcUWk/P/zhD3PSSSctEGqdf/75+e53v5tXXnkle+yxR/r3759///vf6dq16wK/wPnsr29uv/32tGnTJiNHjszll1+eCy64oNa+mzRpkuuvvz6vvvpqbr/99vzxj3/MmWee+YXP780338wjjzySRx99NHfeeWduvfXWfOc738k//vGPPP3007nsssty9tlnZ+TIkUk+bW/9+vXLv//97zz99NN54okn8ve//z0HHnjgQo9x3XXX5aqrrsqVV16ZV155JX379s1//dd/VQLFmTNnZq+99sqmm26al156KT/5yU9qteFSqZSjjjpqgTcjgwcPzg477JBu3bp94XNk4eravj+/7W9+85tsu+22lXl33nln+vTpky222KLwePPPIxtttFEuueSSHHPMMXnsscdyySWXZPDgwWnfvn2t9Xv16pU999wzP/zhD7/qU2UJN3To0IwbNy5PPPFEHnroocyePTt9+/bNSiutlBdeeCH33HNPnnzyycoXi0XOPPPM/O53v8vtt9+el156Kd26dUvfvn0rvakmTJiQ/fffP3vvvXfGjBmTH/zgB7VCwjZt2uSggw4qPNfsv//+fpG2DJj/meHzZs2alT322CNDhw7Nyy+/nN122y177bVXJk6cmCR58cUXc+KJJ+aCCy7IuHHj8uijj2aHHXZI8uk1rmfPnpWeepMnT07Xrl0XOMbo0aOz6667pnv37hk+fHj+9Kc/Za+99srcuXMX75PmK2vWrFkOP/zw3HbbbbWuh/fcc0/mzp2bQw89NFtttVUefvjh/PWvf83RRx+dww47rPIZYvLkyTn44INz1FFHZezYsRk2bFj23Xffyr5uuummHHfccTn66KPzl7/8JQ8++OBXem/z0UcffWE9891+++1p0aJFnnvuudx88831Ph6Lx7/+9a88/vjjOe6449KmTZvCdea/rzrggAPy3nvv5ZFHHsmoUaOy5ZZbZtddd63Vm/jNN9/M/fffn4ceeigPPfRQnn766Vx66aWV5ZdcckmGDBmSm2++Oa+++mpOOeWUHHrooXn66adrHfOHP/xhLr300owdOzY9evT40vMny7d11103//3f/51BgwZl3rx51S6HKpr/Huz444/P8OHDc9ddd+WVV17JAQcckN12263y3UC1v7ctcvjhh+fOO+/M9ddfn7Fjx+bnP/952rZtmyQ555xz8tprr+WRRx7J2LFjc9NNN2WVVVb5qi/Xkq3MUmPAgAHlfv36lcvlcnnevHnlJ554otyyZcvy3nvvXU5Sfu655yrrvv/+++XWrVuXf/Ob35TL5XL54IMPLu+xxx619nfggQeWO3ToUJk+77zzypttttlCjz937txyu3btyr///e8r85KU77vvvlrrnXfeeeXmzZuX33vvvVrzjznmmPLuu+9emb7qqqvK6623XnnevHmL8vSphxEjRhT+jea7+uqry0nKU6dOLa+99trlvffeu9byCRMmlJOUX3755VrzBwwYUF577bXLn3zySWXeAQccUD7wwAPL5XK5/Le//e1L2+TgwYPLScojRoyorDN27NhykvLIkSPL5XK5vOuuu5YvvvjiWse+4447yquvvnq5XC6XH3vssXKzZs3K7777bmX5I488Uus5f/45DBo0qLzuuuuW58yZs8Dr8a9//aucpDxs2LDC12t5U9f2s9tuu9VafuCBB9b6fz5J+eyzz65Mz5o1q5yk/Mgjj5TL5XL5qaeeKicpT5s2rdZ+dtxxx/I3v/nNWvO+8Y1vlM8666yF1n7PPfeUO3bsWJkePHjwAue7FVZYoTxz5szKvL59+5bXWWed8ty5cyvzNtxww/Ill1xSLpfL5ccff7zctGnT8sSJEyvLX3311XKS8p///OfKfj97Hu3SpUv5oosuWqD2Y489tlwul8s33XRTuWPHjuX//Oc/leW33HJLrTb77rvvlps2bVr5/2LOnDnlVVZZpXzbbbct9Pnz5erSvnfcccdy8+bNy23atCmvsMIK5STlDTbYoDxhwoTK+q1atSqfeOKJtfax9957l9u0aVNu06ZNuWfPnpX58+bNK++0007lJk2alE866aQFjj2/rldffbXctGnT8jPPPFMul8vlfv36lQcMGPBVnzqNZMcddyz8+372fDRgwIByp06dyjU1NZXl//M//1NeaaWVyrNmzarMe/jhh8tNmjQpT5kypbLd/PeEs2bNKjdv3rz8q1/9qrL+nDlzyl26dClffvnl5XK5XD7rrLPKX//612vV8aMf/ajWOXfkyJHlpk2blidNmlQul8vlqVOnlps1a+aauBRa2GeG008/fYHrYZFNNtmk/NOf/rRcLpfLv/vd78rt27evdb38rKJ2/vnr+cEHH1zu1avXV3lKVNH89+dPPfVUZd63vvWt8qGHHlq4/ne+853yaaedVi6Xy+VRo0aVk5TfeuutwnW7dOlS/tGPflS4rOhzyLRp02rVsrD3jgurp1z+tM1uscUWC12f6pv/Hu3ee++tNb9jx46V91Vnnnlm+dlnny23b9++/NFHH9Va72tf+1r55z//eblcLn7Pf8YZZ5S33XbbcrlcLn/00UflFVZYofz888/X2sfAgQPLBx98cLlc/r92dv/9939p7Z89f5bL5fLaa69dvuaaaxb9ybNUGDBgQLlp06aV9jj/Mf9z3/y/+3vvvVdu165deciQIeVyuVw+6aSTyjvuuOMC+1uUcxlLh4W9BzviiCPKTZs2rfXdVbn86XdegwYNKpfLS8b3tp99Xzdu3LhykvITTzxReKy99tqrfOSRRy60lmWRnihLmYceeiht27ZNq1atsvvuu+fAAw/MEUcckWbNmtX6RWzHjh2z4YYbZuzYsUmSsWPH1lqeJD179vzCY02dOjXf//73s/7666dDhw5p3759Zs2atUi/rFh77bWz6qqr1pr3/e9/P48//njefffdJJ92U5s/6BKLV7ngl9RFtt5660Xe5yabbJKmTZtWpldfffW89957ST5tb1/WJpNPf932jW98ozK90UYbZcUVV6ysM2bMmFxwwQVp27Zt5TH/144ffvhhxo4dm65du6ZLly6VfXxZux49enS+9a1vpXnz5gssW3nllXPEEUekb9++2WuvvXLddddl8uTJi/yaLKsWtf18/rXv2bNnrb93klr3zW7Tpk3at29faTdf5PP32/5se0s+7S216667Zo011ki7du1y2GGH5V//+tcXDjq5zjrr1Pp1dadOndK9e/c0adKk1rzPtuuuXbvW+pVt9+7da7XZz5o5c2YmTZqUXr161Zrfq1evyvrjxo1Ljx49Kt1nk2SbbbaptX6XLl3yne98J7/4xS+SJL///e9TU1OTAw44YKHPjUW3qO27f//+GT16dMaMGZM//elP6datW7797W9/4W2ObrzxxowePTpHHXVUrbZYKpXyox/9KPPmzcvZZ5+90O27d++eww8/XG+UZdymm26aFi1aVKbHjh2bzTbbrNavb3v16pV58+Zl3LhxC2z/5ptv5uOPP651rmnevHm22WabWueaz15vkwXPNdtss0022WST3H777UmSX/7yl1l77bUrvQ5YuhR9Zvj8rTCTT3uinH766dl4442z4oorpm3bthk7dmzl/X6fPn2y9tprZ7311sthhx2WX/3qV3Ue0Hl+TxSWThtttFG23377yvuQN954I88++2wGDhyYuXPn5ic/+Uk23XTTrLzyymnbtm0ee+yxSvvZbLPNsuuuu2bTTTfNAQcckFtuuaVyG7f33nsvkyZNatC28WX1zLfVVls12DFpPH/+858zevTobLLJJqmpqcmYMWMya9asdOzYsdbnxQkTJlRu1Zws+J7/s58j3njjjXz44Yfp06dPrX0MGTKk1j6SBT8rf9n5k2XbzjvvnNGjR9d6/Pd//3etdVZdddWcfvrpOffcc42/tBwpeg+2//77Z+7cudlggw1qnWuefvrpyrlmSfje9rNGjx6dpk2bZscddyxcfswxx+Suu+7K5ptvnjPPPDPPP//8lx5zaSdEWcrMP1GPHz8+//nPfyr3s14cBgwYkNGjR+e6667L888/n9GjR6djx46LdPIv6na7xRZbZLPNNsuQIUMyatSovPrqq7XGPKDhdevWLaVSqfAL3uTTk/RKK61UOXEurLt0kc+HEKVSqcG7qc6aNSvnn39+rTcmf/nLXzJ+/PhaXzrXxedv2/N5gwcPzvDhw7P99tvn7rvvzgYbbJARI0bU61hLu7q2n0VR33bzRdu99dZb2XPPPdOjR4/87ne/y6hRoyrjsXzR+apon43Rruvje9/7Xu6666785z//yeDBg3PggQdmhRVWqHZZS7W6tu8OHTqkW7du6datW3r16pVbb70148ePz913350kWX/99Rf4gnv11VdPt27dKvc5/qxmzZrV+u/CnH/++XnppZdy//331/UpUmXt27fPjBkzFpg/ffr0Wve5rsu1d3H73ve+V7k15+DBg3PkkUf6sctSqugzQ1FbO/3003Pffffl4osvzrPPPpvRo0dn0003rVw/27Vrl5deeil33nlnVl999Zx77rnZbLPNao138mW+7L0XS76BAwfmd7/7XT744IMMHjw4X/va17LjjjvmiiuuyHXXXZezzjorTz31VEaPHp2+fftW2k/Tpk3zxBNP5JFHHkn37t3z05/+NBtuuGEmTJjwpe1i/o9aPvtjh8/eFrjIl9Uz35J03mVB89+jff591XrrrZdu3bpV2s6sWbOy+uqrL/BF9rhx43LGGWdUtvui9/fzxxt7+OGHa+3jtddeW2CcsM+3my87f7Jsa9OmTeWzwfxH0Xv+U089Nf/5z39y4403VqFKqqHoPdisWbPStGnTjBo1qta5ZuzYsbVuY15XDf297Wd92XV69913z9tvv51TTjml8qOI008/vU71L22EKEuZ+SfqtdZaq/LFy8Ybb5xPPvmkct/+5NP7iI4bNy7du3evrPPZ5Um+9Ivh5557LieeeGL22GOPymB/77//fq11mjdvXqf7Gc//cD548OD07t278L7JNJyOHTumT58+ufHGG/Of//yn1rIpU6bkV7/6VQ488MCFfkEy/5exdb1n9aK0yST55JNP8uKLL1amx40bl+nTp2fjjTdOkmy55ZYZN27cAm9OunXrliZNmmTjjTfOO++8U6u3yJe16x49euTZZ5/9wg9hW2yxRQYNGpTnn38+X//61/PrX/+6Ts9/WVHX9vP5137EiBGVv+WiqG97GzVqVObNm5errroq2223XTbYYINMmjSpTvtYFPPb2zvvvFOZ99prr2X69Om12vV87du3T5cuXfLcc8/Vmv/cc89V1t9www3zl7/8JTU1NZXlnx8MOkn22GOPtGnTJjfddFMeffRRY0k1gK96fpzfE2/+tgcffHCeeOKJvPzyyw1aZ9euXXP88cfn//v//j/jByxlNtxww1oDO8730ksvZYMNNljodhtvvHHGjBlTa+Dl5557Lk2aNKkMPP9ZX/va1yr39p/v448/zgsvvFDrXPPZ621SfK459NBD8/bbb+f666/Pa6+9lgEDBnz5E2WJVPSZochzzz2XI444Ivvss0823XTTdO7cOW+99VatdZo1a5bevXvn8ssvzyuvvJK33norf/zjH5N8eu3+snNTjx49MnTo0K/8nKie7373u2nSpEl+/etfZ8iQITnqqKNSKpXy3HPPpV+/fjn00EOz2WabZb311svf/va3WtuWSqX06tUr559/fl5++eW0aNEi9913X9q1a5d11llnoW1j/o8YPvs+f2H3bJ9vUephyTf/PdrPfvazWtfCz9tyyy0zZcqUNGvWbIHPiot6X/7u3bunZcuWmThx4gL7+LLvKhbl/Alt27bNOeeck4suuugLe7Cz7Ch6D7bFFltk7ty5ee+99xY413Tu3DnJkvO97Xybbrpp5s2bt8D4UJ+16qqrZsCAAfnlL3+Za6+9Nv/zP/9T5+MsTYQoy4D1118//fr1y/e///386U9/ypgxY3LooYdmjTXWSL9+/ZIkJ554Yh599NFceeWVGT9+fH72s5/l0Ucf/dL93nHHHRk7dmxGjhyZ/v37L5BEzn/jO2XKlErX7C9yyCGH5B//+EduueUWXwI2kp/97GepqalJ375988wzz+Sdd97Jo48+mj59+mSNNdaoDNJeZLXVVkvr1q3z6KOPZurUqYW/qC2yKG0y+fRkfsIJJ2TkyJEZNWpUjjjiiGy33XaVW4yce+65GTJkSM4///y8+uqrGTt2bO66667K7W969+6dDTbYIAMGDMiYMWPy7LPP1hoot8jxxx+fmTNn5qCDDsqLL76Y8ePH54477si4ceMyYcKEDBo0KMOHD8/bb7+dxx9/POPHj69TELCsqUv7ee6553L55Zfnb3/7W2644Ybcc889Oemkkxb5WGuvvXZKpVIeeuih/POf/6z8MuzLdOvWLR9//HF++tOf5u9//3vuuOOOxTJIaO/evbPpppumf//+eemll/LnP/85hx9+eHbccceF3grvjDPOyGWXXZa7774748aNyw9/+MOMHj268roccsghmTdvXo4++uiMHTs2jz32WK688sokqfXlfdOmTXPEEUdk0KBBWX/99b+0Wy+Lpi7t+8MPP8yUKVMyZcqUjBkzJsccc0xatWqVb3/720mSU045JT179syuu+6a6667Li+99FImTJiQxx57LI888kit2x/W1aBBgzJp0qQ8+eSTX/k503iOOeaY/O1vf8uJJ56YV155JePGjcvVV1+dO++8M6eddtpCt+vfv39atWqVAQMG5K9//WueeuqpnHDCCTnssMPSqVOnBdZv06ZNjjnmmJxxxhl59NFH89prr+X73/9+PvzwwwwcODBJ8oMf/CCvv/56zjrrrPztb3/Lb37zm0qPk8+ea1ZaaaXsu+++OeOMM/Ltb387a665ZsO+KCxx1l9//cqAomPGjKlcl+Z76KGHcv3112f06NF5++23M2TIkMybN68S6K2zzjoZOXJk3nrrrbz//vuFvTcHDRqUF154Iccee2xeeeWVvP7667npppsW+JDPkqtt27Y58MADM2jQoEyePLlyN4H1118/TzzxRJ5//vmMHTs2P/jBDzJ16tTKdiNHjszFF1+cF198MRMnTsy9996bf/7zn5X31j/+8Y9z1VVX5frrr8/48ePz0ksv5ac//WmST38Bu91221UG8n766ae/8BaYi1IPS48bb7wxn3zySbbeeuvcfffdGTt2bMaNG5df/vKXef3119O0adP07t07PXv2zN57753HH388b731Vp5//vn86Ec/WuCHAwvTrl27nH766TnllFNy++23580336y0w/m3t1yYLzt/smyrqampfDaY/1jYde3oo49Ohw4dltsfZ5JssMEG6d+/fw4//PDce++9mTBhQv785z/nkksuycMPP5xkyfne9rPbDRgwIEcddVTuv//+TJgwIcOGDctvfvObJJ9+X/fAAw/kjTfeyKuvvpqHHnpomf/uTIiyjBg8eHC22mqr7LnnnunZs2fK5XL+8Ic/VLqubrfddrnlllty3XXXZbPNNsvjjz/+pW9Cb7311kybNi1bbrllDjvssJx44olZbbXVaq1z1VVX5YknnkjXrl2zxRZbfGmdHTp0yH777Ze2bdtm7733rvfzZdGtv/76efHFF7Peeuvlu9/9br72ta/l6KOPzs4775zhw4cXdjmdr1mzZrn++uvz85//PF26dKkVgHyZL2uTSbLCCivkrLPOyiGHHJJevXqlbdu2lVvjJEnfvn3z0EMP5fHHH883vvGNbLfddrnmmmuy9tprJ/m0m/99992X//znP9lmm23yve997wtDoeTTXzb98Y9/zKxZs7Ljjjtmq622yi233JLmzZtnhRVWyOuvv5799tsvG2ywQY4++ugcd9xx+cEPfrDIz3tZU5f2c9ppp+XFF1/MFltskQsvvDBXX311+vbtu8jHWmONNXL++efnhz/8YTp16pTjjz9+kbbbbLPNcvXVV+eyyy7L17/+9fzqV7/KJZdcUufn+mVKpVIeeOCBrLTSStlhhx3Su3fvrLfeerXa7OedeOKJOfXUU3Paaadl0003zaOPPpoHH3ww66+/fpJPe6v8/ve/z+jRo7P55pvnRz/6Uc4999wkWeCWdQMHDsycOXNy5JFHNvhzW17VpX3fcsstWX311bP66qtn5513zvvvv58//OEPlS8SW7VqlaFDh+ass87K4MGD881vfjMbb7xxTj755PTq1esr3Y5r5ZVXzllnnZWPPvroqz5lGtF6662XZ555Jq+//np69+6dbbfdNr/5zW9yzz33ZLfddlvodiussEIee+yx/Pvf/843vvGN7L///tl1113zs5/9bKHbXHrppdlvv/1y2GGHZcstt8wbb7yRxx57LCuttFKSZN11181vf/vb3HvvvenRo0duuummyo8OWrZsWWtf8881fuyyfLj66quz0korZfvtt89ee+2Vvn37Zsstt6wsX3HFFXPvvfdml112ycYbb5ybb745d955ZzbZZJMkn97OpmnTpunevXtWXXXVwntwb7DBBnn88cczZsyYbLPNNunZs2ceeOCBL72dIUuWgQMHZtq0aenbt29lPMKzzz47W265Zfr27ZuddtopnTt3rvUZr3379nnmmWeyxx57ZIMNNsjZZ5+dq666KrvvvnuST29Dcu211+bGG2/MJptskj333DPjx4+vbP+LX/win3zySbbaaqucfPLJufDCC7+wxi+rh6XH1772tbz88svp3bt3Bg0alM022yxbb711fvrTn+b000/PT37yk5RKpfzhD3/IDjvskCOPPDIbbLBBDjrooLz99tuFPzpYmJ/85Cc555xzcskll2TjjTfObrvtlocffjjrrrvuF273ZedPlm2PPvpo5bPB/Mc3v/nNwnWbN2+en/zkJ97LL+cGDx6cww8/PKeddlo23HDD7L333nnhhRey1lprJVlyvrf9rJtuuin7779/jj322Gy00Ub5/ve/X+kh2KJFiwwaNCg9evTIDjvskKZNm+auu+6q0/6XNqXyoo6oCg1k1113zSabbJLrr7++2qVQRbfddltOPvnkOt1TmyXXOuusk5NPPjknn3xytUtZ6v3qV7/KkUcemRkzZtT6Fcmzzz6bXXfdNe+8806dPhgCFLnoooty880317pFYZLccccdlXsbf3bAewAAgOWVn//QaKZNm5Zhw4Zl2LBhBtUC+H+GDBmS9dZbL2ussUbGjBmTs846K9/97ncrAUpNTU3++c9/5sc//nEOOOAAAQpQLzfeeGO+8Y1vpGPHjnnuuedyxRVX1Orx9+GHH2by5Mm59NJL84Mf/ECAAgAA8P8IUWg0W2yxRaZNm5bLLruscGBUgOXRlClTcu6552bKlClZffXVc8ABB9S6Ld2dd96ZgQMHZvPNN8+QIUOqWCmwNBs/fnwuvPDC/Pvf/85aa62V0047LYMGDaosv/zyy3PRRRdlhx12qDUfAABgeed2XgAAAAAAAAUMLA8AAAAAAFBAiAIAAAAAAFBAiAIAAAAAAFBAiAIAAAAAAFBAiAIAACz3fvzj/7+duwvNuf/jAP52t2yySZinYiNRlHTlISfELBTmabVMyUIec8AJEgdOSO2QJKE4Gi01nCwrnIgiOVBbzhbTpDjwUPY/+Gf9/V253bfubHev19HVdX1+n+/79Ord93c8c+bM+d0xAACAAUaJAgAADBivX7/Orl27Mnny5JSWlmb8+PFZvnx57t+//4+ee/DgwbS3t/+jZwAAAINPye8OAAAA8NWGDRvy6dOnXLp0KVOnTs2rV6/S3t6e3t7ev7Xv06dPGTp06J/OlZeXp7y8/G+dAQAA/Hu5iQIAAAwIb9++zd27d3Py5MksWbIkVVVVmT9/fg4dOpQ1a9b0z2zbti2VlZUZMWJEli5dmidPnvTv+PparvPnz2fKlCkpKyvLuXPnMnHixHz58uWb8+rq6tLU1PTNc//rwoULmTVrVkpLSzNhwoTs3bv3m6w/ygEAAPw7KFEAAIAB4ettkNbW1nz8+LHoTH19fXp6enLr1q08evQohUIhNTU1efPmTf9MZ2dnrl27luvXr+fx48epr69Pb29v7ty50z/z5s2b3L59O42NjUXPOXPmTPbs2ZMdO3bk6dOnuXHjRqZNm/aXcgAAAIOf13kBAAADQklJSS5evJjt27fn7NmzKRQKWbx4cRoaGjJ79uzcu3cvDx48SE9PT0pLS5Mkp0+fTmtra1paWrJjx44k/32F1+XLl1NZWdm/e+XKlbl69WpqamqSJC0tLRkzZkyWLFlSNMuJEydy4MCB7N+/v/+7efPmJclP5wAAAAY/N1EAAIABY8OGDenu7s6NGzeyYsWKdHR0pFAo5OLFi3ny5Enev3+f0aNH999aKS8vz4sXL9LV1dW/o6qq6psCJUkaGxtz7dq1/hsuV65cSUNDQ/744/u/RD09Penu7u4vXP7fz+YAAAAGPzdRAACAAaWsrCy1tbWpra3N0aNHs23bthw7diy7d+/OhAkT0tHR8d0zI0eO7P88fPjw735fvXp1+vr60tbWlnnz5uXu3btpbm4uev6wYcN+mO/9+/c/lQMAABj8lCgAAMCANnPmzLS2tqZQKOTly5cpKSlJdXX1X9pRVlaW9evX58qVK+ns7MyMGTNSKBSKzlZUVKS6ujrt7e1FX/f1KzkAAIDBRYkCAAAMCL29vamvr09TU1Nmz56dioqKPHz4MKdOnUpdXV2WLVuWhQsXZu3atTl16lSmT5+e7u7utLW1Zd26dZk7d+4P9zc2NmbVqlV59uxZNm/e/MPZ48ePZ+fOnRk7dmxWrlyZd+/e5f79+9m3b98v5wAAAAYPJQoAADAglJeXZ8GCBWlubk5XV1c+f/6cSZMmZfv27Tl8+HCGDBmSmzdv5siRI9m6dWtev36d8ePHZ9GiRRk3btyf7l+6dGlGjRqV58+fZ9OmTT+c3bJlSz58+JDm5uYcPHgwY8aMycaNG5Pkl3MAAACDx5C+vr6+3x0CAAAAAABgoPnjdwcAAAAAAAAYiJQoAAAAAAAARShRAAAAAAAAilCiAAAAAAAAFKFEAQAAAAAAKEKJAgAAAAAAUIQSBQAAAAAAoAglCgAAAAAAQBFKFAAAAAAAgCKUKAAAAAAAAEUoUQAAAAAAAIpQogAAAAAAABTxH5VA/U6KnyuFAAAAAElFTkSuQmCC">
            <a:extLst>
              <a:ext uri="{FF2B5EF4-FFF2-40B4-BE49-F238E27FC236}">
                <a16:creationId xmlns:a16="http://schemas.microsoft.com/office/drawing/2014/main" id="{77909193-083D-B6F4-BA0D-9D7704C6B7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2C18C-8CF9-0C46-9CB7-2E947BC740C0}"/>
              </a:ext>
            </a:extLst>
          </p:cNvPr>
          <p:cNvSpPr txBox="1"/>
          <p:nvPr/>
        </p:nvSpPr>
        <p:spPr>
          <a:xfrm>
            <a:off x="8404421" y="663414"/>
            <a:ext cx="302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Can be Optimised by Proper Planning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AF60A4A-7208-83F1-7E5E-470642588D82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633861" y="357635"/>
            <a:ext cx="1282849" cy="30577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A6620F0A-62A2-496F-63AB-46C67DC9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292" y="707222"/>
            <a:ext cx="3041898" cy="818166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DF953773-D9D5-7C54-A8FC-AE82A082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00" y="2626209"/>
            <a:ext cx="5557387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6D6E4B2D-57AF-9820-BEE0-98879FCC0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95" y="2626209"/>
            <a:ext cx="5611122" cy="23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5BA852-86E4-A344-BF99-BD06DBF0267F}"/>
              </a:ext>
            </a:extLst>
          </p:cNvPr>
          <p:cNvSpPr txBox="1"/>
          <p:nvPr/>
        </p:nvSpPr>
        <p:spPr>
          <a:xfrm>
            <a:off x="69850" y="5091149"/>
            <a:ext cx="11754288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OR Suites Show Some Trend, they are correlated to Service as OR Suite are Directly Related  to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wise not Much Variation Observed </a:t>
            </a:r>
          </a:p>
        </p:txBody>
      </p:sp>
    </p:spTree>
    <p:extLst>
      <p:ext uri="{BB962C8B-B14F-4D97-AF65-F5344CB8AC3E}">
        <p14:creationId xmlns:p14="http://schemas.microsoft.com/office/powerpoint/2010/main" val="1808188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4" y="130949"/>
            <a:ext cx="11974551" cy="35970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Overall Analysis of key stages Duration Ratio – Service Wise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014A-DC00-C3E8-4A09-77AD8B65D110}"/>
              </a:ext>
            </a:extLst>
          </p:cNvPr>
          <p:cNvSpPr txBox="1"/>
          <p:nvPr/>
        </p:nvSpPr>
        <p:spPr>
          <a:xfrm>
            <a:off x="7725351" y="2668896"/>
            <a:ext cx="3888579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OR Engagement ratio wr.t Booked time is High with Orthopedics, Pediatrics, Urology, Vascular &amp; Podiatry </a:t>
            </a:r>
            <a:r>
              <a:rPr lang="en-US" dirty="0">
                <a:sym typeface="Wingdings" panose="05000000000000000000" pitchFamily="2" charset="2"/>
              </a:rPr>
              <a:t> Drastic need to Work on Improvement of Planning in these Services</a:t>
            </a:r>
            <a:endParaRPr lang="en-US" dirty="0"/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842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AutoShape 4" descr="data:image/png;base64,iVBORw0KGgoAAAANSUhEUgAABlEAAAKoCAYAAADnONmNAAAAOXRFWHRTb2Z0d2FyZQBNYXRwbG90bGliIHZlcnNpb24zLjcuMSwgaHR0cHM6Ly9tYXRwbG90bGliLm9yZy/bCgiHAAAACXBIWXMAAA9hAAAPYQGoP6dpAABnaElEQVR4nOzdebyc890//tdkj2wIEiG2xhYVaxFprUmDcsdaSxCk1du+0/xqKbXvtJbebg3RFtXaSq2poCQpIdESaWiIyqLaLBJ1QjK/P3wztyNXyDlOzmR5Ph+Peci1v2fOx3XNzGs+16dULpfLAQAAAAAAoJYm1S4AAAAAAABgSSREAQAAAAAAKCBEAQAAAAAAKCBEAQAAAAAAKCBEAQAAAAAAKCBEAQAAAAAAKCBEAQAAAAAAKCBEAQAAAAAAKCBEAQAAAAAAKNCs2gUsbvPmzcukSZPSrl27lEqlapcDAAAAAABUUblczgcffJAuXbqkSZMv7mtS1RBlnXXWydtvv73A/GOPPTY33HBDPvroo5x22mm56667UlNTk759++bGG29Mp06dFvkYkyZNSteuXRuybAAAAAAAYCn3zjvvZM011/zCdUrlcrncSPUs4J///Gfmzp1bmf7rX/+aPn365KmnnspOO+2UY445Jg8//HBuu+22dOjQIccff3yaNGmS5557bpGPMWPGjKy44op555130r59+8XxNAAAAAAAgKXEzJkz07Vr10yfPj0dOnT4wnWrGqJ83sknn5yHHnoo48ePz8yZM7Pqqqvm17/+dfbff/8kyeuvv56NN944w4cPz3bbbbdI+5w5c2Y6dOiQGTNmCFEAAAAAAGA5V5fcYIkZWH7OnDn55S9/maOOOiqlUimjRo3Kxx9/nN69e1fW2WijjbLWWmtl+PDhC91PTU1NZs6cWesBAAAAAABQV0tMiHL//fdn+vTpOeKII5IkU6ZMSYsWLbLiiivWWq9Tp06ZMmXKQvdzySWXpEOHDpWH8VAAAAAAAID6WGJClFtvvTW77757unTp8pX2M2jQoMyYMaPyeOeddxqoQgAAAAAAYHnSrNoFJMnbb7+dJ598Mvfee29lXufOnTNnzpxMnz69Vm+UqVOnpnPnzgvdV8uWLdOyZcvFWS4AAAAAALAcWCJ6ogwePDirrbZavvOd71TmbbXVVmnevHmGDh1amTdu3LhMnDgxPXv2rEaZAAAAAADAcqTqPVHmzZuXwYMHZ8CAAWnW7P/K6dChQwYOHJhTTz01K6+8ctq3b58TTjghPXv2zHbbbVfFigEAAAAAgOVB1UOUJ598MhMnTsxRRx21wLJrrrkmTZo0yX777Zeampr07ds3N954YxWqBAAAAAAAljelcrlcrnYRi9PMmTPToUOHzJgxI+3bt692OQAAAAAAQBXVJTdYIsZEAQAAAAAAWNIIUQAAAAAAAAoIUQAAAAAAAAoIUQAAAAAAAAoIUQAAAAAAAAoIUQAAAAAAAAoIUQAAAAAAAAoIUQAAAAAAAAoIUQAAAAAAAAoIUQAAAAAAAAoIUQAAAAAAAAoIUQAAAAAAAAoIUQAAAAAAAAoIUQAAAAAAAAoIUQAAAAAAAAo0q3YBwPKrXC5n9uzZlek2bdqkVCpVsSIAAAAAgP8jRAGqZvbs2enXr19l+oEHHkjbtm2rWBEAAAAAwP9xOy8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zapdAAAAUDflcjmzZ8+uTLdp0yalUqmKFQEAACybhCgAALCUmT17dvr161eZfuCBB9K2bdsqVgQAALBscjsvAAAAAACAAkIUAAAAAACAAm7nBUuQrc4YUu0SGlXpkznp8Jnpnc65K+VmLapWT2MbdcXh1S4BAAAAAPgCeqIAAAAAAAAUEKIAAAAAAAAUqHqI8u677+bQQw9Nx44d07p162y66aZ58cUXK8vL5XLOPffcrL766mndunV69+6d8ePHV7FiAAAAAABgeVDVEGXatGnp1atXmjdvnkceeSSvvfZarrrqqqy00kqVdS6//PJcf/31ufnmmzNy5Mi0adMmffv2zUcffVTFygEAAAAAgGVdVQeWv+yyy9K1a9cMHjy4Mm/dddet/LtcLufaa6/N2WefnX79+iVJhgwZkk6dOuX+++/PQQcd1Og1AwAAAAAAy4eq9kR58MEHs/XWW+eAAw7Iaqutli222CK33HJLZfmECRMyZcqU9O7duzKvQ4cO2XbbbTN8+PBqlAwAAAAAACwnqhqi/P3vf89NN92U9ddfP4899liOOeaYnHjiibn99tuTJFOmTEmSdOrUqdZ2nTp1qiz7vJqamsycObPWAwAAAAAAoK6qejuvefPmZeutt87FF1+cJNliiy3y17/+NTfffHMGDBhQr31ecsklOf/88xuyTAAAAAAAYDlU1Z4oq6++erp3715r3sYbb5yJEycmSTp37pwkmTp1aq11pk6dWln2eYMGDcqMGTMqj3feeWcxVA4AAAAAACzrqhqi9OrVK+PGjas1729/+1vWXnvtJJ8OMt+5c+cMHTq0snzmzJkZOXJkevbsWbjPli1bpn379rUeAAAAAAAAdVXV23mdcsop2X777XPxxRfnu9/9bv785z/nf/7nf/I///M/SZJSqZSTTz45F154YdZff/2su+66Oeecc9KlS5fsvffe1SwdAAAAAABYxlU1RPnGN76R++67L4MGDcoFF1yQddddN9dee2369+9fWefMM8/M7Nmzc/TRR2f69On55je/mUcffTStWrWqYuUAAAAAAMCyrqohSpLsueee2XPPPRe6vFQq5YILLsgFF1zQiFUBAAAAAADLu6qOiQIAAAAAALCkEqIAAAAAAAAUEKIAAAAAAAAUEKIAAAAAAAAUEKIAAAAAAAAUEKIAAAAAAAAUEKIAAAAAAAAUEKIAAAAAAAAUEKIAAAAAAAAUEKIAAAAAAAAUEKIAAAAAAAAUEKIAAAAAAAAUEKIAAAAAAAAUEKIAAAAAAAAUaFbtAgAAAIDlW7lczuzZsyvTbdq0SalUqmJFAACfEqIAAAAAVTV79uz069evMv3AAw+kbdu2VawIAOBTbucFAAAAAABQQIgCAAAAAABQQIgCAAAAAABQQIgCAAAAAABQQIgCAAAAAABQQIgCAAAAAABQQIgCAAAAAABQQIgCAAAAAABQQIgCAAAAAABQQIgCAAAAAABQQIgCAAAAAABQoFm1CwAAgK9qqzOGVLuERlX6ZE46fGZ6p3PuSrlZi6rV09hGXXF4tUsAAACWE3qiAAAAAAAAFBCiAAAAAAAAFBCiAAAAAAAAFBCiAAAAAAAAFBCiAAAAAAAAFBCiAAAAAAAAFGhW7QKA5Ve5afPM6HFwrWkAAAAAgCWFEAWonlIp5WYtql0FAAAAAEAht/MCAAAAAAAoIEQBAAAAAAAoIEQBAAAAAAAoIEQBAAAAAAAoYGB5FlAulzN79uzKdJs2bVIqlapYEQAAAAAAND4hCguYPXt2+vXrV5l+4IEH0rZt2ypWBAAAAAAAjc/tvAAAAAAAAAoIUQAAAAAAAAoIUQAAAAAAAAoIUQAAAAAAAAoIUQAAAAAAAAoIUQAAAAAAAAoIUQAAAAAAAAoIUQAAAAAAAAoIUQAAAAAAAAoIUQAAAAAAAAoIUQAAAAAAAAoIUQAAAAAAAAoIUQAAAAAAAAoIUQAAAAAAAAoIUQAAAAAAAAoIUQAAAAAAAAo0q3YBAAAAQG1bnTGk2iU0qtInc9LhM9M7nXNXys1aVK2exjbqisOrXQIAsBB6ogAAAAAAABQQogAAAAAAABQQogAAAAAAABQQogAAAAAAABQQogAAAAAAABQQogAAAAAAABQQogAAAAAAABQQogAAAAAAABSoaojy4x//OKVSqdZjo402qiz/6KOPctxxx6Vjx45p27Zt9ttvv0ydOrWKFQMAAAAAAMuLqvdE2WSTTTJ58uTK409/+lNl2SmnnJLf//73ueeee/L0009n0qRJ2XfffatYLQAAAAAAsLxoVvUCmjVL586dF5g/Y8aM3Hrrrfn1r3+dXXbZJUkyePDgbLzxxhkxYkS22267xi4VAAAAAABYjlS9J8r48ePTpUuXrLfeeunfv38mTpyYJBk1alQ+/vjj9O7du7LuRhttlLXWWivDhw+vVrkAAFB15abNM6PHwZVHuWnzapcEAACwTKpqT5Rtt902t912WzbccMNMnjw5559/fr71rW/lr3/9a6ZMmZIWLVpkxRVXrLVNp06dMmXKlIXus6amJjU1NZXpmTNnLq7yAQCgOkqllJu1qHYVAABAlZXL5cyePbsy3aZNm5RKpSpWtOypaoiy++67V/7do0ePbLvttll77bXzm9/8Jq1bt67XPi+55JKcf/75DVUiAAAAAAAskWbPnp1+/fpVph944IG0bdu2ihUte6o+Jspnrbjiitlggw3yxhtvpE+fPpkzZ06mT59eqzfK1KlTC8dQmW/QoEE59dRTK9MzZ85M165dv1JdW50x5Cttv7QpfTInHT4zvdM5dy1Xv3QcdcXh1S4BAAAAAIAlQNXHRPmsWbNm5c0338zqq6+erbbaKs2bN8/QoUMry8eNG5eJEyemZ8+eC91Hy5Yt0759+1oPAAAAAACAuqpqT5TTTz89e+21V9Zee+1MmjQp5513Xpo2bZqDDz44HTp0yMCBA3Pqqadm5ZVXTvv27XPCCSekZ8+e2W677apZNgAAAAAAsByoaojyj3/8IwcffHD+9a9/ZdVVV803v/nNjBgxIquuumqS5JprrkmTJk2y3377paamJn379s2NN95YzZIBAAAAAIDlRFVDlLvuuusLl7dq1So33HBDbrjhhkaqCAAAAAAA4FNL1JgoAAAAAAAASwohCgAAAAAAQAEhCgAAAAAAQAEhCgAAAAAAQAEhCgAAAAAAQAEhCgAAAAAAQAEhCgAAAAAAQAEhCgAAAAAAQAEhCgAAAAAAQAEhCgAAAAAAQAEhCgAAAAAAQAEhCgAAAAAAQAEhCgAAAAAAQAEhCgAAAAAAQAEhCgAAAAAAQAEhCgAAAAAAQAEhCgAAAAAAQAEhCgAAAAAAQAEhCgAAAAAAQAEhCgAAAAAAQAEhCgAAAAAAQAEhCgAAAAAAQAEhCgAAAAAAQIFm1S4AAAAAAAAawlZnDKl2CY2q9MmcdPjM9E7n3JVysxZVq6exjbri8MV+DD1RAAAAAAAACuiJAgAAAFRVuWnzzOhxcK1pAIAlgRAFAAAAqK5Sabm69QgAsPRwOy8AAAAAAIACQhQAAAAAAIACQhQAAAAAAIACxkRhAQb0AwAAAAAAIQpFDOgHAAAAAABu5wUAAAAAAFBEiAIAAAAAAFBAiAIAAAAAAFBAiAIAAAAAAFBAiAIAAAAAAFBAiAIAAAAAAFBAiAIAAAAAAFBAiAIAAAAAAFBAiAIAAAAAAFBAiAIAAAAAAFBAiAIAAAAAAFBAiAIAAAAAAFBAiAIAAAAAAFBAiAIAAAAAAFBAiAIAAAAAAFBAiAIAAAAAAFBAiAIAAAAAAFBAiAIAAAAAAFBAiAIAAAAAAFBAiAIAAAAAAFBAiAIAAAAAAFBAiAIAAAAAAFCgWbULAAAAAAAA6q7ctHlm9Di41jQNS4gCAAAAAABLo1Ip5WYtql3FMs3tvAAAAAAAAAoIUQAAAAAAAAoIUQAAAAAAAAoIUQAAAAAAAAoIUQAAAAAAAAoIUQAAAAAAAAoIUQAAAAAAAAoIUQAAAAAAAAoIUQAAAAAAAAoIUQAAAAAAAAo0+yobz5kzJ++9917mzZtXa/5aa631lYoCAAAAAACotnqFKOPHj89RRx2V559/vtb8crmcUqmUuXPnNkhxAAAAAAAA1VKv23kdccQRadKkSR566KGMGjUqL730Ul566aW8/PLLeemll+pdzKWXXppSqZSTTz65Mu+jjz7Kcccdl44dO6Zt27bZb7/9MnXq1HofAwAAAAAAYFHUqyfK6NGjM2rUqGy00UYNVsgLL7yQn//85+nRo0et+aecckoefvjh3HPPPenQoUOOP/747Lvvvnnuueca7NgAAAAAAACfV6+eKN27d8/777/fYEXMmjUr/fv3zy233JKVVlqpMn/GjBm59dZbc/XVV2eXXXbJVlttlcGDB+f555/PiBEjGuz4AAAAAAAAn1evEOWyyy7LmWeemWHDhuVf//pXZs6cWetRV8cdd1y+853vpHfv3rXmjxo1Kh9//HGt+RtttFHWWmutDB8+vHBfNTU1X7keAAAAAACAet3Oa36oseuuu9aaX5+B5e+666689NJLeeGFFxZYNmXKlLRo0SIrrrhirfmdOnXKlClTCvd3ySWX5Pzzz1/k4wMAAAAAABSpV4jy1FNPNcjB33nnnZx00kl54okn0qpVqwbZ56BBg3LqqadWpmfOnJmuXbs2yL4BAAAAAIDlR71ClB133LFBDj5q1Ki899572XLLLSvz5s6dm2eeeSY/+9nP8thjj2XOnDmZPn16rd4oU6dOTefOnQv32bJly7Rs2bJB6gMAAAAAAJZfixyivPLKK/n617+eJk2a5JVXXvnCdXv06LFI+9x1113zl7/8pda8I488MhtttFHOOuusdO3aNc2bN8/QoUOz3377JUnGjRuXiRMnpmfPnotaOgAAAAAAQJ0tcoiy+eabZ8qUKVlttdWy+eabp1QqpVwuL7BeXcZEadeuXb7+9a/XmtemTZt07NixMn/gwIE59dRTs/LKK6d9+/Y54YQT0rNnz2y33XaLWjoAAAAAAECdLXKIMmHChKy66qqVfzeWa665Jk2aNMl+++2Xmpqa9O3bNzfeeGOjHR8AAAAAAFg+LXKIsvbaaxf+u6ENGzas1nSrVq1yww035IYbblhsxwQAAAAAAPi8JvXZ6Pbbb8/DDz9cmT7zzDOz4oorZvvtt8/bb7/dYMUBAAAAAABUS71ClIsvvjitW7dOkgwfPjw/+9nPcvnll2eVVVbJKaec0qAFAgAAAAAAVMMi387rs955551069YtSXL//fdn//33z9FHH51evXplp512asj6AAAAAAAAqqJePVHatm2bf/3rX0mSxx9/PH369Eny6fgl//nPfxquOgAAAAAAgCqpV0+UPn365Hvf+1622GKL/O1vf8see+yRJHn11VezzjrrNGR9AAAAAAAAVVGvnig33HBDevbsmX/+85/53e9+l44dOyZJRo0alYMPPrhBCwQAAAAAAKiGevVEWXHFFfOzn/1sgfnnn3/+Vy4IAAAAAABgSbDIIcorr7yyyDvt0aNHvYoBAAAAAABYUixyiLL55punVCqlXC4XLp+/rFQqZe7cuQ1WIAAAAAAAQDUscogyYcKExVkHAAAAAADAEmWRQ5S11157cdYBAAAAAACwRGlS3w3vuOOO9OrVK126dMnbb7+dJLn22mvzwAMPNFhxAAAAANBQyuVyZs2aVXks7Lb1ADBfvUKUm266Kaeeemr22GOPTJ8+vTIGyoorrphrr722IesDAAAAgAYxe/bs9OvXr/KYPXt2tUsCYAlXrxDlpz/9aW655Zb86Ec/StOmTSvzt9566/zlL39psOIAAAAAAACqpV4hyoQJE7LFFlssML9ly5YSfAAAAAAAYJlQrxBl3XXXzejRoxeY/+ijj2bjjTf+qjUBAAAAAABUXbP6bHTqqafmuOOOy0cffZRyuZw///nPufPOO3PJJZfkf//3fxu6RgAAAAAAgEZXrxDle9/7Xlq3bp2zzz47H374YQ455JB06dIl1113XQ466KCGrhEAAAAAAKDR1StESZL+/funf//++fDDDzNr1qysttpqDVkXAAAAAABAVdVrTJQk+eSTT/Lkk0/mjjvuSOvWrZMkkyZNyqxZsxqsOAAAAAAAgGqpV0+Ut99+O7vttlsmTpyYmpqa9OnTJ+3atctll12Wmpqa3HzzzQ1dJwAAAAAAQKOqV0+Uk046KVtvvXWmTZtW6YWSJPvss0+GDh3aYMUBAAAAAABUS716ojz77LN5/vnn06JFi1rz11lnnbz77rsNUhgAAAAAAEA11asnyrx58zJ37twF5v/jH/9Iu3btvnJRAAAAAAAA1VavEOXb3/52rr322sp0qVTKrFmzct5552WPPfZoqNoAAAAAAACqpl6387rqqqvSt2/fdO/ePR999FEOOeSQjB8/PqusskruvPPOhq4RAAAAAACg0dUrRFlzzTUzZsyY3HXXXXnllVcya9asDBw4MP3796810PwSZc6cTx/10GzuJw1cDEu0eraThqCtLWeq2NYAljWuocsZ11CWA85ryxnntcYzZ06azZtXa9rrD8sW19DlTH3P4XXYrl4hSpI0a9Yshx56aH03b3xXXZW0bFmvTY8aMaaBi2GJdvHEqh1aW1vOVLGtASxrXEOXM66hLAec15YzzmuNpsWcOTnkrbf+b/rKK5MWLapXENDgXEOXM/W9htbULPKq9Q5Rxo8fn6eeeirvvfde5n02wU9y7rnn1ne3AAAAAAAAS4RSuVwu13WjW265Jcccc0xWWWWVdO7cOaVS6f92WCrlpZdeatAiv4qZM2emQ4cOmfHPf6Z9+/b12se2P/xlA1fFkmzkpdXrYaWtLV+q2dYAljWuocsX11CWB85ryxfntcYza9as7LfffpXp3/3ud2nbtm0VKwIammvo8qW+19CZM2emw6qrZsaMGV+aG9SrJ8qFF16Yiy66KGeddVa9CqyKFi3q3T3zk6b17rDD0qiK3Xi1teWMLuMADcY1dDnjGspywHltOeO81nhatMgnTZrUmvb6w7LFNXQ5U99zeB22a/Llqyxo2rRpOeCAA+qzKQAAAAAAwFKhXiHKAQcckMcff7yhawEAAAAAAFhiLHLfpuuvv77y727duuWcc87JiBEjsummm6Z58+a11j3xxBMbrkIAAAAAAIAqWOQQ5Zprrqk13bZt2zz99NN5+umna80vlUpCFAAAAAAAYKm3yCHKhAkTFmcdAAAAAAAAS5Q6jYny1FNP5eOPP15ctQAAAAAAACwxFrknSpLsuuuuadWqVbbbbrvsvPPO2XnnnbPddtulWbM67QYAAAAAAGCJV6eeKBMmTMgNN9yQtdZaK7feemt22GGHrLjiiunbt28uvfTSjBw5MvPmzVtctQIAAAAAADSaOoUoa6+9do488sjcdttteeutt/LGG2/k+uuvT6dOnXLTTTdl++23z8orr7y4agUAAAAAAGg0X+k+XOutt16aNm2aUqmUUqmU+++/P3PmzGmo2gAAAAAAAKqmziHKxIkTM2zYsDz11FMZNmxY3n///Wy//fb51re+lYceeijbbrvt4qgTAAAAAACgUdUpRFlvvfUybdq09OrVKzvssEN+8IMfZOuttzawPAAAAMBSaKszhlS7hEZV+mROOnxmeqdz7kq5WYuq1dPYRl1xeLVLAFjq1GlMlP/85z+fbtSkSZo1a5bmzZunadOmi6UwAAAAAACAaqpTiDJ58uQMHz48e+yxR0aOHJnvfOc7WWmllbLnnnvmyiuvzAsvvJB58+YtrloBAAAAAAAaTZ3vw7XRRhtlo402yn//938nScaOHVsZH+XCCy9MkkyfPr1BiwQAAAAAAGhsdeqJ8nlTp07NK6+8kldeeSVjxozJzJkzU1NT01C1AQAAAAAAVE2deqK89957GTZsWIYNG5annnoqf/vb39K8efNss802Oeigg7LzzjunZ8+ei6tWAAAAAACARlOnEKVz585p3rx5tt566+y3337Zeeeds/3226d169aLqz4AAAAAAICqqFOI8sgjj+Sb3/xm2rRps0jrP/fcc9l6663TsmXLehUHAAAAALC0KZfLmT17dmW6TZs2KZVKVawIqK86hSh9+/at08533333jB49Ouutt16dtgMAAAAAWFrNnj07/fr1q0w/8MADadu2bRUrAurrKw0s/2XK5fLi3D0AAAAAAMBis1hDFAAAAAAAgKWVEAUAAAAAAKCAEAUAAAAAAKDAYg1RSqXS4tw9AAAAAADAYmNgeQAAAAAAgALN6rvhJ598kmHDhuXNN9/MIYccknbt2mXSpElp37592rZtmyT54IMPGqxQAAAAAACAxlSvEOXtt9/ObrvtlokTJ6ampiZ9+vRJu3btctlll6WmpiY333xzQ9cJAAAAAADQqOp1O6+TTjopW2+9daZNm5bWrVtX5u+zzz4ZOnRogxUHAAAAAABQLfXqifLss8/m+eefT4sWLWrNX2eddfLuu+82SGEAAAAAAADVVK+eKPPmzcvcuXMXmP+Pf/wj7dq1+8pFAQAAAAAAVFu9QpRvf/vbufbaayvTpVIps2bNynnnnZc99tijoWoDAAAAAAComnrdzuuqq65K3759071793z00Uc55JBDMn78+Kyyyiq58847G7pGAAAAAACARlevEGXNNdfMmDFjctddd+WVV17JrFmzMnDgwPTv37/WQPMAAAAAAABLq3qFKEnSrFmzHHrooQ1ZCwAAAAAAwBJjkUOUBx98cJF3+l//9V/1KgYAAAAAAGBJscghyt57771I65VKpcydO3eR1r3pppty00035a233kqSbLLJJjn33HOz++67J0k++uijnHbaabnrrrtSU1OTvn375sYbb0ynTp0WtWwAAAAAAIB6abKoK86bN2+RHosaoCSfjq1y6aWXZtSoUXnxxRezyy67pF+/fnn11VeTJKecckp+//vf55577snTTz+dSZMmZd999637swQAAAAAAKijeo+J0hD22muvWtMXXXRRbrrppowYMSJrrrlmbr311vz617/OLrvskiQZPHhwNt5444wYMSLbbbddNUoGAAAAAACWE/UKUS644IIvXH7uuefWeZ9z587NPffck9mzZ6dnz54ZNWpUPv744/Tu3buyzkYbbZS11lorw4cPX2iIUlNTk5qamsr0zJkz61wLAAAAAABAvUKU++67r9b0xx9/nAkTJqRZs2b52te+VqcQ5S9/+Ut69uyZjz76KG3bts19992X7t27Z/To0WnRokVWXHHFWut36tQpU6ZMWej+Lrnkkpx//vl1ej4AAAAAAACfV68Q5eWXX15g3syZM3PEEUdkn332qdO+Ntxww4wePTozZszIb3/72wwYMCBPP/10fcpKkgwaNCinnnpqrbq6du1a7/0BAAAAAADLpwYbE6V9+/Y5//zzs9dee+Wwww5b5O1atGiRbt26JUm22mqrvPDCC7nuuuty4IEHZs6cOZk+fXqt3ihTp05N586dF7q/li1bpmXLlvV+HgAAAAAAAEnSpCF3NmPGjMyYMeMr7WPevHmpqanJVlttlebNm2fo0KGVZePGjcvEiRPTs2fPr1oqAAAAAADAF6pXT5Trr7++1nS5XM7kyZNzxx13ZPfdd1/k/QwaNCi777571lprrXzwwQf59a9/nWHDhuWxxx5Lhw4dMnDgwJx66qlZeeWV0759+5xwwgnp2bPnQgeVBwAAAICFKTdtnhk9Dq41TePY6owh1S6hUZU+mZMOn5ne6Zy7Um7Womr1NLZRVxxe7RKgwdQrRLnmmmtqTTdp0iSrrrpqBgwYkEGDBi3yft57770cfvjhmTx5cjp06JAePXrkscceS58+fSrHadKkSfbbb7/U1NSkb9++ufHGG+tTMgAAAADLu1JpufoiG4Cvrl4hyoQJExrk4LfeeusXLm/VqlVuuOGG3HDDDQ1yPAAAAAAAgEXVoGOiAAAAAAAALCsWuSfKvvvuu8g7vffee+tVDAAAAAAAwJJikXuidOjQofJo3759hg4dmhdffLGyfNSoURk6dGg6dOjwBXsBAAAAAABYOixyT5TBgwdX/n3WWWflu9/9bm6++eY0bdo0STJ37twce+yxad++fcNXCQAAAAAA0MjqNSbKL37xi5x++umVACVJmjZtmlNPPTW/+MUvGqw4AAAAAACAaqlXiPLJJ5/k9ddfX2D+66+/nnnz5n3logAAAAAAAKptkW/n9VlHHnlkBg4cmDfffDPbbLNNkmTkyJG59NJLc+SRRzZogQAAAAAAANVQrxDlyiuvTOfOnXPVVVdl8uTJSZLVV189Z5xxRk477bQGLRAAAAAAAKAa6hWiNGnSJGeeeWbOPPPMzJw5M0kMKA8AAAAAACxT6jUmSvLpuChPPvlk7rzzzpRKpSTJpEmTMmvWrAYrDgAAAAAAoFrq1RPl7bffzm677ZaJEyempqYmffr0Sbt27XLZZZelpqYmN998c0PXCQAAAAAA0Kjq1RPlpJNOytZbb51p06aldevWlfn77LNPhg4d2mDFAQAAAAAAVEu9eqI8++yzef7559OiRYta89dZZ528++67DVIYAAAAAABANdWrJ8q8efMyd+7cBeb/4x//SLt27b5yUQAAAAAAANVWrxDl29/+dq699trKdKlUyqxZs3Leeedljz32aKjaAAAAAAAAqqZet/O66qqr0rdv33Tv3j0fffRRDjnkkIwfPz6rrLJK7rzzzoauEQAAAAAAoNHVK0RZc801M2bMmNx111155ZVXMmvWrAwcODD9+/evNdA8AAAAAADA0qpeIUqSNGvWLIceemhD1gIAAAAAALDEqHeIMn78+Dz11FN57733Mm/evFrLzj333K9cGAAAAAAAQDXVK0S55ZZbcswxx2SVVVZJ586dUyqVKstKpZIQBQAAAAAAWOrVK0S58MILc9FFF+Wss85q6HoAAAAAAACWCPUKUaZNm5YDDjigoWsBAAAAAFjqlZs2z4weB9eaBpZOTeqz0QEHHJDHH3+8oWsBAAAAAFj6lUopN2tReeQzwyEAS5dF7oly/fXXV/7drVu3nHPOORkxYkQ23XTTNG9eO0k98cQTG65CAAAAAACAKljkEOWaa66pNd22bds8/fTTefrpp2vNL5VKQhQAAAAAAGCpt8ghyoQJExZnHQAAAAAAAEuUeo2JAgAAAAAAsKyrV4iy33775bLLLltg/uWXX54DDjjgKxcFAAAAAABQbfUKUZ555pnsscceC8zffffd88wzz3zlogAAAAAAAKqtXiHKrFmz0qJFiwXmN2/ePDNnzvzKRQEAAAAAAFRbvUKUTTfdNHffffcC8++666507979KxcFAAAAAABQbc3qs9E555yTfffdN2+++WZ22WWXJMnQoUNz55135p577mnQAgEAAAAAAKqhXiHKXnvtlfvvvz8XX3xxfvvb36Z169bp0aNHnnzyyey4444NXSMAAAAAAECjq1eIkiTf+c538p3vfKchawEAAAAAAFhi1DtEme+jjz7K3XffndmzZ6dPnz5Zf/31G6IuAAAAAACAqqpTiHLqqafm448/zk9/+tMkyZw5c7LddtvltddeyworrJAzzzwzTzzxRHr27LlYigUAAAAAAGgsTeqy8uOPP54+ffpUpn/1q19l4sSJGT9+fKZNm5YDDjggF154YYMXCQAAAAAA0NjqFKJMnDgx3bt3r0w//vjj2X///bP22munVCrlpJNOyssvv9zgRQIALA3K5XJmzZpVeZTL5WqXBAAAAHwFdbqdV5MmTWp9GTBixIicc845lekVV1wx06ZNa7jqAACWIrNnz06/fv0q0w888EDatm1bxYoAAACAr6JOPVE23njj/P73v0+SvPrqq5k4cWJ23nnnyvK33347nTp1atgKAQAAAAAAqqBOPVHOPPPMHHTQQXn44Yfz6quvZo899si6665bWf6HP/wh22yzTYMXCQAAAAAA0Njq1BNln332yR/+8If06NEjp5xySu6+++5ay1dYYYUce+yxDVogAAAAAABANdSpJ0qS7Lrrrtl1110Ll5133nlfuSAAAAAAAIAlQZ16onyZe++9Nz169GjIXQIAAAAAAFRFnUOUn//859l///1zyCGHZOTIkUmSP/7xj9liiy1y2GGHpVevXg1eJAAAAAAAQGOrU4hy6aWX5oQTTshbb72VBx98MLvssksuvvji9O/fPwceeGD+8Y9/5KabblpctQIAAAAAADSaOo2JMnjw4Nxyyy0ZMGBAnn322ey44455/vnn88Ybb6RNmzaLq0YAAAAAAIBGV6eeKBMnTswuu+ySJPnWt76V5s2b5/zzzxegAAAAAAAAy5w6hSg1NTVp1apVZbpFixZZeeWVG7woAAAAAACAaqvT7byS5JxzzskKK6yQJJkzZ04uvPDCdOjQodY6V199dcNUBwAAAAAAUCV1ClF22GGHjBs3rjK9/fbb5+9//3utdUqlUsNUBgAAAAAAUEV1ClGGDRtWa/r9999PkqyyyioNVhAAAAAAAMCSoE5joiTJ9OnTc9xxx2WVVVZJp06d0qlTp6yyyio5/vjjM3369MVQIgAAAAAAQOOrU0+Uf//73+nZs2fefffd9O/fPxtvvHGS5LXXXsttt92WoUOH5vnnn89KK620WIoFAAAAAABoLHUKUS644IK0aNEib775Zjp16rTAsm9/+9u54IILcs011zRokQAAAAAAAI2tTrfzuv/++3PllVcuEKAkSefOnXP55Zfnvvvua7DiAAAAAAAAqqVOPVEmT56cTTbZZKHLv/71r2fKlClfuSgAYNmw1RlDql1Coyp9MicdPjO90zl3pdysRdXqaWyjrji82iUAAABAg6pTT5RVVlklb7311kKXT5gwISuvvPJXrQkAAAAAAKDq6hSi9O3bNz/60Y8yZ86cBZbV1NTknHPOyW677dZgxQEAAAAAAFRLnQeW33rrrbP++uvnuOOOy0YbbZRyuZyxY8fmxhtvTE1NTe64447FVSsAAAAAAECjqVOIsuaaa2b48OE59thjM2jQoJTL5SRJqVRKnz598rOf/Sxdu3ZdLIUCAAAAAAA0pjqFKEmy7rrr5pFHHsm0adMyfvz4JEm3bt2MhQIAAAAAACxT6hyizLfSSitlm222achaAAAAAAAAlhh1GlgeAAAAAABgeSFEAQAAAAAAKCBEAQAAAAAAKCBEAQAAAAAAKFDVEOWSSy7JN77xjbRr1y6rrbZa9t5774wbN67WOh999FGOO+64dOzYMW3bts1+++2XqVOnVqliAAAAAABgeVHVEOXpp5/OcccdlxEjRuSJJ57Ixx9/nG9/+9uZPXt2ZZ1TTjklv//973PPPffk6aefzqRJk7LvvvtWsWoAAAAAAGB50KyaB3/00UdrTd92221ZbbXVMmrUqOywww6ZMWNGbr311vz617/OLrvskiQZPHhwNt5444wYMSLbbbddNcoGAAAAAACWA0vUmCgzZsxIkqy88spJklGjRuXjjz9O7969K+tstNFGWWuttTJ8+PDCfdTU1GTmzJm1HgAAAAAAAHW1xIQo8+bNy8knn5xevXrl61//epJkypQpadGiRVZcccVa63bq1ClTpkwp3M8ll1ySDh06VB5du3Zd3KUDAAAAAADLoCUmRDnuuOPy17/+NXfddddX2s+gQYMyY8aMyuOdd95poAoBAAAAAIDlSVXHRJnv+OOPz0MPPZRnnnkma665ZmV+586dM2fOnEyfPr1Wb5SpU6emc+fOhftq2bJlWrZsubhLBgAAAAAAlnFVDVHK5XJOOOGE3HfffRk2bFjWXXfdWsu32mqrNG/ePEOHDs1+++2XJBk3blwmTpyYnj17VqNkAICFKjdtnhk9Dq41DQAAACy9qhqiHHfccfn1r3+dBx54IO3atauMc9KhQ4e0bt06HTp0yMCBA3Pqqadm5ZVXTvv27XPCCSekZ8+e2W677apZOgDAgkqllJu1qHYVAAAAQAOpaohy0003JUl22mmnWvMHDx6cI444IklyzTXXpEmTJtlvv/1SU1OTvn375sYbb2zkSgEAAAAAgOVN1W/n9WVatWqVG264ITfccEMjVAQAAAAAAPCpJtUuAAAAAAAAYEkkRAEAAAAAACggRAEAAAAAAChQ1TFRAAAAWHKVy+XMnj27Mt2mTZuUSqUqVgQAAI1LiAIAAECh2bNnp1+/fpXpBx54IG3btq1iRQAA0LjczgsAAAAAAKCAEAUAAAAAAKCAEAUAAAAAAKCAEAUAAAAAAKCAEAUAAAAAAKCAEAUAAAAAAKCAEAUAAAAAAKCAEAUAAAAAAKCAEAUAAAAAAKCAEAUAAAAAAKCAEAUAAAAAAKCAEAUAAAAAAKCAEAUAAAAAAKCAEAUAAAAAAKCAEAUAAAAAAKCAEAUAAAAAAKCAEAUAAAAAAKCAEAUAAAAAAKBAs2oXAAAAsLTY6owh1S6hUZU+mZMOn5ne6Zy7Um7Womr1NLZRVxxe7RIAAKgyPVEAAAAAAAAKCFEAAAAAAAAKCFEAAAAAAAAKCFEAAAAAAAAKCFEAAAAAAAAKCFEAAAAAAAAKCFEAAAAAAAAKCFEAAAAAAAAKCFEAAAAAAAAKCFEAAAAAAAAKCFEAAAAAAAAKCFEAAAAAAAAKCFEAAAAAAAAKCFEAAAAAAAAKCFEAAAAAAAAKCFEAAAAAAAAKCFEAAAAAAAAKNKt2AQAAACyZyk2bZ0aPg2tNAwDA8kSIAgAAQLFSKeVmLapdBQAAVI3beQEAAAAAABQQogAAAAAAABQQogAAAAAAABQQogAAAAAAABQQogAAAAAAABQQogAAAAAAABQQogAAAAAAABQQogAAAAAAABQQogAAAAAAABQQogAAAAAAABQQogAAAAAAABQQogAAAAAAABQQogAAAAAAABQQogAAAAAAABQQogAAAAAAABQQogAAAAAAABQQogAAAAAAABQQogAAAAAAABQQogAAAAAAABQQogAAAAAAABQQogAAAAAAABQQogAAAAAAABQQogAAAAAAABQQogAAAAAAABSoaojyzDPPZK+99kqXLl1SKpVy//3311peLpdz7rnnZvXVV0/r1q3Tu3fvjB8/vjrFAgAAAAAAy5WqhiizZ8/OZpttlhtuuKFw+eWXX57rr78+N998c0aOHJk2bdqkb9+++eijjxq5UgAAAAAAYHnTrJoH33333bP77rsXLiuXy7n22mtz9tlnp1+/fkmSIUOGpFOnTrn//vtz0EEHNWapAAAAAADAcmaJHRNlwoQJmTJlSnr37l2Z16FDh2y77bYZPnz4QrerqanJzJkzaz0AAAAAAADqaokNUaZMmZIk6dSpU635nTp1qiwrcskll6RDhw6VR9euXRdrnQAAAAAAwLJpiQ1R6mvQoEGZMWNG5fHOO+9UuyQAAAAAAGAptMSGKJ07d06STJ06tdb8qVOnVpYVadmyZdq3b1/rAQAAAAAAUFdLbIiy7rrrpnPnzhk6dGhl3syZMzNy5Mj07NmzipUBAAAAAADLg2bVPPisWbPyxhtvVKYnTJiQ0aNHZ+WVV85aa62Vk08+ORdeeGHWX3/9rLvuujnnnHPSpUuX7L333tUrGgAAAAAAWC5UNUR58cUXs/POO1emTz311CTJgAEDctttt+XMM8/M7Nmzc/TRR2f69On55je/mUcffTStWrWqVskAAAAAAMByoqohyk477ZRyubzQ5aVSKRdccEEuuOCCRqwKAAAAAABgCR4TBQAAAAAAoJq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WihDlhhtuyDrrrJNWrVpl2223zZ///OdqlwQAAAAAACzjlvgQ5e67786pp56a8847Ly+99FI222yz9O3bN++99161SwMAAAAAAJZhS3yIcvXVV+f73/9+jjzyyHTv3j0333xzVlhhhfziF7+odmkAAAAAAMAybIkOUebMmZNRo0ald+/elXlNmjRJ7969M3z48CpWBgAAAAAALOuaVbuAL/L+++9n7ty56dSpU635nTp1yuuvv164TU1NTWpqairTM2fOXKw1AgAAAAAAy6ZSuVwuV7uIhZk0aVLWWGONPP/88+nZs2dl/plnnpmnn346I0eOXGCbH//4xzn//PMXmD9jxoy0b99+sdYLsLTY6owh1S6BRjTqisOrXQIAAADAEmPmzJnp0KHDIuUGS/TtvFZZZZU0bdo0U6dOrTV/6tSp6dy5c+E2gwYNyowZMyqPd955pzFKBQAAAAAAljFLdIjSokWLbLXVVhk6dGhl3rx58zJ06NBaPVM+q2XLlmnfvn2tBwAAAAAAQF0t0WOiJMmpp56aAQMGZOutt84222yTa6+9NrNnz86RRx5Z7dIAAAAAAIBl2BIfohx44IH55z//mXPPPTdTpkzJ5ptvnkcffXSBweYBAAAAAAAa0hIfoiTJ8ccfn+OPP77aZQAAAAAAAMuRJXpMFAAAAAAAgGoRogAAAAAAABQQogAAAAAAABQQogAAAAAAABQQogAAAAAAABQQogAAAAAAABQQogAAAAAAABQQogAAAAAAABQQogAAAAAAABQQogAAAAAAABQQogAAAAAAABQQogAAAAAAABQQogAAAAAAABQQogAAAAAAABRoVu0CAGCxK5dTmvvx/002bZ6USlUsCAAAAIClgRAFgGVeae7H6fDKnZXpGT0OTrlZiypWBAAAAMDSwO28AAAAAAAACghRAAAAAAAACghRAAAAAAAACghRAAAAAAAACghRAAAAAAAACghRAAAAAAAACjSrdgEANL5RVxxe7RIa1axZs9Kv352V6WE/OSht27atYkUAAAAALA30RAEAAAAAACggRAEAAAAAACggRAEAAAAAACggRAEAAAAAACggRAEAAAAAACggRAEAAAAAACggRAEAAAAAACggRAEAAAAAACggRAEAAAAAACjQrNoFAMDi1qZNmzzwwAO1pgEAAADgywhRAFjmlUqltG3bttplAAAAALCUcTsvAAAAAACAAkIUAAAAAACAAkIUAAAAAACAAkIUAAAAAACAAkIUAAAAAACAAkIUAAAAAACAAkIUAAAAAACAAkIUAAAAAACAAkIUAAAAAACAAkIUAAAAAACAAkIUAAAAAACAAkIUAAAAAACAAkIUAAAAAACAAkIUAAAAAACAAkIUAAAAAACAAkIUAAAAAACAAkIUAAAAAACAAkIUAAAAAACAAkIUAAAAAACAAkIUAAAAAACAAkIUAAAAAACAAkIUAAAAAACAAkIUAAAAAACAAs2qXcDiVi6XkyQzZ86sciUAAAAAAEC1zc8L5ucHX2SZD1E++OCDJEnXrl2rXAkAAAAAALCk+OCDD9KhQ4cvXKdUXpSoZSk2b968TJo0Ke3atUupVKp2OUuNmTNnpmvXrnnnnXfSvn37apfDMkxbo7FoazQWbY3Goq3RWLQ1Gou2RmPR1mgs2hqNRVuru3K5nA8++CBdunRJkyZfPOrJMt8TpUmTJllzzTWrXcZSq3379v7Ho1FoazQWbY3Goq3RWLQ1Gou2RmPR1mgs2hqNRVujsWhrdfNlPVDmM7A8AAAAAABAASEKAAAAAABAASEKhVq2bJnzzjsvLVu2rHYpLOO0NRqLtkZj0dZoLNoajUVbo7FoazQWbY3Goq3RWLS1xWuZH1geAAAAAACgPvREAQAAAAAAKCBEAQAAAAAAKCBEAQAAAAAAKCBEWY7ddtttWXHFFSvTP/7xj7P55ptXrR6WHkcccUT23nvvapexUKVSKffff3+S5K233kqpVMro0aOrWhO1/y51sdNOO+Xkk0/+Ssf+/PlucXEeBRrDkn4dZsnVGNfDYcOGpVQqZfr06Yv1OKCtsaRbZ511cu2111a7DGAp1djf2zbEdy/LMiHKUuSII45IqVRKqVRKixYt0q1bt1xwwQX55JNPGmT/p59+eoYOHVqnber7pSiN65133slRRx2VLl26pEWLFll77bVz0kkn5V//+tcXbrcsBBBdu3bN5MmT8/Wvf73apSy16tt+6soHYaphUdr3TjvtVLn+lkqldOrUKQcccEDefvvtWvuaM2dOrrjiimy55ZZp06ZNOnTokM022yxnn312Jk2alJ/85CdZffXV8+9//7vWdmPGjEnLli3z0EMPJfn02tqqVasF9r/33nvniCOOWDwvBA1uYR9CGivUZfm1uD8zfFZRO99+++0zefLkdOjQocGPR+Paa6+9sttuuxUue/bZZ1MqlfLKK680clUsL6ZMmZKTTjop3bp1S6tWrdKpU6f06tUrN910Uz788MNql8dy7LPX2c8+5p8v11lnnZRKpYwYMaLWdieffHJ22mmnWuss7OE9/9Jpaf/e9t57781PfvKTelS2fBCiLGV22223TJ48OePHj89pp52WH//4x7niiisaZN9t27ZNx44dG2RfnzVnzpwG3yeL7u9//3u23nrrjB8/PnfeeWfeeOON3HzzzRk6dGh69uy5wJd58y0rf7emTZumc+fOadasWbVLWSrVt/3A0qAu7fv73/9+Jk+enEmTJuWBBx7IO++8k0MPPbSyvKamJn369MnFF1+cI444Is8880z+8pe/5Prrr8/777+fn/70pxk0aFC6du2a4447rrLdxx9/nAEDBuTQQw/NnnvuWZlfKpVy7rnnNs4LwRJjWbn2Un2L8zPDl2nRokU6d+6cUqnUKMdj8Rk4cGCeeOKJ/OMf/1hg2eDBg7P11lunR48eVais4TjvLpn+/ve/Z4sttsjjjz+eiy++OC+//HKGDx+eM888Mw899FCefPLJqtVWLpcXSyjN0mX+dfazjzvvvLOyvFWrVjnrrLMWuv0LL7xQ2e53v/tdkmTcuHGVedddd91ifw4sHkvz97Yrr7xy2rVr1+D7X1YIUZYyLVu2TOfOnbP22mvnmGOOSe/evfPggw9m2rRpOfzww7PSSitlhRVWyO67757x48fX2va2227LWmutlRVWWCH77LPPAr8i/3y3sBdeeCF9+vTJKquskg4dOmTHHXfMSy+9VFm+zjrrJEn22WeflEqlyvT8/fzv//5v1l133bRq1SpDhgxJx44dU1NTU+uYe++9dw477LCGe4FYwHHHHZcWLVrk8ccfz4477pi11loru+++e5588sm8++67+dGPfpTk07/nT37ykxx++OFp3759jj766Ky77rpJki222CKlUqnyq4n5rrzyyqy++urp2LFjjjvuuHz88ceVZV/WJuf/Evf+++/P+uuvn1atWqVv37555513ah3jgQceyJZbbplWrVplvfXWy/nnn1/rTev48eOzww47pFWrVunevXueeOKJWtsX9aZ59dVXs+eee6Z9+/Zp165dvvWtb+XNN99M8mlviG222SZt2rTJiiuumF69ei3wa/DlSV3bz8EHH5w2bdpkjTXWyA033LDA/t5///3ss88+WWGFFbL++uvnwQcfTPLp32nnnXdOkqy00koL/Ppm3rx5OfPMM7Pyyiunc+fO+fGPf1xrv1dffXU23XTTtGnTJl27ds2xxx6bWbNmLfR5zT9P/eIXv8haa62Vtm3b5thjj83cuXNz+eWXp3PnzllttdVy0UUX1dpu4sSJ6devX9q2bZv27dvnu9/9bqZOnbrQ48ybNy8XXHBB1lxzzbRs2TKbb755Hn300VrrPP/889l8883TqlWrbL311rn//vsrbbZcLqdbt2658sora20zevTolEqlvPHGGws9Nl9uUdt3kqywwgrp3LlzVl999Wy33XY5/vjja10Tr7nmmvzpT3/KH//4x5x44onZaqutstZaa2XHHXfMzTffnIsvvjjNmjXLkCFDcv/99+e3v/1tkuSiiy7K9OnTc80119Sq7fjjj88vf/nL/PWvf22cF4OqmH9brosuuihdunTJhhtumCT5y1/+kl122SWtW7dOx44dc/TRR3/hOa2mpiYnnnhiVltttbRq1Srf/OY388ILL9Ra58EHH6xcb3feeefcfvvtld5/s2fPTvv27Svtcr77778/bdq0yQcffNDwT57FamGfGT7vzTffTL9+/dKpU6e0bds23/jGNxb4cvLGG2+stJ1OnTpl//33T/Jp+3366adz3XXXVX51+dZbbxX2LH3uueey0047ZYUVVshKK62Uvn37Ztq0aYv1NeCr23PPPbPqqqvmtttuqzV/1qxZueeee7L33nvn4IMPzhprrJEVVlghm266aa0vEZPkt7/9bTbddNPK+ax3796ZPXt2ZfkvfvGLbLLJJmnZsmVWX331HH/88UmK38NPnz49pVIpw4YNK6z3X//615fWs9NOO+X444/PySefnFVWWSV9+/at/wvEYnPsscemWbNmefHFF/Pd7343G2+8cdZbb73069cvDz/8cPbaa68kn7aJ733ve1l11VXTvn377LLLLhkzZkxlP/Pf899xxx1ZZ5110qFDhxx00EG1rmvz5s3LJZdcknXXXTetW7fOZpttVut6OP+c9sgjj2SrrbZKy5Yt86c//WmRzp8su+ZfZz/7WGmllSrLjz766IwYMSJ/+MMfCrdfddVVK9utvPLKSZLVVlutMk9vzqXXwt6D1dTU5PTTT88aa6yRNm3aZNttt13gelbN722TBXsY19TU5KyzzkrXrl3TsmXLdOvWLbfeemuST7/z69+/f1ZdddW0bt0666+/fgYPHtwwL+ISSoiylGvdunXmzJmTI444Ii+++GIefPDBDB8+POVyOXvssUflS+2RI0dm4MCBOf744zN69OjsvPPOufDCC79w3x988EEGDBiQP/3pTxkxYkTWX3/97LHHHpU3HPM/nA8ePDiTJ0+u9WH9jTfeyO9+97vce++9GT16dA444IDMnTu31oe39957Lw8//HCOOuqohn5Z+H/+/e9/57HHHsuxxx6b1q1b11rWuXPn9O/fP3fffXfK5XKST0ORzTbbLC+//HLOOeec/PnPf06SPPnkk5k8eXLuvffeyvZPPfVU3nzzzTz11FO5/fbbc9ttt9X6gPVlbTJJPvzww1x00UUZMmRInnvuuUyfPj0HHXRQZfmzzz6bww8/PCeddFJee+21/PznP89tt91W+WJ73rx52XfffdOiRYuMHDkyN9988xf+2iNJ3n333eywww5p2bJl/vjHP2bUqFE56qij8sknn+STTz7J3nvvnR133DGvvPJKhg8fnqOPPnq5/SVlXdvPFVdcUWk/P/zhD3PSSSctEGqdf/75+e53v5tXXnkle+yxR/r3759///vf6dq16wK/wPnsr29uv/32tGnTJiNHjszll1+eCy64oNa+mzRpkuuvvz6vvvpqbr/99vzxj3/MmWee+YXP780338wjjzySRx99NHfeeWduvfXWfOc738k//vGPPP3007nsssty9tlnZ+TIkUk+bW/9+vXLv//97zz99NN54okn8ve//z0HHnjgQo9x3XXX5aqrrsqVV16ZV155JX379s1//dd/VQLFmTNnZq+99sqmm26al156KT/5yU9qteFSqZSjjjpqgTcjgwcPzg477JBu3bp94XNk4eravj+/7W9+85tsu+22lXl33nln+vTpky222KLwePPPIxtttFEuueSSHHPMMXnsscdyySWXZPDgwWnfvn2t9Xv16pU999wzP/zhD7/qU2UJN3To0IwbNy5PPPFEHnroocyePTt9+/bNSiutlBdeeCH33HNPnnzyycoXi0XOPPPM/O53v8vtt9+el156Kd26dUvfvn0rvakmTJiQ/fffP3vvvXfGjBmTH/zgB7VCwjZt2uSggw4qPNfsv//+fpG2DJj/meHzZs2alT322CNDhw7Nyy+/nN122y177bVXJk6cmCR58cUXc+KJJ+aCCy7IuHHj8uijj2aHHXZI8uk1rmfPnpWeepMnT07Xrl0XOMbo0aOz6667pnv37hk+fHj+9Kc/Za+99srcuXMX75PmK2vWrFkOP/zw3HbbbbWuh/fcc0/mzp2bQw89NFtttVUefvjh/PWvf83RRx+dww47rPIZYvLkyTn44INz1FFHZezYsRk2bFj23Xffyr5uuummHHfccTn66KPzl7/8JQ8++OBXem/z0UcffWE9891+++1p0aJFnnvuudx88831Ph6Lx7/+9a88/vjjOe6449KmTZvCdea/rzrggAPy3nvv5ZFHHsmoUaOy5ZZbZtddd63Vm/jNN9/M/fffn4ceeigPPfRQnn766Vx66aWV5ZdcckmGDBmSm2++Oa+++mpOOeWUHHrooXn66adrHfOHP/xhLr300owdOzY9evT40vMny7d11103//3f/51BgwZl3rx51S6HKpr/Huz444/P8OHDc9ddd+WVV17JAQcckN12263y3UC1v7ctcvjhh+fOO+/M9ddfn7Fjx+bnP/952rZtmyQ555xz8tprr+WRRx7J2LFjc9NNN2WVVVb5qi/Xkq3MUmPAgAHlfv36lcvlcnnevHnlJ554otyyZcvy3nvvXU5Sfu655yrrvv/+++XWrVuXf/Ob35TL5XL54IMPLu+xxx619nfggQeWO3ToUJk+77zzypttttlCjz937txyu3btyr///e8r85KU77vvvlrrnXfeeeXmzZuX33vvvVrzjznmmPLuu+9emb7qqqvK6623XnnevHmL8vSphxEjRhT+jea7+uqry0nKU6dOLa+99trlvffeu9byCRMmlJOUX3755VrzBwwYUF577bXLn3zySWXeAQccUD7wwAPL5XK5/Le//e1L2+TgwYPLScojRoyorDN27NhykvLIkSPL5XK5vOuuu5YvvvjiWse+4447yquvvnq5XC6XH3vssXKzZs3K7777bmX5I488Uus5f/45DBo0qLzuuuuW58yZs8Dr8a9//aucpDxs2LDC12t5U9f2s9tuu9VafuCBB9b6fz5J+eyzz65Mz5o1q5yk/Mgjj5TL5XL5qaeeKicpT5s2rdZ+dtxxx/I3v/nNWvO+8Y1vlM8666yF1n7PPfeUO3bsWJkePHjwAue7FVZYoTxz5szKvL59+5bXWWed8ty5cyvzNtxww/Ill1xSLpfL5ccff7zctGnT8sSJEyvLX3311XKS8p///OfKfj97Hu3SpUv5oosuWqD2Y489tlwul8s33XRTuWPHjuX//Oc/leW33HJLrTb77rvvlps2bVr5/2LOnDnlVVZZpXzbbbct9Pnz5erSvnfcccdy8+bNy23atCmvsMIK5STlDTbYoDxhwoTK+q1atSqfeOKJtfax9957l9u0aVNu06ZNuWfPnpX58+bNK++0007lJk2alE866aQFjj2/rldffbXctGnT8jPPPFMul8vlfv36lQcMGPBVnzqNZMcddyz8+372fDRgwIByp06dyjU1NZXl//M//1NeaaWVyrNmzarMe/jhh8tNmjQpT5kypbLd/PeEs2bNKjdv3rz8q1/9qrL+nDlzyl26dClffvnl5XK5XD7rrLPKX//612vV8aMf/ajWOXfkyJHlpk2blidNmlQul8vlqVOnlps1a+aauBRa2GeG008/fYHrYZFNNtmk/NOf/rRcLpfLv/vd78rt27evdb38rKJ2/vnr+cEHH1zu1avXV3lKVNH89+dPPfVUZd63vvWt8qGHHlq4/ne+853yaaedVi6Xy+VRo0aVk5TfeuutwnW7dOlS/tGPflS4rOhzyLRp02rVsrD3jgurp1z+tM1uscUWC12f6pv/Hu3ee++tNb9jx46V91Vnnnlm+dlnny23b9++/NFHH9Va72tf+1r55z//eblcLn7Pf8YZZ5S33XbbcrlcLn/00UflFVZYofz888/X2sfAgQPLBx98cLlc/r92dv/9939p7Z89f5bL5fLaa69dvuaaaxb9ybNUGDBgQLlp06aV9jj/Mf9z3/y/+3vvvVdu165deciQIeVyuVw+6aSTyjvuuOMC+1uUcxlLh4W9BzviiCPKTZs2rfXdVbn86XdegwYNKpfLS8b3tp99Xzdu3LhykvITTzxReKy99tqrfOSRRy60lmWRnihLmYceeiht27ZNq1atsvvuu+fAAw/MEUcckWbNmtX6RWzHjh2z4YYbZuzYsUmSsWPH1lqeJD179vzCY02dOjXf//73s/7666dDhw5p3759Zs2atUi/rFh77bWz6qqr1pr3/e9/P48//njefffdJJ92U5s/6BKLV7ngl9RFtt5660Xe5yabbJKmTZtWpldfffW89957ST5tb1/WJpNPf932jW98ozK90UYbZcUVV6ysM2bMmFxwwQVp27Zt5TH/144ffvhhxo4dm65du6ZLly6VfXxZux49enS+9a1vpXnz5gssW3nllXPEEUekb9++2WuvvXLddddl8uTJi/yaLKsWtf18/rXv2bNnrb93klr3zW7Tpk3at29faTdf5PP32/5se0s+7S216667Zo011ki7du1y2GGH5V//+tcXDjq5zjrr1Pp1dadOndK9e/c0adKk1rzPtuuuXbvW+pVt9+7da7XZz5o5c2YmTZqUXr161Zrfq1evyvrjxo1Ljx49Kt1nk2SbbbaptX6XLl3yne98J7/4xS+SJL///e9TU1OTAw44YKHPjUW3qO27f//+GT16dMaMGZM//elP6datW7797W9/4W2ObrzxxowePTpHHXVUrbZYKpXyox/9KPPmzcvZZ5+90O27d++eww8/XG+UZdymm26aFi1aVKbHjh2bzTbbrNavb3v16pV58+Zl3LhxC2z/5ptv5uOPP651rmnevHm22WabWueaz15vkwXPNdtss0022WST3H777UmSX/7yl1l77bUrvQ5YuhR9Zvj8rTCTT3uinH766dl4442z4oorpm3bthk7dmzl/X6fPn2y9tprZ7311sthhx2WX/3qV3Ue0Hl+TxSWThtttFG23377yvuQN954I88++2wGDhyYuXPn5ic/+Uk23XTTrLzyymnbtm0ee+yxSvvZbLPNsuuuu2bTTTfNAQcckFtuuaVyG7f33nsvkyZNatC28WX1zLfVVls12DFpPH/+858zevTobLLJJqmpqcmYMWMya9asdOzYsdbnxQkTJlRu1Zws+J7/s58j3njjjXz44Yfp06dPrX0MGTKk1j6SBT8rf9n5k2XbzjvvnNGjR9d6/Pd//3etdVZdddWcfvrpOffcc42/tBwpeg+2//77Z+7cudlggw1qnWuefvrpyrlmSfje9rNGjx6dpk2bZscddyxcfswxx+Suu+7K5ptvnjPPPDPPP//8lx5zaSdEWcrMP1GPHz8+//nPfyr3s14cBgwYkNGjR+e6667L888/n9GjR6djx46LdPIv6na7xRZbZLPNNsuQIUMyatSovPrqq7XGPKDhdevWLaVSqfAL3uTTk/RKK61UOXEurLt0kc+HEKVSqcG7qc6aNSvnn39+rTcmf/nLXzJ+/PhaXzrXxedv2/N5gwcPzvDhw7P99tvn7rvvzgYbbJARI0bU61hLu7q2n0VR33bzRdu99dZb2XPPPdOjR4/87ne/y6hRoyrjsXzR+apon43Rruvje9/7Xu6666785z//yeDBg3PggQdmhRVWqHZZS7W6tu8OHTqkW7du6datW3r16pVbb70148ePz913350kWX/99Rf4gnv11VdPt27dKvc5/qxmzZrV+u/CnH/++XnppZdy//331/UpUmXt27fPjBkzFpg/ffr0Wve5rsu1d3H73ve+V7k15+DBg3PkkUf6sctSqugzQ1FbO/3003Pffffl4osvzrPPPpvRo0dn0003rVw/27Vrl5deeil33nlnVl999Zx77rnZbLPNao138mW+7L0XS76BAwfmd7/7XT744IMMHjw4X/va17LjjjvmiiuuyHXXXZezzjorTz31VEaPHp2+fftW2k/Tpk3zxBNP5JFHHkn37t3z05/+NBtuuGEmTJjwpe1i/o9aPvtjh8/eFrjIl9Uz35J03mVB89+jff591XrrrZdu3bpV2s6sWbOy+uqrL/BF9rhx43LGGWdUtvui9/fzxxt7+OGHa+3jtddeW2CcsM+3my87f7Jsa9OmTeWzwfxH0Xv+U089Nf/5z39y4403VqFKqqHoPdisWbPStGnTjBo1qta5ZuzYsbVuY15XDf297Wd92XV69913z9tvv51TTjml8qOI008/vU71L22EKEuZ+SfqtdZaq/LFy8Ybb5xPPvmkct/+5NP7iI4bNy7du3evrPPZ5Um+9Ivh5557LieeeGL22GOPymB/77//fq11mjdvXqf7Gc//cD548OD07t278L7JNJyOHTumT58+ufHGG/Of//yn1rIpU6bkV7/6VQ488MCFfkEy/5exdb1n9aK0yST55JNP8uKLL1amx40bl+nTp2fjjTdOkmy55ZYZN27cAm9OunXrliZNmmTjjTfOO++8U6u3yJe16x49euTZZ5/9wg9hW2yxRQYNGpTnn38+X//61/PrX/+6Ts9/WVHX9vP5137EiBGVv+WiqG97GzVqVObNm5errroq2223XTbYYINMmjSpTvtYFPPb2zvvvFOZ99prr2X69Om12vV87du3T5cuXfLcc8/Vmv/cc89V1t9www3zl7/8JTU1NZXlnx8MOkn22GOPtGnTJjfddFMeffRRY0k1gK96fpzfE2/+tgcffHCeeOKJvPzyyw1aZ9euXXP88cfn//v//j/jByxlNtxww1oDO8730ksvZYMNNljodhtvvHHGjBlTa+Dl5557Lk2aNKkMPP9ZX/va1yr39p/v448/zgsvvFDrXPPZ621SfK459NBD8/bbb+f666/Pa6+9lgEDBnz5E2WJVPSZochzzz2XI444Ivvss0823XTTdO7cOW+99VatdZo1a5bevXvn8ssvzyuvvJK33norf/zjH5N8eu3+snNTjx49MnTo0K/8nKie7373u2nSpEl+/etfZ8iQITnqqKNSKpXy3HPPpV+/fjn00EOz2WabZb311svf/va3WtuWSqX06tUr559/fl5++eW0aNEi9913X9q1a5d11llnoW1j/o8YPvs+f2H3bJ9vUephyTf/PdrPfvazWtfCz9tyyy0zZcqUNGvWbIHPiot6X/7u3bunZcuWmThx4gL7+LLvKhbl/Alt27bNOeeck4suuugLe7Cz7Ch6D7bFFltk7ty5ee+99xY413Tu3DnJkvO97Xybbrpp5s2bt8D4UJ+16qqrZsCAAfnlL3+Za6+9Nv/zP/9T5+MsTYQoy4D1118//fr1y/e///386U9/ypgxY3LooYdmjTXWSL9+/ZIkJ554Yh599NFceeWVGT9+fH72s5/l0Ucf/dL93nHHHRk7dmxGjhyZ/v37L5BEzn/jO2XKlErX7C9yyCGH5B//+EduueUWXwI2kp/97GepqalJ375988wzz+Sdd97Jo48+mj59+mSNNdaoDNJeZLXVVkvr1q3z6KOPZurUqYW/qC2yKG0y+fRkfsIJJ2TkyJEZNWpUjjjiiGy33XaVW4yce+65GTJkSM4///y8+uqrGTt2bO66667K7W969+6dDTbYIAMGDMiYMWPy7LPP1hoot8jxxx+fmTNn5qCDDsqLL76Y8ePH54477si4ceMyYcKEDBo0KMOHD8/bb7+dxx9/POPHj69TELCsqUv7ee6553L55Zfnb3/7W2644Ybcc889Oemkkxb5WGuvvXZKpVIeeuih/POf/6z8MuzLdOvWLR9//HF++tOf5u9//3vuuOOOxTJIaO/evbPpppumf//+eemll/LnP/85hx9+eHbccceF3grvjDPOyGWXXZa7774748aNyw9/+MOMHj268roccsghmTdvXo4++uiMHTs2jz32WK688sokqfXlfdOmTXPEEUdk0KBBWX/99b+0Wy+Lpi7t+8MPP8yUKVMyZcqUjBkzJsccc0xatWqVb3/720mSU045JT179syuu+6a6667Li+99FImTJiQxx57LI888kit2x/W1aBBgzJp0qQ8+eSTX/k503iOOeaY/O1vf8uJJ56YV155JePGjcvVV1+dO++8M6eddtpCt+vfv39atWqVAQMG5K9//WueeuqpnHDCCTnssMPSqVOnBdZv06ZNjjnmmJxxxhl59NFH89prr+X73/9+PvzwwwwcODBJ8oMf/CCvv/56zjrrrPztb3/Lb37zm0qPk8+ea1ZaaaXsu+++OeOMM/Ltb387a665ZsO+KCxx1l9//cqAomPGjKlcl+Z76KGHcv3112f06NF5++23M2TIkMybN68S6K2zzjoZOXJk3nrrrbz//vuFvTcHDRqUF154Iccee2xeeeWVvP7667npppsW+JDPkqtt27Y58MADM2jQoEyePLlyN4H1118/TzzxRJ5//vmMHTs2P/jBDzJ16tTKdiNHjszFF1+cF198MRMnTsy9996bf/7zn5X31j/+8Y9z1VVX5frrr8/48ePz0ksv5ac//WmST38Bu91221UG8n766ae/8BaYi1IPS48bb7wxn3zySbbeeuvcfffdGTt2bMaNG5df/vKXef3119O0adP07t07PXv2zN57753HH388b731Vp5//vn86Ec/WuCHAwvTrl27nH766TnllFNy++23580336y0w/m3t1yYLzt/smyrqampfDaY/1jYde3oo49Ohw4dltsfZ5JssMEG6d+/fw4//PDce++9mTBhQv785z/nkksuycMPP5xkyfne9rPbDRgwIEcddVTuv//+TJgwIcOGDctvfvObJJ9+X/fAAw/kjTfeyKuvvpqHHnpomf/uTIiyjBg8eHC22mqr7LnnnunZs2fK5XL+8Ic/VLqubrfddrnlllty3XXXZbPNNsvjjz/+pW9Cb7311kybNi1bbrllDjvssJx44olZbbXVaq1z1VVX5YknnkjXrl2zxRZbfGmdHTp0yH777Ze2bdtm7733rvfzZdGtv/76efHFF7Peeuvlu9/9br72ta/l6KOPzs4775zhw4cXdjmdr1mzZrn++uvz85//PF26dKkVgHyZL2uTSbLCCivkrLPOyiGHHJJevXqlbdu2lVvjJEnfvn3z0EMP5fHHH883vvGNbLfddrnmmmuy9tprJ/m0m/99992X//znP9lmm23yve997wtDoeTTXzb98Y9/zKxZs7Ljjjtmq622yi233JLmzZtnhRVWyOuvv5799tsvG2ywQY4++ugcd9xx+cEPfrDIz3tZU5f2c9ppp+XFF1/MFltskQsvvDBXX311+vbtu8jHWmONNXL++efnhz/8YTp16pTjjz9+kbbbbLPNcvXVV+eyyy7L17/+9fzqV7/KJZdcUufn+mVKpVIeeOCBrLTSStlhhx3Su3fvrLfeerXa7OedeOKJOfXUU3Paaadl0003zaOPPpoHH3ww66+/fpJPe6v8/ve/z+jRo7P55pvnRz/6Uc4999wkWeCWdQMHDsycOXNy5JFHNvhzW17VpX3fcsstWX311bP66qtn5513zvvvv58//OEPlS8SW7VqlaFDh+ass87K4MGD881vfjMbb7xxTj755PTq1esr3Y5r5ZVXzllnnZWPPvroqz5lGtF6662XZ555Jq+//np69+6dbbfdNr/5zW9yzz33ZLfddlvodiussEIee+yx/Pvf/843vvGN7L///tl1113zs5/9bKHbXHrppdlvv/1y2GGHZcstt8wbb7yRxx57LCuttFKSZN11181vf/vb3HvvvenRo0duuummyo8OWrZsWWtf8881fuyyfLj66quz0korZfvtt89ee+2Vvn37Zsstt6wsX3HFFXPvvfdml112ycYbb5ybb745d955ZzbZZJMkn97OpmnTpunevXtWXXXVwntwb7DBBnn88cczZsyYbLPNNunZs2ceeOCBL72dIUuWgQMHZtq0aenbt29lPMKzzz47W265Zfr27ZuddtopnTt3rvUZr3379nnmmWeyxx57ZIMNNsjZZ5+dq666KrvvvnuST29Dcu211+bGG2/MJptskj333DPjx4+vbP+LX/win3zySbbaaqucfPLJufDCC7+wxi+rh6XH1772tbz88svp3bt3Bg0alM022yxbb711fvrTn+b000/PT37yk5RKpfzhD3/IDjvskCOPPDIbbLBBDjrooLz99tuFPzpYmJ/85Cc555xzcskll2TjjTfObrvtlocffjjrrrvuF273ZedPlm2PPvpo5bPB/Mc3v/nNwnWbN2+en/zkJ97LL+cGDx6cww8/PKeddlo23HDD7L333nnhhRey1lprJVlyvrf9rJtuuin7779/jj322Gy00Ub5/ve/X+kh2KJFiwwaNCg9evTIDjvskKZNm+auu+6q0/6XNqXyoo6oCg1k1113zSabbJLrr7++2qVQRbfddltOPvnkOt1TmyXXOuusk5NPPjknn3xytUtZ6v3qV7/KkUcemRkzZtT6Fcmzzz6bXXfdNe+8806dPhgCFLnoooty880317pFYZLccccdlXsbf3bAewAAgOWVn//QaKZNm5Zhw4Zl2LBhBtUC+H+GDBmS9dZbL2ussUbGjBmTs846K9/97ncrAUpNTU3++c9/5sc//nEOOOAAAQpQLzfeeGO+8Y1vpGPHjnnuuedyxRVX1Orx9+GHH2by5Mm59NJL84Mf/ECAAgAA8P8IUWg0W2yxRaZNm5bLLruscGBUgOXRlClTcu6552bKlClZffXVc8ABB9S6Ld2dd96ZgQMHZvPNN8+QIUOqWCmwNBs/fnwuvPDC/Pvf/85aa62V0047LYMGDaosv/zyy3PRRRdlhx12qDUfAABgeed2XgAAAAAAAAUMLA8AAAAAAFBAiAIAAAAAAFBAiAIAAAAAAFBAiAIAAAAAAFBAiAIAACz3fvzj/7+duwvNuf/jAP52t2yySZinYiNRlHTlISfELBTmabVMyUIec8AJEgdOSO2QJKE4Gi01nCwrnIgiOVBbzhbTpDjwUPY/+Gf9/V253bfubHev19HVdX1+n+/79Ord93c8c+bM+d0xAACAAUaJAgAADBivX7/Orl27Mnny5JSWlmb8+PFZvnx57t+//4+ee/DgwbS3t/+jZwAAAINPye8OAAAA8NWGDRvy6dOnXLp0KVOnTs2rV6/S3t6e3t7ev7Xv06dPGTp06J/OlZeXp7y8/G+dAQAA/Hu5iQIAAAwIb9++zd27d3Py5MksWbIkVVVVmT9/fg4dOpQ1a9b0z2zbti2VlZUZMWJEli5dmidPnvTv+PparvPnz2fKlCkpKyvLuXPnMnHixHz58uWb8+rq6tLU1PTNc//rwoULmTVrVkpLSzNhwoTs3bv3m6w/ygEAAPw7KFEAAIAB4ettkNbW1nz8+LHoTH19fXp6enLr1q08evQohUIhNTU1efPmTf9MZ2dnrl27luvXr+fx48epr69Pb29v7ty50z/z5s2b3L59O42NjUXPOXPmTPbs2ZMdO3bk6dOnuXHjRqZNm/aXcgAAAIOf13kBAAADQklJSS5evJjt27fn7NmzKRQKWbx4cRoaGjJ79uzcu3cvDx48SE9PT0pLS5Mkp0+fTmtra1paWrJjx44k/32F1+XLl1NZWdm/e+XKlbl69WpqamqSJC0tLRkzZkyWLFlSNMuJEydy4MCB7N+/v/+7efPmJclP5wAAAAY/N1EAAIABY8OGDenu7s6NGzeyYsWKdHR0pFAo5OLFi3ny5Enev3+f0aNH999aKS8vz4sXL9LV1dW/o6qq6psCJUkaGxtz7dq1/hsuV65cSUNDQ/744/u/RD09Penu7u4vXP7fz+YAAAAGPzdRAACAAaWsrCy1tbWpra3N0aNHs23bthw7diy7d+/OhAkT0tHR8d0zI0eO7P88fPjw735fvXp1+vr60tbWlnnz5uXu3btpbm4uev6wYcN+mO/9+/c/lQMAABj8lCgAAMCANnPmzLS2tqZQKOTly5cpKSlJdXX1X9pRVlaW9evX58qVK+ns7MyMGTNSKBSKzlZUVKS6ujrt7e1FX/f1KzkAAIDBRYkCAAAMCL29vamvr09TU1Nmz56dioqKPHz4MKdOnUpdXV2WLVuWhQsXZu3atTl16lSmT5+e7u7utLW1Zd26dZk7d+4P9zc2NmbVqlV59uxZNm/e/MPZ48ePZ+fOnRk7dmxWrlyZd+/e5f79+9m3b98v5wAAAAYPJQoAADAglJeXZ8GCBWlubk5XV1c+f/6cSZMmZfv27Tl8+HCGDBmSmzdv5siRI9m6dWtev36d8ePHZ9GiRRk3btyf7l+6dGlGjRqV58+fZ9OmTT+c3bJlSz58+JDm5uYcPHgwY8aMycaNG5Pkl3MAAACDx5C+vr6+3x0CAAAAAABgoPnjdwcAAAAAAAAYiJQoAAAAAAAARShRAAAAAAAAilCiAAAAAAAAFKFEAQAAAAAAKEKJAgAAAAAAUIQSBQAAAAAAoAglCgAAAAAAQBFKFAAAAAAAgCKUKAAAAAAAAEUoUQAAAAAAAIpQogAAAAAAABTxH5VA/U6Knyu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C0D40D77-9EDB-E930-224C-3CDDCC5EC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357" y="43489"/>
            <a:ext cx="6278583" cy="72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78A323-DDE5-C06A-9399-F411ADCE72AE}"/>
              </a:ext>
            </a:extLst>
          </p:cNvPr>
          <p:cNvSpPr/>
          <p:nvPr/>
        </p:nvSpPr>
        <p:spPr>
          <a:xfrm>
            <a:off x="6096000" y="882650"/>
            <a:ext cx="1003300" cy="245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386CE-5D36-29B2-FDF2-1DD497E3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02" y="981364"/>
            <a:ext cx="3555520" cy="1336385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AEF05-74AE-2C44-D900-67DC79787768}"/>
              </a:ext>
            </a:extLst>
          </p:cNvPr>
          <p:cNvSpPr txBox="1"/>
          <p:nvPr/>
        </p:nvSpPr>
        <p:spPr>
          <a:xfrm>
            <a:off x="7725351" y="4495991"/>
            <a:ext cx="388857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Ophthalmology has Best Overall OR Engagement ratio wr.t Booked time </a:t>
            </a:r>
            <a:r>
              <a:rPr lang="en-US" dirty="0">
                <a:sym typeface="Wingdings" panose="05000000000000000000" pitchFamily="2" charset="2"/>
              </a:rPr>
              <a:t> Booking Time &amp; Planning is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1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4" y="130949"/>
            <a:ext cx="11974551" cy="35970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Overall Analysis of key stages Duration Ratio – OR Suite &amp; Service Wise</a:t>
            </a:r>
            <a:endParaRPr lang="en-GB" sz="3200" dirty="0"/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842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AutoShape 4" descr="data:image/png;base64,iVBORw0KGgoAAAANSUhEUgAABlEAAAKoCAYAAADnONmNAAAAOXRFWHRTb2Z0d2FyZQBNYXRwbG90bGliIHZlcnNpb24zLjcuMSwgaHR0cHM6Ly9tYXRwbG90bGliLm9yZy/bCgiHAAAACXBIWXMAAA9hAAAPYQGoP6dpAABnaElEQVR4nOzdebyc890//tdkj2wIEiG2xhYVaxFprUmDcsdaSxCk1du+0/xqKbXvtJbebg3RFtXaSq2poCQpIdESaWiIyqLaLBJ1QjK/P3wztyNXyDlOzmR5Ph+Peci1v2fOx3XNzGs+16dULpfLAQAAAAAAoJYm1S4AAAAAAABgSSREAQAAAAAAKCBEAQAAAAAAKCBEAQAAAAAAKCBEAQAAAAAAKCBEAQAAAAAAKCBEAQAAAAAAKCBEAQAAAAAAKCBEAQAAAAAAKNCs2gUsbvPmzcukSZPSrl27lEqlapcDAAAAAABUUblczgcffJAuXbqkSZMv7mtS1RBlnXXWydtvv73A/GOPPTY33HBDPvroo5x22mm56667UlNTk759++bGG29Mp06dFvkYkyZNSteuXRuybAAAAAAAYCn3zjvvZM011/zCdUrlcrncSPUs4J///Gfmzp1bmf7rX/+aPn365KmnnspOO+2UY445Jg8//HBuu+22dOjQIccff3yaNGmS5557bpGPMWPGjKy44op555130r59+8XxNAAAAAAAgKXEzJkz07Vr10yfPj0dOnT4wnWrGqJ83sknn5yHHnoo48ePz8yZM7Pqqqvm17/+dfbff/8kyeuvv56NN944w4cPz3bbbbdI+5w5c2Y6dOiQGTNmCFEAAAAAAGA5V5fcYIkZWH7OnDn55S9/maOOOiqlUimjRo3Kxx9/nN69e1fW2WijjbLWWmtl+PDhC91PTU1NZs6cWesBAAAAAABQV0tMiHL//fdn+vTpOeKII5IkU6ZMSYsWLbLiiivWWq9Tp06ZMmXKQvdzySWXpEOHDpWH8VAAAAAAAID6WGJClFtvvTW77757unTp8pX2M2jQoMyYMaPyeOeddxqoQgAAAAAAYHnSrNoFJMnbb7+dJ598Mvfee29lXufOnTNnzpxMnz69Vm+UqVOnpnPnzgvdV8uWLdOyZcvFWS4AAAAAALAcWCJ6ogwePDirrbZavvOd71TmbbXVVmnevHmGDh1amTdu3LhMnDgxPXv2rEaZAAAAAADAcqTqPVHmzZuXwYMHZ8CAAWnW7P/K6dChQwYOHJhTTz01K6+8ctq3b58TTjghPXv2zHbbbVfFigEAAAAAgOVB1UOUJ598MhMnTsxRRx21wLJrrrkmTZo0yX777Zeampr07ds3N954YxWqBAAAAAAAljelcrlcrnYRi9PMmTPToUOHzJgxI+3bt692OQAAAAAAQBXVJTdYIsZEAQAAAAAAWNIIUQAAAAAAAAoIUQAAAAAAAAoIUQAAAAAAAAoIUQAAAAAAAAoIUQAAAAAAAAoIUQAAAAAAAAoIUQAAAAAAAAoIUQAAAAAAAAoIUQAAAAAAAAoIUQAAAAAAAAoIUQAAAAAAAAoIUQAAAAAAAAoIUQAAAAAAAAoIUQAAAAAAAAo0q3YBwPKrXC5n9uzZlek2bdqkVCpVsSIAAAAAgP8jRAGqZvbs2enXr19l+oEHHkjbtm2rWBEAAAAAwP9xOy8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zapdAAAAUDflcjmzZ8+uTLdp0yalUqmKFQEAACybhCgAALCUmT17dvr161eZfuCBB9K2bdsqVgQAALBscjsvAAAAAACAAkIUAAAAAACAAm7nBUuQrc4YUu0SGlXpkznp8Jnpnc65K+VmLapWT2MbdcXh1S4BAAAAAPgCeqIAAAAAAAAUEKIAAAAAAAAUqHqI8u677+bQQw9Nx44d07p162y66aZ58cUXK8vL5XLOPffcrL766mndunV69+6d8ePHV7FiAAAAAABgeVDVEGXatGnp1atXmjdvnkceeSSvvfZarrrqqqy00kqVdS6//PJcf/31ufnmmzNy5Mi0adMmffv2zUcffVTFygEAAAAAgGVdVQeWv+yyy9K1a9cMHjy4Mm/dddet/LtcLufaa6/N2WefnX79+iVJhgwZkk6dOuX+++/PQQcd1Og1AwAAAAAAy4eq9kR58MEHs/XWW+eAAw7Iaqutli222CK33HJLZfmECRMyZcqU9O7duzKvQ4cO2XbbbTN8+PBqlAwAAAAAACwnqhqi/P3vf89NN92U9ddfP4899liOOeaYnHjiibn99tuTJFOmTEmSdOrUqdZ2nTp1qiz7vJqamsycObPWAwAAAAAAoK6qejuvefPmZeutt87FF1+cJNliiy3y17/+NTfffHMGDBhQr31ecsklOf/88xuyTAAAAAAAYDlU1Z4oq6++erp3715r3sYbb5yJEycmSTp37pwkmTp1aq11pk6dWln2eYMGDcqMGTMqj3feeWcxVA4AAAAAACzrqhqi9OrVK+PGjas1729/+1vWXnvtJJ8OMt+5c+cMHTq0snzmzJkZOXJkevbsWbjPli1bpn379rUeAAAAAAAAdVXV23mdcsop2X777XPxxRfnu9/9bv785z/nf/7nf/I///M/SZJSqZSTTz45F154YdZff/2su+66Oeecc9KlS5fsvffe1SwdAAAAAABYxlU1RPnGN76R++67L4MGDcoFF1yQddddN9dee2369+9fWefMM8/M7Nmzc/TRR2f69On55je/mUcffTStWrWqYuUAAAAAAMCyrqohSpLsueee2XPPPRe6vFQq5YILLsgFF1zQiFUBAAAAAADLu6qOiQIAAAAAALCkEqIAAAAAAAAUEKIAAAAAAAAUEKIAAAAAAAAUEKIAAAAAAAAUEKIAAAAAAAAUEKIAAAAAAAAUEKIAAAAAAAAUEKIAAAAAAAAUEKIAAAAAAAAUEKIAAAAAAAAUEKIAAAAAAAAUEKIAAAAAAAAUEKIAAAAAAAAUaFbtAgAAAIDlW7lczuzZsyvTbdq0SalUqmJFAACfEqIAAAAAVTV79uz069evMv3AAw+kbdu2VawIAOBTbucFAAAAAABQQIgCAAAAAABQQIgCAAAAAABQQIgCAAAAAABQQIgCAAAAAABQQIgCAAAAAABQQIgCAAAAAABQQIgCAAAAAABQQIgCAAAAAABQQIgCAAAAAABQQIgCAAAAAABQoFm1CwAAgK9qqzOGVLuERlX6ZE46fGZ6p3PuSrlZi6rV09hGXXF4tUsAAACWE3qiAAAAAAAAFBCiAAAAAAAAFBCiAAAAAAAAFBCiAAAAAAAAFBCiAAAAAAAAFBCiAAAAAAAAFGhW7QKA5Ve5afPM6HFwrWkAAAAAgCWFEAWonlIp5WYtql0FAAAAAEAht/MCAAAAAAAoIEQBAAAAAAAoIEQBAAAAAAAoIEQBAAAAAAAoYGB5FlAulzN79uzKdJs2bVIqlapYEQAAAAAAND4hCguYPXt2+vXrV5l+4IEH0rZt2ypWBAAAAAAAjc/tvAAAAAAAAAoIUQAAAAAAAAoIUQAAAAAAAAoIUQAAAAAAAAoIUQAAAAAAAAoIUQAAAAAAAAoIUQAAAAAAAAoIUQAAAAAAAAoIUQAAAAAAAAoIUQAAAAAAAAoIUQAAAAAAAAoIUQAAAAAAAAoIUQAAAAAAAAoIUQAAAAAAAAoIUQAAAAAAAAoIUQAAAAAAAAo0q3YBAAAAQG1bnTGk2iU0qtInc9LhM9M7nXNXys1aVK2exjbqisOrXQIAsBB6ogAAAAAAABQQogAAAAAAABQQogAAAAAAABQQogAAAAAAABQQogAAAAAAABQQogAAAAAAABQQogAAAAAAABQQogAAAAAAABSoaojy4x//OKVSqdZjo402qiz/6KOPctxxx6Vjx45p27Zt9ttvv0ydOrWKFQMAAAAAAMuLqvdE2WSTTTJ58uTK409/+lNl2SmnnJLf//73ueeee/L0009n0qRJ2XfffatYLQAAAAAAsLxoVvUCmjVL586dF5g/Y8aM3Hrrrfn1r3+dXXbZJUkyePDgbLzxxhkxYkS22267xi4VAAAAAABYjlS9J8r48ePTpUuXrLfeeunfv38mTpyYJBk1alQ+/vjj9O7du7LuRhttlLXWWivDhw+vVrkAAFB15abNM6PHwZVHuWnzapcEAACwTKpqT5Rtt902t912WzbccMNMnjw5559/fr71rW/lr3/9a6ZMmZIWLVpkxRVXrLVNp06dMmXKlIXus6amJjU1NZXpmTNnLq7yAQCgOkqllJu1qHYVAABAlZXL5cyePbsy3aZNm5RKpSpWtOypaoiy++67V/7do0ePbLvttll77bXzm9/8Jq1bt67XPi+55JKcf/75DVUiAAAAAAAskWbPnp1+/fpVph944IG0bdu2ihUte6o+Jspnrbjiitlggw3yxhtvpE+fPpkzZ06mT59eqzfK1KlTC8dQmW/QoEE59dRTK9MzZ85M165dv1JdW50x5Cttv7QpfTInHT4zvdM5dy1Xv3QcdcXh1S4BAAAAAIAlQNXHRPmsWbNm5c0338zqq6+erbbaKs2bN8/QoUMry8eNG5eJEyemZ8+eC91Hy5Yt0759+1oPAAAAAACAuqpqT5TTTz89e+21V9Zee+1MmjQp5513Xpo2bZqDDz44HTp0yMCBA3Pqqadm5ZVXTvv27XPCCSekZ8+e2W677apZNgAAAAAAsByoaojyj3/8IwcffHD+9a9/ZdVVV803v/nNjBgxIquuumqS5JprrkmTJk2y3377paamJn379s2NN95YzZIBAAAAAIDlRFVDlLvuuusLl7dq1So33HBDbrjhhkaqCAAAAAAA4FNL1JgoAAAAAAAASwohCgAAAAAAQAEhCgAAAAAAQAEhCgAAAAAAQAEhCgAAAAAAQAEhCgAAAAAAQAEhCgAAAAAAQAEhCgAAAAAAQAEhCgAAAAAAQAEhCgAAAAAAQAEhCgAAAAAAQAEhCgAAAAAAQAEhCgAAAAAAQAEhCgAAAAAAQAEhCgAAAAAAQAEhCgAAAAAAQAEhCgAAAAAAQAEhCgAAAAAAQAEhCgAAAAAAQAEhCgAAAAAAQAEhCgAAAAAAQAEhCgAAAAAAQAEhCgAAAAAAQIFm1S4AAAAAAAAawlZnDKl2CY2q9MmcdPjM9E7n3JVysxZVq6exjbri8MV+DD1RAAAAAAAACuiJAgAAAFRVuWnzzOhxcK1pAIAlgRAFAAAAqK5Sabm69QgAsPRwOy8AAAAAAIACQhQAAAAAAIACQhQAAAAAAIACxkRhAQb0AwAAAAAAIQpFDOgHAAAAAABu5wUAAAAAAFBEiAIAAAAAAFBAiAIAAAAAAFBAiAIAAAAAAFBAiAIAAAAAAFBAiAIAAAAAAFBAiAIAAAAAAFBAiAIAAAAAAFBAiAIAAAAAAFBAiAIAAAAAAFBAiAIAAAAAAFBAiAIAAAAAAFBAiAIAAAAAAFBAiAIAAAAAAFBAiAIAAAAAAFBAiAIAAAAAAFBAiAIAAAAAAFBAiAIAAAAAAFBAiAIAAAAAAFBAiAIAAAAAAFBAiAIAAAAAAFBAiAIAAAAAAFCgWbULAAAAAAAA6q7ctHlm9Di41jQNS4gCAAAAAABLo1Ip5WYtql3FMs3tvAAAAAAAAAoIUQAAAAAAAAoIUQAAAAAAAAoIUQAAAAAAAAoIUQAAAAAAAAoIUQAAAAAAAAoIUQAAAAAAAAoIUQAAAAAAAAoIUQAAAAAAAAoIUQAAAAAAAAo0+yobz5kzJ++9917mzZtXa/5aa631lYoCAAAAAACotnqFKOPHj89RRx2V559/vtb8crmcUqmUuXPnNkhxAAAAAAAA1VKv23kdccQRadKkSR566KGMGjUqL730Ul566aW8/PLLeemll+pdzKWXXppSqZSTTz65Mu+jjz7Kcccdl44dO6Zt27bZb7/9MnXq1HofAwAAAAAAYFHUqyfK6NGjM2rUqGy00UYNVsgLL7yQn//85+nRo0et+aecckoefvjh3HPPPenQoUOOP/747Lvvvnnuueca7NgAAAAAAACfV6+eKN27d8/777/fYEXMmjUr/fv3zy233JKVVlqpMn/GjBm59dZbc/XVV2eXXXbJVlttlcGDB+f555/PiBEjGuz4AAAAAAAAn1evEOWyyy7LmWeemWHDhuVf//pXZs6cWetRV8cdd1y+853vpHfv3rXmjxo1Kh9//HGt+RtttFHWWmutDB8+vHBfNTU1X7keAAAAAACAet3Oa36oseuuu9aaX5+B5e+666689NJLeeGFFxZYNmXKlLRo0SIrrrhirfmdOnXKlClTCvd3ySWX5Pzzz1/k4wMAAAAAABSpV4jy1FNPNcjB33nnnZx00kl54okn0qpVqwbZ56BBg3LqqadWpmfOnJmuXbs2yL4BAAAAAIDlR71ClB133LFBDj5q1Ki899572XLLLSvz5s6dm2eeeSY/+9nP8thjj2XOnDmZPn16rd4oU6dOTefOnQv32bJly7Rs2bJB6gMAAAAAAJZfixyivPLKK/n617+eJk2a5JVXXvnCdXv06LFI+9x1113zl7/8pda8I488MhtttFHOOuusdO3aNc2bN8/QoUOz3377JUnGjRuXiRMnpmfPnotaOgAAAAAAQJ0tcoiy+eabZ8qUKVlttdWy+eabp1QqpVwuL7BeXcZEadeuXb7+9a/XmtemTZt07NixMn/gwIE59dRTs/LKK6d9+/Y54YQT0rNnz2y33XaLWjoAAAAAAECdLXKIMmHChKy66qqVfzeWa665Jk2aNMl+++2Xmpqa9O3bNzfeeGOjHR8AAAAAAFg+LXKIsvbaaxf+u6ENGzas1nSrVq1yww035IYbblhsxwQAAAAAAPi8JvXZ6Pbbb8/DDz9cmT7zzDOz4oorZvvtt8/bb7/dYMUBAAAAAABUS71ClIsvvjitW7dOkgwfPjw/+9nPcvnll2eVVVbJKaec0qAFAgAAAAAAVMMi387rs955551069YtSXL//fdn//33z9FHH51evXplp512asj6AAAAAAAAqqJePVHatm2bf/3rX0mSxx9/PH369Eny6fgl//nPfxquOgAAAAAAgCqpV0+UPn365Hvf+1622GKL/O1vf8see+yRJHn11VezzjrrNGR9AAAAAAAAVVGvnig33HBDevbsmX/+85/53e9+l44dOyZJRo0alYMPPrhBCwQAAAAAAKiGevVEWXHFFfOzn/1sgfnnn3/+Vy4IAAAAAABgSbDIIcorr7yyyDvt0aNHvYoBAAAAAABYUixyiLL55punVCqlXC4XLp+/rFQqZe7cuQ1WIAAAAAAAQDUscogyYcKExVkHAAAAAADAEmWRQ5S11157cdYBAAAAAACwRGlS3w3vuOOO9OrVK126dMnbb7+dJLn22mvzwAMPNFhxAAAAANBQyuVyZs2aVXks7Lb1ADBfvUKUm266Kaeeemr22GOPTJ8+vTIGyoorrphrr722IesDAAAAgAYxe/bs9OvXr/KYPXt2tUsCYAlXrxDlpz/9aW655Zb86Ec/StOmTSvzt9566/zlL39psOIAAAAAAACqpV4hyoQJE7LFFlssML9ly5YSfAAAAAAAYJlQrxBl3XXXzejRoxeY/+ijj2bjjTf+qjUBAAAAAABUXbP6bHTqqafmuOOOy0cffZRyuZw///nPufPOO3PJJZfkf//3fxu6RgAAAAAAgEZXrxDle9/7Xlq3bp2zzz47H374YQ455JB06dIl1113XQ466KCGrhEAAAAAAKDR1StESZL+/funf//++fDDDzNr1qysttpqDVkXAAAAAABAVdVrTJQk+eSTT/Lkk0/mjjvuSOvWrZMkkyZNyqxZsxqsOAAAAAAAgGqpV0+Ut99+O7vttlsmTpyYmpqa9OnTJ+3atctll12Wmpqa3HzzzQ1dJwAAAAAAQKOqV0+Uk046KVtvvXWmTZtW6YWSJPvss0+GDh3aYMUBAAAAAABUS716ojz77LN5/vnn06JFi1rz11lnnbz77rsNUhgAAAAAAEA11asnyrx58zJ37twF5v/jH/9Iu3btvnJRAAAAAAAA1VavEOXb3/52rr322sp0qVTKrFmzct5552WPPfZoqNoAAAAAAACqpl6387rqqqvSt2/fdO/ePR999FEOOeSQjB8/PqusskruvPPOhq4RAAAAAACg0dUrRFlzzTUzZsyY3HXXXXnllVcya9asDBw4MP3796810PwSZc6cTx/10GzuJw1cDEu0eraThqCtLWeq2NYAljWuocsZ11CWA85ryxnntcYzZ06azZtXa9rrD8sW19DlTH3P4XXYrl4hSpI0a9Yshx56aH03b3xXXZW0bFmvTY8aMaaBi2GJdvHEqh1aW1vOVLGtASxrXEOXM66hLAec15YzzmuNpsWcOTnkrbf+b/rKK5MWLapXENDgXEOXM/W9htbULPKq9Q5Rxo8fn6eeeirvvfde5n02wU9y7rnn1ne3AAAAAAAAS4RSuVwu13WjW265Jcccc0xWWWWVdO7cOaVS6f92WCrlpZdeatAiv4qZM2emQ4cOmfHPf6Z9+/b12se2P/xlA1fFkmzkpdXrYaWtLV+q2dYAljWuocsX11CWB85ryxfntcYza9as7LfffpXp3/3ud2nbtm0VKwIammvo8qW+19CZM2emw6qrZsaMGV+aG9SrJ8qFF16Yiy66KGeddVa9CqyKFi3q3T3zk6b17rDD0qiK3Xi1teWMLuMADcY1dDnjGspywHltOeO81nhatMgnTZrUmvb6w7LFNXQ5U99zeB22a/Llqyxo2rRpOeCAA+qzKQAAAAAAwFKhXiHKAQcckMcff7yhawEAAAAAAFhiLHLfpuuvv77y727duuWcc87JiBEjsummm6Z58+a11j3xxBMbrkIAAAAAAIAqWOQQ5Zprrqk13bZt2zz99NN5+umna80vlUpCFAAAAAAAYKm3yCHKhAkTFmcdAAAAAAAAS5Q6jYny1FNP5eOPP15ctQAAAAAAACwxFrknSpLsuuuuadWqVbbbbrvsvPPO2XnnnbPddtulWbM67QYAAAAAAGCJV6eeKBMmTMgNN9yQtdZaK7feemt22GGHrLjiiunbt28uvfTSjBw5MvPmzVtctQIAAAAAADSaOoUoa6+9do488sjcdttteeutt/LGG2/k+uuvT6dOnXLTTTdl++23z8orr7y4agUAAAAAAGg0X+k+XOutt16aNm2aUqmUUqmU+++/P3PmzGmo2gAAAAAAAKqmziHKxIkTM2zYsDz11FMZNmxY3n///Wy//fb51re+lYceeijbbrvt4qgTAAAAAACgUdUpRFlvvfUybdq09OrVKzvssEN+8IMfZOuttzawPAAAAMBSaKszhlS7hEZV+mROOnxmeqdz7kq5WYuq1dPYRl1xeLVLAFjq1GlMlP/85z+fbtSkSZo1a5bmzZunadOmi6UwAAAAAACAaqpTiDJ58uQMHz48e+yxR0aOHJnvfOc7WWmllbLnnnvmyiuvzAsvvJB58+YtrloBAAAAAAAaTZ3vw7XRRhtlo402yn//938nScaOHVsZH+XCCy9MkkyfPr1BiwQAAAAAAGhsdeqJ8nlTp07NK6+8kldeeSVjxozJzJkzU1NT01C1AQAAAAAAVE2deqK89957GTZsWIYNG5annnoqf/vb39K8efNss802Oeigg7LzzjunZ8+ei6tWAAAAAACARlOnEKVz585p3rx5tt566+y3337Zeeeds/3226d169aLqz4AAAAAAICqqFOI8sgjj+Sb3/xm2rRps0jrP/fcc9l6663TsmXLehUHAAAAALC0KZfLmT17dmW6TZs2KZVKVawIqK86hSh9+/at08533333jB49Ouutt16dtgMAAAAAWFrNnj07/fr1q0w/8MADadu2bRUrAurrKw0s/2XK5fLi3D0AAAAAAMBis1hDFAAAAAAAgKWVEAUAAAAAAKCAEAUAAAAAAKDAYg1RSqXS4tw9AAAAAADAYmNgeQAAAAAAgALN6rvhJ598kmHDhuXNN9/MIYccknbt2mXSpElp37592rZtmyT54IMPGqxQAAAAAACAxlSvEOXtt9/ObrvtlokTJ6ampiZ9+vRJu3btctlll6WmpiY333xzQ9cJAAAAAADQqOp1O6+TTjopW2+9daZNm5bWrVtX5u+zzz4ZOnRogxUHAAAAAABQLfXqifLss8/m+eefT4sWLWrNX2eddfLuu+82SGEAAAAAAADVVK+eKPPmzcvcuXMXmP+Pf/wj7dq1+8pFAQAAAAAAVFu9QpRvf/vbufbaayvTpVIps2bNynnnnZc99tijoWoDAAAAAAComnrdzuuqq65K3759071793z00Uc55JBDMn78+Kyyyiq58847G7pGAAAAAACARlevEGXNNdfMmDFjctddd+WVV17JrFmzMnDgwPTv37/WQPMAAAAAAABLq3qFKEnSrFmzHHrooQ1ZCwAAAAAAwBJjkUOUBx98cJF3+l//9V/1KgYAAAAAAGBJscghyt57771I65VKpcydO3eR1r3pppty00035a233kqSbLLJJjn33HOz++67J0k++uijnHbaabnrrrtSU1OTvn375sYbb0ynTp0WtWwAAAAAAIB6abKoK86bN2+RHosaoCSfjq1y6aWXZtSoUXnxxRezyy67pF+/fnn11VeTJKecckp+//vf55577snTTz+dSZMmZd999637swQAAAAAAKijeo+J0hD22muvWtMXXXRRbrrppowYMSJrrrlmbr311vz617/OLrvskiQZPHhwNt5444wYMSLbbbddNUoGAAAAAACWE/UKUS644IIvXH7uuefWeZ9z587NPffck9mzZ6dnz54ZNWpUPv744/Tu3buyzkYbbZS11lorw4cPX2iIUlNTk5qamsr0zJkz61wLAAAAAABAvUKU++67r9b0xx9/nAkTJqRZs2b52te+VqcQ5S9/+Ut69uyZjz76KG3bts19992X7t27Z/To0WnRokVWXHHFWut36tQpU6ZMWej+Lrnkkpx//vl1ej4AAAAAAACfV68Q5eWXX15g3syZM3PEEUdkn332qdO+Ntxww4wePTozZszIb3/72wwYMCBPP/10fcpKkgwaNCinnnpqrbq6du1a7/0BAAAAAADLpwYbE6V9+/Y5//zzs9dee+Wwww5b5O1atGiRbt26JUm22mqrvPDCC7nuuuty4IEHZs6cOZk+fXqt3ihTp05N586dF7q/li1bpmXLlvV+HgAAAAAAAEnSpCF3NmPGjMyYMeMr7WPevHmpqanJVlttlebNm2fo0KGVZePGjcvEiRPTs2fPr1oqAAAAAADAF6pXT5Trr7++1nS5XM7kyZNzxx13ZPfdd1/k/QwaNCi777571lprrXzwwQf59a9/nWHDhuWxxx5Lhw4dMnDgwJx66qlZeeWV0759+5xwwgnp2bPnQgeVBwAAAICFKTdtnhk9Dq41TePY6owh1S6hUZU+mZMOn5ne6Zy7Um7Womr1NLZRVxxe7RKgwdQrRLnmmmtqTTdp0iSrrrpqBgwYkEGDBi3yft57770cfvjhmTx5cjp06JAePXrkscceS58+fSrHadKkSfbbb7/U1NSkb9++ufHGG+tTMgAAAADLu1JpufoiG4Cvrl4hyoQJExrk4LfeeusXLm/VqlVuuOGG3HDDDQ1yPAAAAAAAgEXVoGOiAAAAAAAALCsWuSfKvvvuu8g7vffee+tVDAAAAAAAwJJikXuidOjQofJo3759hg4dmhdffLGyfNSoURk6dGg6dOjwBXsBAAAAAABYOixyT5TBgwdX/n3WWWflu9/9bm6++eY0bdo0STJ37twce+yxad++fcNXCQAAAAAA0MjqNSbKL37xi5x++umVACVJmjZtmlNPPTW/+MUvGqw4AAAAAACAaqlXiPLJJ5/k9ddfX2D+66+/nnnz5n3logAAAAAAAKptkW/n9VlHHnlkBg4cmDfffDPbbLNNkmTkyJG59NJLc+SRRzZogQAAAAAAANVQrxDlyiuvTOfOnXPVVVdl8uTJSZLVV189Z5xxRk477bQGLRAAAAAAAKAa6hWiNGnSJGeeeWbOPPPMzJw5M0kMKA8AAAAAACxT6jUmSvLpuChPPvlk7rzzzpRKpSTJpEmTMmvWrAYrDgAAAAAAoFrq1RPl7bffzm677ZaJEyempqYmffr0Sbt27XLZZZelpqYmN998c0PXCQAAAAAA0Kjq1RPlpJNOytZbb51p06aldevWlfn77LNPhg4d2mDFAQAAAAAAVEu9eqI8++yzef7559OiRYta89dZZ528++67DVIYAAAAAABANdWrJ8q8efMyd+7cBeb/4x//SLt27b5yUQAAAAAAANVWrxDl29/+dq699trKdKlUyqxZs3Leeedljz32aKjaAAAAAAAAqqZet/O66qqr0rdv33Tv3j0fffRRDjnkkIwfPz6rrLJK7rzzzoauEQAAAAAAoNHVK0RZc801M2bMmNx111155ZVXMmvWrAwcODD9+/evNdA8AAAAAADA0qpeIUqSNGvWLIceemhD1gIAAAAAALDEqHeIMn78+Dz11FN57733Mm/evFrLzj333K9cGAAAAAAAQDXVK0S55ZZbcswxx2SVVVZJ586dUyqVKstKpZIQBQAAAAAAWOrVK0S58MILc9FFF+Wss85q6HoAAAAAAACWCPUKUaZNm5YDDjigoWsBAAAAAFjqlZs2z4weB9eaBpZOTeqz0QEHHJDHH3+8oWsBAAAAAFj6lUopN2tReeQzwyEAS5dF7oly/fXXV/7drVu3nHPOORkxYkQ23XTTNG9eO0k98cQTG65CAAAAAACAKljkEOWaa66pNd22bds8/fTTefrpp2vNL5VKQhQAAAAAAGCpt8ghyoQJExZnHQAAAAAAAEuUeo2JAgAAAAAAsKyrV4iy33775bLLLltg/uWXX54DDjjgKxcFAAAAAABQbfUKUZ555pnsscceC8zffffd88wzz3zlogAAAAAAAKqtXiHKrFmz0qJFiwXmN2/ePDNnzvzKRQEAAAAAAFRbvUKUTTfdNHffffcC8++666507979KxcFAAAAAABQbc3qs9E555yTfffdN2+++WZ22WWXJMnQoUNz55135p577mnQAgEAAAAAAKqhXiHKXnvtlfvvvz8XX3xxfvvb36Z169bp0aNHnnzyyey4444NXSMAAAAAAECjq1eIkiTf+c538p3vfKchawEAAAAAAFhi1DtEme+jjz7K3XffndmzZ6dPnz5Zf/31G6IuAAAAAACAqqpTiHLqqafm448/zk9/+tMkyZw5c7LddtvltddeyworrJAzzzwzTzzxRHr27LlYigUAAAAAAGgsTeqy8uOPP54+ffpUpn/1q19l4sSJGT9+fKZNm5YDDjggF154YYMXCQAAAAAA0NjqFKJMnDgx3bt3r0w//vjj2X///bP22munVCrlpJNOyssvv9zgRQIALA3K5XJmzZpVeZTL5WqXBAAAAHwFdbqdV5MmTWp9GTBixIicc845lekVV1wx06ZNa7jqAACWIrNnz06/fv0q0w888EDatm1bxYoAAACAr6JOPVE23njj/P73v0+SvPrqq5k4cWJ23nnnyvK33347nTp1atgKAQAAAAAAqqBOPVHOPPPMHHTQQXn44Yfz6quvZo899si6665bWf6HP/wh22yzTYMXCQAAAAAA0Njq1BNln332yR/+8If06NEjp5xySu6+++5ay1dYYYUce+yxDVogAAAAAABANdSpJ0qS7Lrrrtl1110Ll5133nlfuSAAAAAAAIAlQZ16onyZe++9Nz169GjIXQIAAAAAAFRFnUOUn//859l///1zyCGHZOTIkUmSP/7xj9liiy1y2GGHpVevXg1eJAAAAAAAQGOrU4hy6aWX5oQTTshbb72VBx98MLvssksuvvji9O/fPwceeGD+8Y9/5KabblpctQIAAAAAADSaOo2JMnjw4Nxyyy0ZMGBAnn322ey44455/vnn88Ybb6RNmzaLq0YAAAAAAIBGV6eeKBMnTswuu+ySJPnWt76V5s2b5/zzzxegAAAAAAAAy5w6hSg1NTVp1apVZbpFixZZeeWVG7woAAAAAACAaqvT7byS5JxzzskKK6yQJJkzZ04uvPDCdOjQodY6V199dcNUBwAAAAAAUCV1ClF22GGHjBs3rjK9/fbb5+9//3utdUqlUsNUBgAAAAAAUEV1ClGGDRtWa/r9999PkqyyyioNVhAAAAAAAMCSoE5joiTJ9OnTc9xxx2WVVVZJp06d0qlTp6yyyio5/vjjM3369MVQIgAAAAAAQOOrU0+Uf//73+nZs2fefffd9O/fPxtvvHGS5LXXXsttt92WoUOH5vnnn89KK620WIoFAAAAAABoLHUKUS644IK0aNEib775Zjp16rTAsm9/+9u54IILcs011zRokQAAAAAAAI2tTrfzuv/++3PllVcuEKAkSefOnXP55Zfnvvvua7DiAAAAAAAAqqVOPVEmT56cTTbZZKHLv/71r2fKlClfuSgAYNmw1RlDql1Coyp9MicdPjO90zl3pdysRdXqaWyjrji82iUAAABAg6pTT5RVVlklb7311kKXT5gwISuvvPJXrQkAAAAAAKDq6hSi9O3bNz/60Y8yZ86cBZbV1NTknHPOyW677dZgxQEAAAAAAFRLnQeW33rrrbP++uvnuOOOy0YbbZRyuZyxY8fmxhtvTE1NTe64447FVSsAAAAAAECjqVOIsuaaa2b48OE59thjM2jQoJTL5SRJqVRKnz598rOf/Sxdu3ZdLIUCAAAAAAA0pjqFKEmy7rrr5pFHHsm0adMyfvz4JEm3bt2MhQIAAAAAACxT6hyizLfSSitlm222achaAAAAAAAAlhh1GlgeAAAAAABgeSFEAQAAAAAAKCBEAQAAAAAAKCBEAQAAAAAAKFDVEOWSSy7JN77xjbRr1y6rrbZa9t5774wbN67WOh999FGOO+64dOzYMW3bts1+++2XqVOnVqliAAAAAABgeVHVEOXpp5/OcccdlxEjRuSJJ57Ixx9/nG9/+9uZPXt2ZZ1TTjklv//973PPPffk6aefzqRJk7LvvvtWsWoAAAAAAGB50KyaB3/00UdrTd92221ZbbXVMmrUqOywww6ZMWNGbr311vz617/OLrvskiQZPHhwNt5444wYMSLbbbddNcoGAAAAAACWA0vUmCgzZsxIkqy88spJklGjRuXjjz9O7969K+tstNFGWWuttTJ8+PDCfdTU1GTmzJm1HgAAAAAAAHW1xIQo8+bNy8knn5xevXrl61//epJkypQpadGiRVZcccVa63bq1ClTpkwp3M8ll1ySDh06VB5du3Zd3KUDAAAAAADLoCUmRDnuuOPy17/+NXfddddX2s+gQYMyY8aMyuOdd95poAoBAAAAAIDlSVXHRJnv+OOPz0MPPZRnnnkma665ZmV+586dM2fOnEyfPr1Wb5SpU6emc+fOhftq2bJlWrZsubhLBgAAAAAAlnFVDVHK5XJOOOGE3HfffRk2bFjWXXfdWsu32mqrNG/ePEOHDs1+++2XJBk3blwmTpyYnj17VqNkAICFKjdtnhk9Dq41DQAAACy9qhqiHHfccfn1r3+dBx54IO3atauMc9KhQ4e0bt06HTp0yMCBA3Pqqadm5ZVXTvv27XPCCSekZ8+e2W677apZOgDAgkqllJu1qHYVAAAAQAOpaohy0003JUl22mmnWvMHDx6cI444IklyzTXXpEmTJtlvv/1SU1OTvn375sYbb2zkSgEAAAAAgOVN1W/n9WVatWqVG264ITfccEMjVAQAAAAAAPCpJtUuAAAAAAAAYEkkRAEAAAAAACggRAEAAAAAAChQ1TFRAAAAWHKVy+XMnj27Mt2mTZuUSqUqVgQAAI1LiAIAAECh2bNnp1+/fpXpBx54IG3btq1iRQAA0LjczgsAAAAAAKCAEAUAAAAAAKCAEAUAAAAAAKCAEAUAAAAAAKCAEAUAAAAAAKCAEAUAAAAAAKCAEAUAAAAAAKCAEAUAAAAAAKCAEAUAAAAAAKCAEAUAAAAAAKCAEAUAAAAAAKCAEAUAAAAAAKCAEAUAAAAAAKCAEAUAAAAAAKCAEAUAAAAAAKCAEAUAAAAAAKCAEAUAAAAAAKCAEAUAAAAAAKBAs2oXAAAAsLTY6owh1S6hUZU+mZMOn5ne6Zy7Um7Womr1NLZRVxxe7RIAAKgyPVEAAAAAAAAKCFEAAAAAAAAKCFEAAAAAAAAKCFEAAAAAAAAKCFEAAAAAAAAKCFEAAAAAAAAKCFEAAAAAAAAKCFEAAAAAAAAKCFEAAAAAAAAKCFEAAAAAAAAKCFEAAAAAAAAKCFEAAAAAAAAKCFEAAAAAAAAKCFEAAAAAAAAKCFEAAAAAAAAKCFEAAAAAAAAKCFEAAAAAAAAKNKt2AQAAACyZyk2bZ0aPg2tNAwDA8kSIAgAAQLFSKeVmLapdBQAAVI3beQEAAAAAABQQogAAAAAAABQQogAAAAAAABQQogAAAAAAABQQogAAAAAAABQQogAAAAAAABQQogAAAAAAABQQogAAAAAAABQQogAAAAAAABQQogAAAAAAABQQogAAAAAAABQQogAAAAAAABQQogAAAAAAABQQogAAAAAAABQQogAAAAAAABQQogAAAAAAABQQogAAAAAAABQQogAAAAAAABQQogAAAAAAABQQogAAAAAAABQQogAAAAAAABQQogAAAAAAABQQogAAAAAAABQQogAAAAAAABSoaojyzDPPZK+99kqXLl1SKpVy//3311peLpdz7rnnZvXVV0/r1q3Tu3fvjB8/vjrFAgAAAAAAy5WqhiizZ8/OZpttlhtuuKFw+eWXX57rr78+N998c0aOHJk2bdqkb9+++eijjxq5UgAAAAAAYHnTrJoH33333bP77rsXLiuXy7n22mtz9tlnp1+/fkmSIUOGpFOnTrn//vtz0EEHNWapAAAAAADAcmaJHRNlwoQJmTJlSnr37l2Z16FDh2y77bYZPnz4QrerqanJzJkzaz0AAAAAAADqaokNUaZMmZIk6dSpU635nTp1qiwrcskll6RDhw6VR9euXRdrnQAAAAAAwLJpiQ1R6mvQoEGZMWNG5fHOO+9UuyQAAAAAAGAptMSGKJ07d06STJ06tdb8qVOnVpYVadmyZdq3b1/rAQAAAAAAUFdLbIiy7rrrpnPnzhk6dGhl3syZMzNy5Mj07NmzipUBAAAAAADLg2bVPPisWbPyxhtvVKYnTJiQ0aNHZ+WVV85aa62Vk08+ORdeeGHWX3/9rLvuujnnnHPSpUuX7L333tUrGgAAAAAAWC5UNUR58cUXs/POO1emTz311CTJgAEDctttt+XMM8/M7Nmzc/TRR2f69On55je/mUcffTStWrWqVskAAAAAAMByoqohyk477ZRyubzQ5aVSKRdccEEuuOCCRqwKAAAAAABgCR4TBQAAAAAAoJq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WihDlhhtuyDrrrJNWrVpl2223zZ///OdqlwQAAAAAACzjlvgQ5e67786pp56a8847Ly+99FI222yz9O3bN++99161SwMAAAAAAJZhS3yIcvXVV+f73/9+jjzyyHTv3j0333xzVlhhhfziF7+odmkAAAAAAMAybIkOUebMmZNRo0ald+/elXlNmjRJ7969M3z48CpWBgAAAAAALOuaVbuAL/L+++9n7ty56dSpU635nTp1yuuvv164TU1NTWpqairTM2fOXKw1AgAAAAAAy6ZSuVwuV7uIhZk0aVLWWGONPP/88+nZs2dl/plnnpmnn346I0eOXGCbH//4xzn//PMXmD9jxoy0b99+sdYLsLTY6owh1S6BRjTqisOrXQIAAADAEmPmzJnp0KHDIuUGS/TtvFZZZZU0bdo0U6dOrTV/6tSp6dy5c+E2gwYNyowZMyqPd955pzFKBQAAAAAAljFLdIjSokWLbLXVVhk6dGhl3rx58zJ06NBaPVM+q2XLlmnfvn2tBwAAAAAAQF0t0WOiJMmpp56aAQMGZOutt84222yTa6+9NrNnz86RRx5Z7dIAAAAAAIBl2BIfohx44IH55z//mXPPPTdTpkzJ5ptvnkcffXSBweYBAAAAAAAa0hIfoiTJ8ccfn+OPP77aZQAAAAAAAMuRJXpMFAAAAAAAgGoRogAAAAAAABQQogAAAAAAABQQogAAAAAAABQQogAAAAAAABQQogAAAAAAABQQogAAAAAAABQQogAAAAAAABQQogAAAAAAABQQogAAAAAAABQQogAAAAAAABQQogAAAAAAABQQogAAAAAAABQQogAAAAAAABRoVu0CAGCxK5dTmvvx/002bZ6USlUsCAAAAIClgRAFgGVeae7H6fDKnZXpGT0OTrlZiypWBAAAAMDSwO28AAAAAAAACghRAAAAAAAACghRAAAAAAAACghRAAAAAAAACghRAAAAAAAACghRAAAAAAAACjSrdgEANL5RVxxe7RIa1axZs9Kv352V6WE/OSht27atYkUAAAAALA30RAEAAAAAACggRAEAAAAAACggRAEAAAAAACggRAEAAAAAACggRAEAAAAAACggRAEAAAAAACggRAEAAAAAACggRAEAAAAAACggRAEAAAAAACjQrNoFAMDi1qZNmzzwwAO1pgEAAADgywhRAFjmlUqltG3bttplAAAAALCUcTsvAAAAAACAAkIUAAAAAACAAkIUAAAAAACAAkIUAAAAAACAAkIUAAAAAACAAkIUAAAAAACAAkIUAAAAAACAAkIUAAAAAACAAkIUAAAAAACAAkIUAAAAAACAAkIUAAAAAACAAkIUAAAAAACAAkIUAAAAAACAAkIUAAAAAACAAkIUAAAAAACAAkIUAAAAAACAAkIUAAAAAACAAkIUAAAAAACAAkIUAAAAAACAAkIUAAAAAACAAkIUAAAAAACAAkIUAAAAAACAAkIUAAAAAACAAs2qXcDiVi6XkyQzZ86sciUAAAAAAEC1zc8L5ucHX2SZD1E++OCDJEnXrl2rXAkAAAAAALCk+OCDD9KhQ4cvXKdUXpSoZSk2b968TJo0Ke3atUupVKp2OUuNmTNnpmvXrnnnnXfSvn37apfDMkxbo7FoazQWbY3Goq3RWLQ1Gou2RmPR1mgs2hqNRVuru3K5nA8++CBdunRJkyZfPOrJMt8TpUmTJllzzTWrXcZSq3379v7Ho1FoazQWbY3Goq3RWLQ1Gou2RmPR1mgs2hqNRVujsWhrdfNlPVDmM7A8AAAAAABAASEKAAAAAABAASEKhVq2bJnzzjsvLVu2rHYpLOO0NRqLtkZj0dZoLNoajUVbo7FoazQWbY3Goq3RWLS1xWuZH1geAAAAAACgPvREAQAAAAAAKCBEAQAAAAAAKCBEAQAAAAAAKCBEWY7ddtttWXHFFSvTP/7xj7P55ptXrR6WHkcccUT23nvvapexUKVSKffff3+S5K233kqpVMro0aOrWhO1/y51sdNOO+Xkk0/+Ssf+/PlucXEeBRrDkn4dZsnVGNfDYcOGpVQqZfr06Yv1OKCtsaRbZ511cu2111a7DGAp1djf2zbEdy/LMiHKUuSII45IqVRKqVRKixYt0q1bt1xwwQX55JNPGmT/p59+eoYOHVqnber7pSiN65133slRRx2VLl26pEWLFll77bVz0kkn5V//+tcXbrcsBBBdu3bN5MmT8/Wvf73apSy16tt+6soHYaphUdr3TjvtVLn+lkqldOrUKQcccEDefvvtWvuaM2dOrrjiimy55ZZp06ZNOnTokM022yxnn312Jk2alJ/85CdZffXV8+9//7vWdmPGjEnLli3z0EMPJfn02tqqVasF9r/33nvniCOOWDwvBA1uYR9CGivUZfm1uD8zfFZRO99+++0zefLkdOjQocGPR+Paa6+9sttuuxUue/bZZ1MqlfLKK680clUsL6ZMmZKTTjop3bp1S6tWrdKpU6f06tUrN910Uz788MNql8dy7LPX2c8+5p8v11lnnZRKpYwYMaLWdieffHJ22mmnWuss7OE9/9Jpaf/e9t57781PfvKTelS2fBCiLGV22223TJ48OePHj89pp52WH//4x7niiisaZN9t27ZNx44dG2RfnzVnzpwG3yeL7u9//3u23nrrjB8/PnfeeWfeeOON3HzzzRk6dGh69uy5wJd58y0rf7emTZumc+fOadasWbVLWSrVt/3A0qAu7fv73/9+Jk+enEmTJuWBBx7IO++8k0MPPbSyvKamJn369MnFF1+cI444Is8880z+8pe/5Prrr8/777+fn/70pxk0aFC6du2a4447rrLdxx9/nAEDBuTQQw/NnnvuWZlfKpVy7rnnNs4LwRJjWbn2Un2L8zPDl2nRokU6d+6cUqnUKMdj8Rk4cGCeeOKJ/OMf/1hg2eDBg7P11lunR48eVais4TjvLpn+/ve/Z4sttsjjjz+eiy++OC+//HKGDx+eM888Mw899FCefPLJqtVWLpcXSyjN0mX+dfazjzvvvLOyvFWrVjnrrLMWuv0LL7xQ2e53v/tdkmTcuHGVedddd91ifw4sHkvz97Yrr7xy2rVr1+D7X1YIUZYyLVu2TOfOnbP22mvnmGOOSe/evfPggw9m2rRpOfzww7PSSitlhRVWyO67757x48fX2va2227LWmutlRVWWCH77LPPAr8i/3y3sBdeeCF9+vTJKquskg4dOmTHHXfMSy+9VFm+zjrrJEn22WeflEqlyvT8/fzv//5v1l133bRq1SpDhgxJx44dU1NTU+uYe++9dw477LCGe4FYwHHHHZcWLVrk8ccfz4477pi11loru+++e5588sm8++67+dGPfpTk07/nT37ykxx++OFp3759jj766Ky77rpJki222CKlUqnyq4n5rrzyyqy++urp2LFjjjvuuHz88ceVZV/WJuf/Evf+++/P+uuvn1atWqVv37555513ah3jgQceyJZbbplWrVplvfXWy/nnn1/rTev48eOzww47pFWrVunevXueeOKJWtsX9aZ59dVXs+eee6Z9+/Zp165dvvWtb+XNN99M8mlviG222SZt2rTJiiuumF69ei3wa/DlSV3bz8EHH5w2bdpkjTXWyA033LDA/t5///3ss88+WWGFFbL++uvnwQcfTPLp32nnnXdOkqy00koL/Ppm3rx5OfPMM7Pyyiunc+fO+fGPf1xrv1dffXU23XTTtGnTJl27ds2xxx6bWbNmLfR5zT9P/eIXv8haa62Vtm3b5thjj83cuXNz+eWXp3PnzllttdVy0UUX1dpu4sSJ6devX9q2bZv27dvnu9/9bqZOnbrQ48ybNy8XXHBB1lxzzbRs2TKbb755Hn300VrrPP/889l8883TqlWrbL311rn//vsrbbZcLqdbt2658sora20zevTolEqlvPHGGws9Nl9uUdt3kqywwgrp3LlzVl999Wy33XY5/vjja10Tr7nmmvzpT3/KH//4x5x44onZaqutstZaa2XHHXfMzTffnIsvvjjNmjXLkCFDcv/99+e3v/1tkuSiiy7K9OnTc80119Sq7fjjj88vf/nL/PWvf22cF4OqmH9brosuuihdunTJhhtumCT5y1/+kl122SWtW7dOx44dc/TRR3/hOa2mpiYnnnhiVltttbRq1Srf/OY388ILL9Ra58EHH6xcb3feeefcfvvtld5/s2fPTvv27Svtcr77778/bdq0yQcffNDwT57FamGfGT7vzTffTL9+/dKpU6e0bds23/jGNxb4cvLGG2+stJ1OnTpl//33T/Jp+3366adz3XXXVX51+dZbbxX2LH3uueey0047ZYUVVshKK62Uvn37Ztq0aYv1NeCr23PPPbPqqqvmtttuqzV/1qxZueeee7L33nvn4IMPzhprrJEVVlghm266aa0vEZPkt7/9bTbddNPK+ax3796ZPXt2ZfkvfvGLbLLJJmnZsmVWX331HH/88UmK38NPnz49pVIpw4YNK6z3X//615fWs9NOO+X444/PySefnFVWWSV9+/at/wvEYnPsscemWbNmefHFF/Pd7343G2+8cdZbb73069cvDz/8cPbaa68kn7aJ733ve1l11VXTvn377LLLLhkzZkxlP/Pf899xxx1ZZ5110qFDhxx00EG1rmvz5s3LJZdcknXXXTetW7fOZpttVut6OP+c9sgjj2SrrbZKy5Yt86c//WmRzp8su+ZfZz/7WGmllSrLjz766IwYMSJ/+MMfCrdfddVVK9utvPLKSZLVVlutMk9vzqXXwt6D1dTU5PTTT88aa6yRNm3aZNttt13gelbN722TBXsY19TU5KyzzkrXrl3TsmXLdOvWLbfeemuST7/z69+/f1ZdddW0bt0666+/fgYPHtwwL+ISSoiylGvdunXmzJmTI444Ii+++GIefPDBDB8+POVyOXvssUflS+2RI0dm4MCBOf744zN69OjsvPPOufDCC79w3x988EEGDBiQP/3pTxkxYkTWX3/97LHHHpU3HPM/nA8ePDiTJ0+u9WH9jTfeyO9+97vce++9GT16dA444IDMnTu31oe39957Lw8//HCOOuqohn5Z+H/+/e9/57HHHsuxxx6b1q1b11rWuXPn9O/fP3fffXfK5XKST0ORzTbbLC+//HLOOeec/PnPf06SPPnkk5k8eXLuvffeyvZPPfVU3nzzzTz11FO5/fbbc9ttt9X6gPVlbTJJPvzww1x00UUZMmRInnvuuUyfPj0HHXRQZfmzzz6bww8/PCeddFJee+21/PznP89tt91W+WJ73rx52XfffdOiRYuMHDkyN9988xf+2iNJ3n333eywww5p2bJl/vjHP2bUqFE56qij8sknn+STTz7J3nvvnR133DGvvPJKhg8fnqOPPnq5/SVlXdvPFVdcUWk/P/zhD3PSSSctEGqdf/75+e53v5tXXnkle+yxR/r3759///vf6dq16wK/wPnsr29uv/32tGnTJiNHjszll1+eCy64oNa+mzRpkuuvvz6vvvpqbr/99vzxj3/MmWee+YXP780338wjjzySRx99NHfeeWduvfXWfOc738k//vGPPP3007nsssty9tlnZ+TIkUk+bW/9+vXLv//97zz99NN54okn8ve//z0HHnjgQo9x3XXX5aqrrsqVV16ZV155JX379s1//dd/VQLFmTNnZq+99sqmm26al156KT/5yU9qteFSqZSjjjpqgTcjgwcPzg477JBu3bp94XNk4eravj+/7W9+85tsu+22lXl33nln+vTpky222KLwePPPIxtttFEuueSSHHPMMXnsscdyySWXZPDgwWnfvn2t9Xv16pU999wzP/zhD7/qU2UJN3To0IwbNy5PPPFEHnroocyePTt9+/bNSiutlBdeeCH33HNPnnzyycoXi0XOPPPM/O53v8vtt9+el156Kd26dUvfvn0rvakmTJiQ/fffP3vvvXfGjBmTH/zgB7VCwjZt2uSggw4qPNfsv//+fpG2DJj/meHzZs2alT322CNDhw7Nyy+/nN122y177bVXJk6cmCR58cUXc+KJJ+aCCy7IuHHj8uijj2aHHXZI8uk1rmfPnpWeepMnT07Xrl0XOMbo0aOz6667pnv37hk+fHj+9Kc/Za+99srcuXMX75PmK2vWrFkOP/zw3HbbbbWuh/fcc0/mzp2bQw89NFtttVUefvjh/PWvf83RRx+dww47rPIZYvLkyTn44INz1FFHZezYsRk2bFj23Xffyr5uuummHHfccTn66KPzl7/8JQ8++OBXem/z0UcffWE9891+++1p0aJFnnvuudx88831Ph6Lx7/+9a88/vjjOe6449KmTZvCdea/rzrggAPy3nvv5ZFHHsmoUaOy5ZZbZtddd63Vm/jNN9/M/fffn4ceeigPPfRQnn766Vx66aWV5ZdcckmGDBmSm2++Oa+++mpOOeWUHHrooXn66adrHfOHP/xhLr300owdOzY9evT40vMny7d11103//3f/51BgwZl3rx51S6HKpr/Huz444/P8OHDc9ddd+WVV17JAQcckN12263y3UC1v7ctcvjhh+fOO+/M9ddfn7Fjx+bnP/952rZtmyQ555xz8tprr+WRRx7J2LFjc9NNN2WVVVb5qi/Xkq3MUmPAgAHlfv36lcvlcnnevHnlJ554otyyZcvy3nvvXU5Sfu655yrrvv/+++XWrVuXf/Ob35TL5XL54IMPLu+xxx619nfggQeWO3ToUJk+77zzypttttlCjz937txyu3btyr///e8r85KU77vvvlrrnXfeeeXmzZuX33vvvVrzjznmmPLuu+9emb7qqqvK6623XnnevHmL8vSphxEjRhT+jea7+uqry0nKU6dOLa+99trlvffeu9byCRMmlJOUX3755VrzBwwYUF577bXLn3zySWXeAQccUD7wwAPL5XK5/Le//e1L2+TgwYPLScojRoyorDN27NhykvLIkSPL5XK5vOuuu5YvvvjiWse+4447yquvvnq5XC6XH3vssXKzZs3K7777bmX5I488Uus5f/45DBo0qLzuuuuW58yZs8Dr8a9//aucpDxs2LDC12t5U9f2s9tuu9VafuCBB9b6fz5J+eyzz65Mz5o1q5yk/Mgjj5TL5XL5qaeeKicpT5s2rdZ+dtxxx/I3v/nNWvO+8Y1vlM8666yF1n7PPfeUO3bsWJkePHjwAue7FVZYoTxz5szKvL59+5bXWWed8ty5cyvzNtxww/Ill1xSLpfL5ccff7zctGnT8sSJEyvLX3311XKS8p///OfKfj97Hu3SpUv5oosuWqD2Y489tlwul8s33XRTuWPHjuX//Oc/leW33HJLrTb77rvvlps2bVr5/2LOnDnlVVZZpXzbbbct9Pnz5erSvnfcccdy8+bNy23atCmvsMIK5STlDTbYoDxhwoTK+q1atSqfeOKJtfax9957l9u0aVNu06ZNuWfPnpX58+bNK++0007lJk2alE866aQFjj2/rldffbXctGnT8jPPPFMul8vlfv36lQcMGPBVnzqNZMcddyz8+372fDRgwIByp06dyjU1NZXl//M//1NeaaWVyrNmzarMe/jhh8tNmjQpT5kypbLd/PeEs2bNKjdv3rz8q1/9qrL+nDlzyl26dClffvnl5XK5XD7rrLPKX//612vV8aMf/ajWOXfkyJHlpk2blidNmlQul8vlqVOnlps1a+aauBRa2GeG008/fYHrYZFNNtmk/NOf/rRcLpfLv/vd78rt27evdb38rKJ2/vnr+cEHH1zu1avXV3lKVNH89+dPPfVUZd63vvWt8qGHHlq4/ne+853yaaedVi6Xy+VRo0aVk5TfeuutwnW7dOlS/tGPflS4rOhzyLRp02rVsrD3jgurp1z+tM1uscUWC12f6pv/Hu3ee++tNb9jx46V91Vnnnlm+dlnny23b9++/NFHH9Va72tf+1r55z//eblcLn7Pf8YZZ5S33XbbcrlcLn/00UflFVZYofz888/X2sfAgQPLBx98cLlc/r92dv/9939p7Z89f5bL5fLaa69dvuaaaxb9ybNUGDBgQLlp06aV9jj/Mf9z3/y/+3vvvVdu165deciQIeVyuVw+6aSTyjvuuOMC+1uUcxlLh4W9BzviiCPKTZs2rfXdVbn86XdegwYNKpfLS8b3tp99Xzdu3LhykvITTzxReKy99tqrfOSRRy60lmWRnihLmYceeiht27ZNq1atsvvuu+fAAw/MEUcckWbNmtX6RWzHjh2z4YYbZuzYsUmSsWPH1lqeJD179vzCY02dOjXf//73s/7666dDhw5p3759Zs2atUi/rFh77bWz6qqr1pr3/e9/P48//njefffdJJ92U5s/6BKLV7ngl9RFtt5660Xe5yabbJKmTZtWpldfffW89957ST5tb1/WJpNPf932jW98ozK90UYbZcUVV6ysM2bMmFxwwQVp27Zt5TH/144ffvhhxo4dm65du6ZLly6VfXxZux49enS+9a1vpXnz5gssW3nllXPEEUekb9++2WuvvXLddddl8uTJi/yaLKsWtf18/rXv2bNnrb93klr3zW7Tpk3at29faTdf5PP32/5se0s+7S216667Zo011ki7du1y2GGH5V//+tcXDjq5zjrr1Pp1dadOndK9e/c0adKk1rzPtuuuXbvW+pVt9+7da7XZz5o5c2YmTZqUXr161Zrfq1evyvrjxo1Ljx49Kt1nk2SbbbaptX6XLl3yne98J7/4xS+SJL///e9TU1OTAw44YKHPjUW3qO27f//+GT16dMaMGZM//elP6datW7797W9/4W2ObrzxxowePTpHHXVUrbZYKpXyox/9KPPmzcvZZ5+90O27d++eww8/XG+UZdymm26aFi1aVKbHjh2bzTbbrNavb3v16pV58+Zl3LhxC2z/5ptv5uOPP651rmnevHm22WabWueaz15vkwXPNdtss0022WST3H777UmSX/7yl1l77bUrvQ5YuhR9Zvj8rTCTT3uinH766dl4442z4oorpm3bthk7dmzl/X6fPn2y9tprZ7311sthhx2WX/3qV3Ue0Hl+TxSWThtttFG23377yvuQN954I88++2wGDhyYuXPn5ic/+Uk23XTTrLzyymnbtm0ee+yxSvvZbLPNsuuuu2bTTTfNAQcckFtuuaVyG7f33nsvkyZNatC28WX1zLfVVls12DFpPH/+858zevTobLLJJqmpqcmYMWMya9asdOzYsdbnxQkTJlRu1Zws+J7/s58j3njjjXz44Yfp06dPrX0MGTKk1j6SBT8rf9n5k2XbzjvvnNGjR9d6/Pd//3etdVZdddWcfvrpOffcc42/tBwpeg+2//77Z+7cudlggw1qnWuefvrpyrlmSfje9rNGjx6dpk2bZscddyxcfswxx+Suu+7K5ptvnjPPPDPPP//8lx5zaSdEWcrMP1GPHz8+//nPfyr3s14cBgwYkNGjR+e6667L888/n9GjR6djx46LdPIv6na7xRZbZLPNNsuQIUMyatSovPrqq7XGPKDhdevWLaVSqfAL3uTTk/RKK61UOXEurLt0kc+HEKVSqcG7qc6aNSvnn39+rTcmf/nLXzJ+/PhaXzrXxedv2/N5gwcPzvDhw7P99tvn7rvvzgYbbJARI0bU61hLu7q2n0VR33bzRdu99dZb2XPPPdOjR4/87ne/y6hRoyrjsXzR+apon43Rruvje9/7Xu6666785z//yeDBg3PggQdmhRVWqHZZS7W6tu8OHTqkW7du6datW3r16pVbb70148ePz913350kWX/99Rf4gnv11VdPt27dKvc5/qxmzZrV+u/CnH/++XnppZdy//331/UpUmXt27fPjBkzFpg/ffr0Wve5rsu1d3H73ve+V7k15+DBg3PkkUf6sctSqugzQ1FbO/3003Pffffl4osvzrPPPpvRo0dn0003rVw/27Vrl5deeil33nlnVl999Zx77rnZbLPNao138mW+7L0XS76BAwfmd7/7XT744IMMHjw4X/va17LjjjvmiiuuyHXXXZezzjorTz31VEaPHp2+fftW2k/Tpk3zxBNP5JFHHkn37t3z05/+NBtuuGEmTJjwpe1i/o9aPvtjh8/eFrjIl9Uz35J03mVB89+jff591XrrrZdu3bpV2s6sWbOy+uqrL/BF9rhx43LGGWdUtvui9/fzxxt7+OGHa+3jtddeW2CcsM+3my87f7Jsa9OmTeWzwfxH0Xv+U089Nf/5z39y4403VqFKqqHoPdisWbPStGnTjBo1qta5ZuzYsbVuY15XDf297Wd92XV69913z9tvv51TTjml8qOI008/vU71L22EKEuZ+SfqtdZaq/LFy8Ybb5xPPvmkct/+5NP7iI4bNy7du3evrPPZ5Um+9Ivh5557LieeeGL22GOPymB/77//fq11mjdvXqf7Gc//cD548OD07t278L7JNJyOHTumT58+ufHGG/Of//yn1rIpU6bkV7/6VQ488MCFfkEy/5exdb1n9aK0yST55JNP8uKLL1amx40bl+nTp2fjjTdOkmy55ZYZN27cAm9OunXrliZNmmTjjTfOO++8U6u3yJe16x49euTZZ5/9wg9hW2yxRQYNGpTnn38+X//61/PrX/+6Ts9/WVHX9vP5137EiBGVv+WiqG97GzVqVObNm5errroq2223XTbYYINMmjSpTvtYFPPb2zvvvFOZ99prr2X69Om12vV87du3T5cuXfLcc8/Vmv/cc89V1t9www3zl7/8JTU1NZXlnx8MOkn22GOPtGnTJjfddFMeffRRY0k1gK96fpzfE2/+tgcffHCeeOKJvPzyyw1aZ9euXXP88cfn//v//j/jByxlNtxww1oDO8730ksvZYMNNljodhtvvHHGjBlTa+Dl5557Lk2aNKkMPP9ZX/va1yr39p/v448/zgsvvFDrXPPZ621SfK459NBD8/bbb+f666/Pa6+9lgEDBnz5E2WJVPSZochzzz2XI444Ivvss0823XTTdO7cOW+99VatdZo1a5bevXvn8ssvzyuvvJK33norf/zjH5N8eu3+snNTjx49MnTo0K/8nKie7373u2nSpEl+/etfZ8iQITnqqKNSKpXy3HPPpV+/fjn00EOz2WabZb311svf/va3WtuWSqX06tUr559/fl5++eW0aNEi9913X9q1a5d11llnoW1j/o8YPvs+f2H3bJ9vUephyTf/PdrPfvazWtfCz9tyyy0zZcqUNGvWbIHPiot6X/7u3bunZcuWmThx4gL7+LLvKhbl/Alt27bNOeeck4suuugLe7Cz7Ch6D7bFFltk7ty5ee+99xY413Tu3DnJkvO97Xybbrpp5s2bt8D4UJ+16qqrZsCAAfnlL3+Za6+9Nv/zP/9T5+MsTYQoy4D1118//fr1y/e///386U9/ypgxY3LooYdmjTXWSL9+/ZIkJ554Yh599NFceeWVGT9+fH72s5/l0Ucf/dL93nHHHRk7dmxGjhyZ/v37L5BEzn/jO2XKlErX7C9yyCGH5B//+EduueUWXwI2kp/97GepqalJ375988wzz+Sdd97Jo48+mj59+mSNNdaoDNJeZLXVVkvr1q3z6KOPZurUqYW/qC2yKG0y+fRkfsIJJ2TkyJEZNWpUjjjiiGy33XaVW4yce+65GTJkSM4///y8+uqrGTt2bO66667K7W969+6dDTbYIAMGDMiYMWPy7LPP1hoot8jxxx+fmTNn5qCDDsqLL76Y8ePH54477si4ceMyYcKEDBo0KMOHD8/bb7+dxx9/POPHj69TELCsqUv7ee6553L55Zfnb3/7W2644Ybcc889Oemkkxb5WGuvvXZKpVIeeuih/POf/6z8MuzLdOvWLR9//HF++tOf5u9//3vuuOOOxTJIaO/evbPpppumf//+eemll/LnP/85hx9+eHbccceF3grvjDPOyGWXXZa7774748aNyw9/+MOMHj268roccsghmTdvXo4++uiMHTs2jz32WK688sokqfXlfdOmTXPEEUdk0KBBWX/99b+0Wy+Lpi7t+8MPP8yUKVMyZcqUjBkzJsccc0xatWqVb3/720mSU045JT179syuu+6a6667Li+99FImTJiQxx57LI888kit2x/W1aBBgzJp0qQ8+eSTX/k503iOOeaY/O1vf8uJJ56YV155JePGjcvVV1+dO++8M6eddtpCt+vfv39atWqVAQMG5K9//WueeuqpnHDCCTnssMPSqVOnBdZv06ZNjjnmmJxxxhl59NFH89prr+X73/9+PvzwwwwcODBJ8oMf/CCvv/56zjrrrPztb3/Lb37zm0qPk8+ea1ZaaaXsu+++OeOMM/Ltb387a665ZsO+KCxx1l9//cqAomPGjKlcl+Z76KGHcv3112f06NF5++23M2TIkMybN68S6K2zzjoZOXJk3nrrrbz//vuFvTcHDRqUF154Iccee2xeeeWVvP7667npppsW+JDPkqtt27Y58MADM2jQoEyePLlyN4H1118/TzzxRJ5//vmMHTs2P/jBDzJ16tTKdiNHjszFF1+cF198MRMnTsy9996bf/7zn5X31j/+8Y9z1VVX5frrr8/48ePz0ksv5ac//WmST38Bu91221UG8n766ae/8BaYi1IPS48bb7wxn3zySbbeeuvcfffdGTt2bMaNG5df/vKXef3119O0adP07t07PXv2zN57753HH388b731Vp5//vn86Ec/WuCHAwvTrl27nH766TnllFNy++23580336y0w/m3t1yYLzt/smyrqampfDaY/1jYde3oo49Ohw4dltsfZ5JssMEG6d+/fw4//PDce++9mTBhQv785z/nkksuycMPP5xkyfne9rPbDRgwIEcddVTuv//+TJgwIcOGDctvfvObJJ9+X/fAAw/kjTfeyKuvvpqHHnpomf/uTIiyjBg8eHC22mqr7LnnnunZs2fK5XL+8Ic/VLqubrfddrnlllty3XXXZbPNNsvjjz/+pW9Cb7311kybNi1bbrllDjvssJx44olZbbXVaq1z1VVX5YknnkjXrl2zxRZbfGmdHTp0yH777Ze2bdtm7733rvfzZdGtv/76efHFF7Peeuvlu9/9br72ta/l6KOPzs4775zhw4cXdjmdr1mzZrn++uvz85//PF26dKkVgHyZL2uTSbLCCivkrLPOyiGHHJJevXqlbdu2lVvjJEnfvn3z0EMP5fHHH883vvGNbLfddrnmmmuy9tprJ/m0m/99992X//znP9lmm23yve997wtDoeTTXzb98Y9/zKxZs7Ljjjtmq622yi233JLmzZtnhRVWyOuvv5799tsvG2ywQY4++ugcd9xx+cEPfrDIz3tZU5f2c9ppp+XFF1/MFltskQsvvDBXX311+vbtu8jHWmONNXL++efnhz/8YTp16pTjjz9+kbbbbLPNcvXVV+eyyy7L17/+9fzqV7/KJZdcUufn+mVKpVIeeOCBrLTSStlhhx3Su3fvrLfeerXa7OedeOKJOfXUU3Paaadl0003zaOPPpoHH3ww66+/fpJPe6v8/ve/z+jRo7P55pvnRz/6Uc4999wkWeCWdQMHDsycOXNy5JFHNvhzW17VpX3fcsstWX311bP66qtn5513zvvvv58//OEPlS8SW7VqlaFDh+ass87K4MGD881vfjMbb7xxTj755PTq1esr3Y5r5ZVXzllnnZWPPvroqz5lGtF6662XZ555Jq+//np69+6dbbfdNr/5zW9yzz33ZLfddlvodiussEIee+yx/Pvf/843vvGN7L///tl1113zs5/9bKHbXHrppdlvv/1y2GGHZcstt8wbb7yRxx57LCuttFKSZN11181vf/vb3HvvvenRo0duuummyo8OWrZsWWtf8881fuyyfLj66quz0korZfvtt89ee+2Vvn37Zsstt6wsX3HFFXPvvfdml112ycYbb5ybb745d955ZzbZZJMkn97OpmnTpunevXtWXXXVwntwb7DBBnn88cczZsyYbLPNNunZs2ceeOCBL72dIUuWgQMHZtq0aenbt29lPMKzzz47W265Zfr27ZuddtopnTt3rvUZr3379nnmmWeyxx57ZIMNNsjZZ5+dq666KrvvvnuST29Dcu211+bGG2/MJptskj333DPjx4+vbP+LX/win3zySbbaaqucfPLJufDCC7+wxi+rh6XH1772tbz88svp3bt3Bg0alM022yxbb711fvrTn+b000/PT37yk5RKpfzhD3/IDjvskCOPPDIbbLBBDjrooLz99tuFPzpYmJ/85Cc555xzcskll2TjjTfObrvtlocffjjrrrvuF273ZedPlm2PPvpo5bPB/Mc3v/nNwnWbN2+en/zkJ97LL+cGDx6cww8/PKeddlo23HDD7L333nnhhRey1lprJVlyvrf9rJtuuin7779/jj322Gy00Ub5/ve/X+kh2KJFiwwaNCg9evTIDjvskKZNm+auu+6q0/6XNqXyoo6oCg1k1113zSabbJLrr7++2qVQRbfddltOPvnkOt1TmyXXOuusk5NPPjknn3xytUtZ6v3qV7/KkUcemRkzZtT6Fcmzzz6bXXfdNe+8806dPhgCFLnoooty880317pFYZLccccdlXsbf3bAewAAgOWVn//QaKZNm5Zhw4Zl2LBhBtUC+H+GDBmS9dZbL2ussUbGjBmTs846K9/97ncrAUpNTU3++c9/5sc//nEOOOAAAQpQLzfeeGO+8Y1vpGPHjnnuuedyxRVX1Orx9+GHH2by5Mm59NJL84Mf/ECAAgAA8P8IUWg0W2yxRaZNm5bLLruscGBUgOXRlClTcu6552bKlClZffXVc8ABB9S6Ld2dd96ZgQMHZvPNN8+QIUOqWCmwNBs/fnwuvPDC/Pvf/85aa62V0047LYMGDaosv/zyy3PRRRdlhx12qDUfAABgeed2XgAAAAAAAAUMLA8AAAAAAFBAiAIAAAAAAFBAiAIAAAAAAFBAiAIAAAAAAFBAiAIAACz3fvzj/7+duwvNuf/jAP52t2yySZinYiNRlHTlISfELBTmabVMyUIec8AJEgdOSO2QJKE4Gi01nCwrnIgiOVBbzhbTpDjwUPY/+Gf9/V253bfubHev19HVdX1+n+/79Ord93c8c+bM+d0xAACAAUaJAgAADBivX7/Orl27Mnny5JSWlmb8+PFZvnx57t+//4+ee/DgwbS3t/+jZwAAAINPye8OAAAA8NWGDRvy6dOnXLp0KVOnTs2rV6/S3t6e3t7ev7Xv06dPGTp06J/OlZeXp7y8/G+dAQAA/Hu5iQIAAAwIb9++zd27d3Py5MksWbIkVVVVmT9/fg4dOpQ1a9b0z2zbti2VlZUZMWJEli5dmidPnvTv+PparvPnz2fKlCkpKyvLuXPnMnHixHz58uWb8+rq6tLU1PTNc//rwoULmTVrVkpLSzNhwoTs3bv3m6w/ygEAAPw7KFEAAIAB4ettkNbW1nz8+LHoTH19fXp6enLr1q08evQohUIhNTU1efPmTf9MZ2dnrl27luvXr+fx48epr69Pb29v7ty50z/z5s2b3L59O42NjUXPOXPmTPbs2ZMdO3bk6dOnuXHjRqZNm/aXcgAAAIOf13kBAAADQklJSS5evJjt27fn7NmzKRQKWbx4cRoaGjJ79uzcu3cvDx48SE9PT0pLS5Mkp0+fTmtra1paWrJjx44k/32F1+XLl1NZWdm/e+XKlbl69WpqamqSJC0tLRkzZkyWLFlSNMuJEydy4MCB7N+/v/+7efPmJclP5wAAAAY/N1EAAIABY8OGDenu7s6NGzeyYsWKdHR0pFAo5OLFi3ny5Enev3+f0aNH999aKS8vz4sXL9LV1dW/o6qq6psCJUkaGxtz7dq1/hsuV65cSUNDQ/744/u/RD09Penu7u4vXP7fz+YAAAAGPzdRAACAAaWsrCy1tbWpra3N0aNHs23bthw7diy7d+/OhAkT0tHR8d0zI0eO7P88fPjw735fvXp1+vr60tbWlnnz5uXu3btpbm4uev6wYcN+mO/9+/c/lQMAABj8lCgAAMCANnPmzLS2tqZQKOTly5cpKSlJdXX1X9pRVlaW9evX58qVK+ns7MyMGTNSKBSKzlZUVKS6ujrt7e1FX/f1KzkAAIDBRYkCAAAMCL29vamvr09TU1Nmz56dioqKPHz4MKdOnUpdXV2WLVuWhQsXZu3atTl16lSmT5+e7u7utLW1Zd26dZk7d+4P9zc2NmbVqlV59uxZNm/e/MPZ48ePZ+fOnRk7dmxWrlyZd+/e5f79+9m3b98v5wAAAAYPJQoAADAglJeXZ8GCBWlubk5XV1c+f/6cSZMmZfv27Tl8+HCGDBmSmzdv5siRI9m6dWtev36d8ePHZ9GiRRk3btyf7l+6dGlGjRqV58+fZ9OmTT+c3bJlSz58+JDm5uYcPHgwY8aMycaNG5Pkl3MAAACDx5C+vr6+3x0CAAAAAABgoPnjdwcAAAAAAAAYiJQoAAAAAAAARShRAAAAAAAAilCiAAAAAAAAFKFEAQAAAAAAKEKJAgAAAAAAUIQSBQAAAAAAoAglCgAAAAAAQBFKFAAAAAAAgCKUKAAAAAAAAEUoUQAAAAAAAIpQogAAAAAAABTxH5VA/U6Knyu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8A323-DDE5-C06A-9399-F411ADCE72AE}"/>
              </a:ext>
            </a:extLst>
          </p:cNvPr>
          <p:cNvSpPr/>
          <p:nvPr/>
        </p:nvSpPr>
        <p:spPr>
          <a:xfrm>
            <a:off x="6096000" y="882650"/>
            <a:ext cx="1003300" cy="232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168F1A3-DDA4-4A5F-C65A-3D05683C9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8987" y="-31764"/>
            <a:ext cx="6225401" cy="72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0372B-F4F6-34CE-FAC0-72DA1E4420B0}"/>
              </a:ext>
            </a:extLst>
          </p:cNvPr>
          <p:cNvSpPr txBox="1"/>
          <p:nvPr/>
        </p:nvSpPr>
        <p:spPr>
          <a:xfrm>
            <a:off x="307975" y="701352"/>
            <a:ext cx="1227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0000CC"/>
                </a:solidFill>
              </a:rPr>
              <a:t>OR Suite - 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37172-F6D5-8A0A-6230-FDD0CECB4B4F}"/>
              </a:ext>
            </a:extLst>
          </p:cNvPr>
          <p:cNvSpPr txBox="1"/>
          <p:nvPr/>
        </p:nvSpPr>
        <p:spPr>
          <a:xfrm>
            <a:off x="7693819" y="2044700"/>
            <a:ext cx="3888579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Confirm that OR Suite Has less Dominance on  the Overall Ratio, rather Service &amp; CPT Procedure done has impact on the Overall Usage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We must Focus on CPT Procedure to Optimize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Orthopedics Procedures in OR Suite 8 have better usage Efficacy Comparatively, may be due to CPT Procedure done in OR Suite-8</a:t>
            </a:r>
          </a:p>
        </p:txBody>
      </p:sp>
    </p:spTree>
    <p:extLst>
      <p:ext uri="{BB962C8B-B14F-4D97-AF65-F5344CB8AC3E}">
        <p14:creationId xmlns:p14="http://schemas.microsoft.com/office/powerpoint/2010/main" val="318418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4" y="130949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Potential cost savings and increase procedure throughput</a:t>
            </a:r>
            <a:endParaRPr lang="en-GB" dirty="0"/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842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AutoShape 4" descr="data:image/png;base64,iVBORw0KGgoAAAANSUhEUgAABlEAAAKoCAYAAADnONmNAAAAOXRFWHRTb2Z0d2FyZQBNYXRwbG90bGliIHZlcnNpb24zLjcuMSwgaHR0cHM6Ly9tYXRwbG90bGliLm9yZy/bCgiHAAAACXBIWXMAAA9hAAAPYQGoP6dpAABnaElEQVR4nOzdebyc890//tdkj2wIEiG2xhYVaxFprUmDcsdaSxCk1du+0/xqKbXvtJbebg3RFtXaSq2poCQpIdESaWiIyqLaLBJ1QjK/P3wztyNXyDlOzmR5Ph+Peci1v2fOx3XNzGs+16dULpfLAQAAAAAAoJYm1S4AAAAAAABgSSREAQAAAAAAKCBEAQAAAAAAKCBEAQAAAAAAKCBEAQAAAAAAKCBEAQAAAAAAKCBEAQAAAAAAKCBEAQAAAAAAKCBEAQAAAAAAKNCs2gUsbvPmzcukSZPSrl27lEqlapcDAAAAAABUUblczgcffJAuXbqkSZMv7mtS1RBlnXXWydtvv73A/GOPPTY33HBDPvroo5x22mm56667UlNTk759++bGG29Mp06dFvkYkyZNSteuXRuybAAAAAAAYCn3zjvvZM011/zCdUrlcrncSPUs4J///Gfmzp1bmf7rX/+aPn365KmnnspOO+2UY445Jg8//HBuu+22dOjQIccff3yaNGmS5557bpGPMWPGjKy44op555130r59+8XxNAAAAAAAgKXEzJkz07Vr10yfPj0dOnT4wnWrGqJ83sknn5yHHnoo48ePz8yZM7Pqqqvm17/+dfbff/8kyeuvv56NN944w4cPz3bbbbdI+5w5c2Y6dOiQGTNmCFEAAAAAAGA5V5fcYIkZWH7OnDn55S9/maOOOiqlUimjRo3Kxx9/nN69e1fW2WijjbLWWmtl+PDhC91PTU1NZs6cWesBAAAAAABQV0tMiHL//fdn+vTpOeKII5IkU6ZMSYsWLbLiiivWWq9Tp06ZMmXKQvdzySWXpEOHDpWH8VAAAAAAAID6WGJClFtvvTW77757unTp8pX2M2jQoMyYMaPyeOeddxqoQgAAAAAAYHnSrNoFJMnbb7+dJ598Mvfee29lXufOnTNnzpxMnz69Vm+UqVOnpnPnzgvdV8uWLdOyZcvFWS4AAAAAALAcWCJ6ogwePDirrbZavvOd71TmbbXVVmnevHmGDh1amTdu3LhMnDgxPXv2rEaZAAAAAADAcqTqPVHmzZuXwYMHZ8CAAWnW7P/K6dChQwYOHJhTTz01K6+8ctq3b58TTjghPXv2zHbbbVfFigEAAAAAgOVB1UOUJ598MhMnTsxRRx21wLJrrrkmTZo0yX777Zeampr07ds3N954YxWqBAAAAAAAljelcrlcrnYRi9PMmTPToUOHzJgxI+3bt692OQAAAAAAQBXVJTdYIsZEAQAAAAAAWNIIUQAAAAAAAAoIUQAAAAAAAAoIUQAAAAAAAAoIUQAAAAAAAAoIUQAAAAAAAAoIUQAAAAAAAAoIUQAAAAAAAAoIUQAAAAAAAAoIUQAAAAAAAAoIUQAAAAAAAAoIUQAAAAAAAAoIUQAAAAAAAAoIUQAAAAAAAAoIUQAAAAAAAAo0q3YBwPKrXC5n9uzZlek2bdqkVCpVsSIAAAAAgP8jRAGqZvbs2enXr19l+oEHHkjbtm2rWBEAAAAAwP9xOy8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zapdAAAAUDflcjmzZ8+uTLdp0yalUqmKFQEAACybhCgAALCUmT17dvr161eZfuCBB9K2bdsqVgQAALBscjsvAAAAAACAAkIUAAAAAACAAm7nBUuQrc4YUu0SGlXpkznp8Jnpnc65K+VmLapWT2MbdcXh1S4BAAAAAPgCeqIAAAAAAAAUEKIAAAAAAAAUqHqI8u677+bQQw9Nx44d07p162y66aZ58cUXK8vL5XLOPffcrL766mndunV69+6d8ePHV7FiAAAAAABgeVDVEGXatGnp1atXmjdvnkceeSSvvfZarrrqqqy00kqVdS6//PJcf/31ufnmmzNy5Mi0adMmffv2zUcffVTFygEAAAAAgGVdVQeWv+yyy9K1a9cMHjy4Mm/dddet/LtcLufaa6/N2WefnX79+iVJhgwZkk6dOuX+++/PQQcd1Og1AwAAAAAAy4eq9kR58MEHs/XWW+eAAw7Iaqutli222CK33HJLZfmECRMyZcqU9O7duzKvQ4cO2XbbbTN8+PBqlAwAAAAAACwnqhqi/P3vf89NN92U9ddfP4899liOOeaYnHjiibn99tuTJFOmTEmSdOrUqdZ2nTp1qiz7vJqamsycObPWAwAAAAAAoK6qejuvefPmZeutt87FF1+cJNliiy3y17/+NTfffHMGDBhQr31ecsklOf/88xuyTAAAAAAAYDlU1Z4oq6++erp3715r3sYbb5yJEycmSTp37pwkmTp1aq11pk6dWln2eYMGDcqMGTMqj3feeWcxVA4AAAAAACzrqhqi9OrVK+PGjas1729/+1vWXnvtJJ8OMt+5c+cMHTq0snzmzJkZOXJkevbsWbjPli1bpn379rUeAAAAAAAAdVXV23mdcsop2X777XPxxRfnu9/9bv785z/nf/7nf/I///M/SZJSqZSTTz45F154YdZff/2su+66Oeecc9KlS5fsvffe1SwdAAAAAABYxlU1RPnGN76R++67L4MGDcoFF1yQddddN9dee2369+9fWefMM8/M7Nmzc/TRR2f69On55je/mUcffTStWrWqYuUAAAAAAMCyrqohSpLsueee2XPPPRe6vFQq5YILLsgFF1zQiFUBAAAAAADLu6qOiQIAAAAAALCkEqIAAAAAAAAUEKIAAAAAAAAUEKIAAAAAAAAUEKIAAAAAAAAUEKIAAAAAAAAUEKIAAAAAAAAUEKIAAAAAAAAUEKIAAAAAAAAUEKIAAAAAAAAUEKIAAAAAAAAUEKIAAAAAAAAUEKIAAAAAAAAUEKIAAAAAAAAUaFbtAgAAAIDlW7lczuzZsyvTbdq0SalUqmJFAACfEqIAAAAAVTV79uz069evMv3AAw+kbdu2VawIAOBTbucFAAAAAABQQIgCAAAAAABQQIgCAAAAAABQQIgCAAAAAABQQIgCAAAAAABQQIgCAAAAAABQQIgCAAAAAABQQIgCAAAAAABQQIgCAAAAAABQQIgCAAAAAABQQIgCAAAAAABQoFm1CwAAgK9qqzOGVLuERlX6ZE46fGZ6p3PuSrlZi6rV09hGXXF4tUsAAACWE3qiAAAAAAAAFBCiAAAAAAAAFBCiAAAAAAAAFBCiAAAAAAAAFBCiAAAAAAAAFBCiAAAAAAAAFGhW7QKA5Ve5afPM6HFwrWkAAAAAgCWFEAWonlIp5WYtql0FAAAAAEAht/MCAAAAAAAoIEQBAAAAAAAoIEQBAAAAAAAoIEQBAAAAAAAoYGB5FlAulzN79uzKdJs2bVIqlapYEQAAAAAAND4hCguYPXt2+vXrV5l+4IEH0rZt2ypWBAAAAAAAjc/tvAAAAAAAAAoIUQAAAAAAAAoIUQAAAAAAAAoIUQAAAAAAAAoIUQAAAAAAAAoIUQAAAAAAAAoIUQAAAAAAAAoIUQAAAAAAAAoIUQAAAAAAAAoIUQAAAAAAAAoIUQAAAAAAAAoIUQAAAAAAAAoIUQAAAAAAAAoIUQAAAAAAAAoIUQAAAAAAAAoIUQAAAAAAAAo0q3YBAAAAQG1bnTGk2iU0qtInc9LhM9M7nXNXys1aVK2exjbqisOrXQIAsBB6ogAAAAAAABQQogAAAAAAABQQogAAAAAAABQQogAAAAAAABQQogAAAAAAABQQogAAAAAAABQQogAAAAAAABQQogAAAAAAABSoaojy4x//OKVSqdZjo402qiz/6KOPctxxx6Vjx45p27Zt9ttvv0ydOrWKFQMAAAAAAMuLqvdE2WSTTTJ58uTK409/+lNl2SmnnJLf//73ueeee/L0009n0qRJ2XfffatYLQAAAAAAsLxoVvUCmjVL586dF5g/Y8aM3Hrrrfn1r3+dXXbZJUkyePDgbLzxxhkxYkS22267xi4VAAAAAABYjlS9J8r48ePTpUuXrLfeeunfv38mTpyYJBk1alQ+/vjj9O7du7LuRhttlLXWWivDhw+vVrkAAFB15abNM6PHwZVHuWnzapcEAACwTKpqT5Rtt902t912WzbccMNMnjw5559/fr71rW/lr3/9a6ZMmZIWLVpkxRVXrLVNp06dMmXKlIXus6amJjU1NZXpmTNnLq7yAQCgOkqllJu1qHYVAABAlZXL5cyePbsy3aZNm5RKpSpWtOypaoiy++67V/7do0ePbLvttll77bXzm9/8Jq1bt67XPi+55JKcf/75DVUiAAAAAAAskWbPnp1+/fpVph944IG0bdu2ihUte6o+Jspnrbjiitlggw3yxhtvpE+fPpkzZ06mT59eqzfK1KlTC8dQmW/QoEE59dRTK9MzZ85M165dv1JdW50x5Cttv7QpfTInHT4zvdM5dy1Xv3QcdcXh1S4BAAAAAIAlQNXHRPmsWbNm5c0338zqq6+erbbaKs2bN8/QoUMry8eNG5eJEyemZ8+eC91Hy5Yt0759+1oPAAAAAACAuqpqT5TTTz89e+21V9Zee+1MmjQp5513Xpo2bZqDDz44HTp0yMCBA3Pqqadm5ZVXTvv27XPCCSekZ8+e2W677apZNgAAAAAAsByoaojyj3/8IwcffHD+9a9/ZdVVV803v/nNjBgxIquuumqS5JprrkmTJk2y3377paamJn379s2NN95YzZIBAAAAAIDlRFVDlLvuuusLl7dq1So33HBDbrjhhkaqCAAAAAAA4FNL1JgoAAAAAAAASwohCgAAAAAAQAEhCgAAAAAAQAEhCgAAAAAAQAEhCgAAAAAAQAEhCgAAAAAAQAEhCgAAAAAAQAEhCgAAAAAAQAEhCgAAAAAAQAEhCgAAAAAAQAEhCgAAAAAAQAEhCgAAAAAAQAEhCgAAAAAAQAEhCgAAAAAAQAEhCgAAAAAAQAEhCgAAAAAAQAEhCgAAAAAAQAEhCgAAAAAAQAEhCgAAAAAAQAEhCgAAAAAAQAEhCgAAAAAAQAEhCgAAAAAAQAEhCgAAAAAAQIFm1S4AAAAAAAAawlZnDKl2CY2q9MmcdPjM9E7n3JVysxZVq6exjbri8MV+DD1RAAAAAAAACuiJAgAAAFRVuWnzzOhxcK1pAIAlgRAFAAAAqK5Sabm69QgAsPRwOy8AAAAAAIACQhQAAAAAAIACQhQAAAAAAIACxkRhAQb0AwAAAAAAIQpFDOgHAAAAAABu5wUAAAAAAFBEiAIAAAAAAFBAiAIAAAAAAFBAiAIAAAAAAFBAiAIAAAAAAFBAiAIAAAAAAFBAiAIAAAAAAFBAiAIAAAAAAFBAiAIAAAAAAFBAiAIAAAAAAFBAiAIAAAAAAFBAiAIAAAAAAFBAiAIAAAAAAFBAiAIAAAAAAFBAiAIAAAAAAFBAiAIAAAAAAFBAiAIAAAAAAFBAiAIAAAAAAFBAiAIAAAAAAFBAiAIAAAAAAFBAiAIAAAAAAFBAiAIAAAAAAFCgWbULAAAAAAAA6q7ctHlm9Di41jQNS4gCAAAAAABLo1Ip5WYtql3FMs3tvAAAAAAAAAoIUQAAAAAAAAoIUQAAAAAAAAoIUQAAAAAAAAoIUQAAAAAAAAoIUQAAAAAAAAoIUQAAAAAAAAoIUQAAAAAAAAoIUQAAAAAAAAoIUQAAAAAAAAo0+yobz5kzJ++9917mzZtXa/5aa631lYoCAAAAAACotnqFKOPHj89RRx2V559/vtb8crmcUqmUuXPnNkhxAAAAAAAA1VKv23kdccQRadKkSR566KGMGjUqL730Ul566aW8/PLLeemll+pdzKWXXppSqZSTTz65Mu+jjz7Kcccdl44dO6Zt27bZb7/9MnXq1HofAwAAAAAAYFHUqyfK6NGjM2rUqGy00UYNVsgLL7yQn//85+nRo0et+aecckoefvjh3HPPPenQoUOOP/747Lvvvnnuueca7NgAAAAAAACfV6+eKN27d8/777/fYEXMmjUr/fv3zy233JKVVlqpMn/GjBm59dZbc/XVV2eXXXbJVlttlcGDB+f555/PiBEjGuz4AAAAAAAAn1evEOWyyy7LmWeemWHDhuVf//pXZs6cWetRV8cdd1y+853vpHfv3rXmjxo1Kh9//HGt+RtttFHWWmutDB8+vHBfNTU1X7keAAAAAACAet3Oa36oseuuu9aaX5+B5e+666689NJLeeGFFxZYNmXKlLRo0SIrrrhirfmdOnXKlClTCvd3ySWX5Pzzz1/k4wMAAAAAABSpV4jy1FNPNcjB33nnnZx00kl54okn0qpVqwbZ56BBg3LqqadWpmfOnJmuXbs2yL4BAAAAAIDlR71ClB133LFBDj5q1Ki899572XLLLSvz5s6dm2eeeSY/+9nP8thjj2XOnDmZPn16rd4oU6dOTefOnQv32bJly7Rs2bJB6gMAAAAAAJZfixyivPLKK/n617+eJk2a5JVXXvnCdXv06LFI+9x1113zl7/8pda8I488MhtttFHOOuusdO3aNc2bN8/QoUOz3377JUnGjRuXiRMnpmfPnotaOgAAAAAAQJ0tcoiy+eabZ8qUKVlttdWy+eabp1QqpVwuL7BeXcZEadeuXb7+9a/XmtemTZt07NixMn/gwIE59dRTs/LKK6d9+/Y54YQT0rNnz2y33XaLWjoAAAAAAECdLXKIMmHChKy66qqVfzeWa665Jk2aNMl+++2Xmpqa9O3bNzfeeGOjHR8AAAAAAFg+LXKIsvbaaxf+u6ENGzas1nSrVq1yww035IYbblhsxwQAAAAAAPi8JvXZ6Pbbb8/DDz9cmT7zzDOz4oorZvvtt8/bb7/dYMUBAAAAAABUS71ClIsvvjitW7dOkgwfPjw/+9nPcvnll2eVVVbJKaec0qAFAgAAAAAAVMMi387rs955551069YtSXL//fdn//33z9FHH51evXplp512asj6AAAAAAAAqqJePVHatm2bf/3rX0mSxx9/PH369Eny6fgl//nPfxquOgAAAAAAgCqpV0+UPn365Hvf+1622GKL/O1vf8see+yRJHn11VezzjrrNGR9AAAAAAAAVVGvnig33HBDevbsmX/+85/53e9+l44dOyZJRo0alYMPPrhBCwQAAAAAAKiGevVEWXHFFfOzn/1sgfnnn3/+Vy4IAAAAAABgSbDIIcorr7yyyDvt0aNHvYoBAAAAAABYUixyiLL55punVCqlXC4XLp+/rFQqZe7cuQ1WIAAAAAAAQDUscogyYcKExVkHAAAAAADAEmWRQ5S11157cdYBAAAAAACwRGlS3w3vuOOO9OrVK126dMnbb7+dJLn22mvzwAMPNFhxAAAAANBQyuVyZs2aVXks7Lb1ADBfvUKUm266Kaeeemr22GOPTJ8+vTIGyoorrphrr722IesDAAAAgAYxe/bs9OvXr/KYPXt2tUsCYAlXrxDlpz/9aW655Zb86Ec/StOmTSvzt9566/zlL39psOIAAAAAAACqpV4hyoQJE7LFFlssML9ly5YSfAAAAAAAYJlQrxBl3XXXzejRoxeY/+ijj2bjjTf+qjUBAAAAAABUXbP6bHTqqafmuOOOy0cffZRyuZw///nPufPOO3PJJZfkf//3fxu6RgAAAAAAgEZXrxDle9/7Xlq3bp2zzz47H374YQ455JB06dIl1113XQ466KCGrhEAAAAAAKDR1StESZL+/funf//++fDDDzNr1qysttpqDVkXAAAAAABAVdVrTJQk+eSTT/Lkk0/mjjvuSOvWrZMkkyZNyqxZsxqsOAAAAAAAgGqpV0+Ut99+O7vttlsmTpyYmpqa9OnTJ+3atctll12Wmpqa3HzzzQ1dJwAAAAAAQKOqV0+Uk046KVtvvXWmTZtW6YWSJPvss0+GDh3aYMUBAAAAAABUS716ojz77LN5/vnn06JFi1rz11lnnbz77rsNUhgAAAAAAEA11asnyrx58zJ37twF5v/jH/9Iu3btvnJRAAAAAAAA1VavEOXb3/52rr322sp0qVTKrFmzct5552WPPfZoqNoAAAAAAACqpl6387rqqqvSt2/fdO/ePR999FEOOeSQjB8/PqusskruvPPOhq4RAAAAAACg0dUrRFlzzTUzZsyY3HXXXXnllVcya9asDBw4MP3796810PwSZc6cTx/10GzuJw1cDEu0eraThqCtLWeq2NYAljWuocsZ11CWA85ryxnntcYzZ06azZtXa9rrD8sW19DlTH3P4XXYrl4hSpI0a9Yshx56aH03b3xXXZW0bFmvTY8aMaaBi2GJdvHEqh1aW1vOVLGtASxrXEOXM66hLAec15YzzmuNpsWcOTnkrbf+b/rKK5MWLapXENDgXEOXM/W9htbULPKq9Q5Rxo8fn6eeeirvvfde5n02wU9y7rnn1ne3AAAAAAAAS4RSuVwu13WjW265Jcccc0xWWWWVdO7cOaVS6f92WCrlpZdeatAiv4qZM2emQ4cOmfHPf6Z9+/b12se2P/xlA1fFkmzkpdXrYaWtLV+q2dYAljWuocsX11CWB85ryxfntcYza9as7LfffpXp3/3ud2nbtm0VKwIammvo8qW+19CZM2emw6qrZsaMGV+aG9SrJ8qFF16Yiy66KGeddVa9CqyKFi3q3T3zk6b17rDD0qiK3Xi1teWMLuMADcY1dDnjGspywHltOeO81nhatMgnTZrUmvb6w7LFNXQ5U99zeB22a/Llqyxo2rRpOeCAA+qzKQAAAAAAwFKhXiHKAQcckMcff7yhawEAAAAAAFhiLHLfpuuvv77y727duuWcc87JiBEjsummm6Z58+a11j3xxBMbrkIAAAAAAIAqWOQQ5Zprrqk13bZt2zz99NN5+umna80vlUpCFAAAAAAAYKm3yCHKhAkTFmcdAAAAAAAAS5Q6jYny1FNP5eOPP15ctQAAAAAAACwxFrknSpLsuuuuadWqVbbbbrvsvPPO2XnnnbPddtulWbM67QYAAAAAAGCJV6eeKBMmTMgNN9yQtdZaK7feemt22GGHrLjiiunbt28uvfTSjBw5MvPmzVtctQIAAAAAADSaOoUoa6+9do488sjcdttteeutt/LGG2/k+uuvT6dOnXLTTTdl++23z8orr7y4agUAAAAAAGg0X+k+XOutt16aNm2aUqmUUqmU+++/P3PmzGmo2gAAAAAAAKqmziHKxIkTM2zYsDz11FMZNmxY3n///Wy//fb51re+lYceeijbbrvt4qgTAAAAAACgUdUpRFlvvfUybdq09OrVKzvssEN+8IMfZOuttzawPAAAAMBSaKszhlS7hEZV+mROOnxmeqdz7kq5WYuq1dPYRl1xeLVLAFjq1GlMlP/85z+fbtSkSZo1a5bmzZunadOmi6UwAAAAAACAaqpTiDJ58uQMHz48e+yxR0aOHJnvfOc7WWmllbLnnnvmyiuvzAsvvJB58+YtrloBAAAAAAAaTZ3vw7XRRhtlo402yn//938nScaOHVsZH+XCCy9MkkyfPr1BiwQAAAAAAGhsdeqJ8nlTp07NK6+8kldeeSVjxozJzJkzU1NT01C1AQAAAAAAVE2deqK89957GTZsWIYNG5annnoqf/vb39K8efNss802Oeigg7LzzjunZ8+ei6tWAAAAAACARlOnEKVz585p3rx5tt566+y3337Zeeeds/3226d169aLqz4AAAAAAICqqFOI8sgjj+Sb3/xm2rRps0jrP/fcc9l6663TsmXLehUHAAAAALC0KZfLmT17dmW6TZs2KZVKVawIqK86hSh9+/at08533333jB49Ouutt16dtgMAAAAAWFrNnj07/fr1q0w/8MADadu2bRUrAurrKw0s/2XK5fLi3D0AAAAAAMBis1hDFAAAAAAAgKWVEAUAAAAAAKCAEAUAAAAAAKDAYg1RSqXS4tw9AAAAAADAYmNgeQAAAAAAgALN6rvhJ598kmHDhuXNN9/MIYccknbt2mXSpElp37592rZtmyT54IMPGqxQAAAAAACAxlSvEOXtt9/ObrvtlokTJ6ampiZ9+vRJu3btctlll6WmpiY333xzQ9cJAAAAAADQqOp1O6+TTjopW2+9daZNm5bWrVtX5u+zzz4ZOnRogxUHAAAAAABQLfXqifLss8/m+eefT4sWLWrNX2eddfLuu+82SGEAAAAAAADVVK+eKPPmzcvcuXMXmP+Pf/wj7dq1+8pFAQAAAAAAVFu9QpRvf/vbufbaayvTpVIps2bNynnnnZc99tijoWoDAAAAAAComnrdzuuqq65K3759071793z00Uc55JBDMn78+Kyyyiq58847G7pGAAAAAACARlevEGXNNdfMmDFjctddd+WVV17JrFmzMnDgwPTv37/WQPMAAAAAAABLq3qFKEnSrFmzHHrooQ1ZCwAAAAAAwBJjkUOUBx98cJF3+l//9V/1KgYAAAAAAGBJscghyt57771I65VKpcydO3eR1r3pppty00035a233kqSbLLJJjn33HOz++67J0k++uijnHbaabnrrrtSU1OTvn375sYbb0ynTp0WtWwAAAAAAIB6abKoK86bN2+RHosaoCSfjq1y6aWXZtSoUXnxxRezyy67pF+/fnn11VeTJKecckp+//vf55577snTTz+dSZMmZd999637swQAAAAAAKijeo+J0hD22muvWtMXXXRRbrrppowYMSJrrrlmbr311vz617/OLrvskiQZPHhwNt5444wYMSLbbbddNUoGAAAAAACWE/UKUS644IIvXH7uuefWeZ9z587NPffck9mzZ6dnz54ZNWpUPv744/Tu3buyzkYbbZS11lorw4cPX2iIUlNTk5qamsr0zJkz61wLAAAAAABAvUKU++67r9b0xx9/nAkTJqRZs2b52te+VqcQ5S9/+Ut69uyZjz76KG3bts19992X7t27Z/To0WnRokVWXHHFWut36tQpU6ZMWej+Lrnkkpx//vl1ej4AAAAAAACfV68Q5eWXX15g3syZM3PEEUdkn332qdO+Ntxww4wePTozZszIb3/72wwYMCBPP/10fcpKkgwaNCinnnpqrbq6du1a7/0BAAAAAADLpwYbE6V9+/Y5//zzs9dee+Wwww5b5O1atGiRbt26JUm22mqrvPDCC7nuuuty4IEHZs6cOZk+fXqt3ihTp05N586dF7q/li1bpmXLlvV+HgAAAAAAAEnSpCF3NmPGjMyYMeMr7WPevHmpqanJVlttlebNm2fo0KGVZePGjcvEiRPTs2fPr1oqAAAAAADAF6pXT5Trr7++1nS5XM7kyZNzxx13ZPfdd1/k/QwaNCi777571lprrXzwwQf59a9/nWHDhuWxxx5Lhw4dMnDgwJx66qlZeeWV0759+5xwwgnp2bPnQgeVBwAAAICFKTdtnhk9Dq41TePY6owh1S6hUZU+mZMOn5ne6Zy7Um7Womr1NLZRVxxe7RKgwdQrRLnmmmtqTTdp0iSrrrpqBgwYkEGDBi3yft57770cfvjhmTx5cjp06JAePXrkscceS58+fSrHadKkSfbbb7/U1NSkb9++ufHGG+tTMgAAAADLu1JpufoiG4Cvrl4hyoQJExrk4LfeeusXLm/VqlVuuOGG3HDDDQ1yPAAAAAAAgEXVoGOiAAAAAAAALCsWuSfKvvvuu8g7vffee+tVDAAAAAAAwJJikXuidOjQofJo3759hg4dmhdffLGyfNSoURk6dGg6dOjwBXsBAAAAAABYOixyT5TBgwdX/n3WWWflu9/9bm6++eY0bdo0STJ37twce+yxad++fcNXCQAAAAAA0MjqNSbKL37xi5x++umVACVJmjZtmlNPPTW/+MUvGqw4AAAAAACAaqlXiPLJJ5/k9ddfX2D+66+/nnnz5n3logAAAAAAAKptkW/n9VlHHnlkBg4cmDfffDPbbLNNkmTkyJG59NJLc+SRRzZogQAAAAAAANVQrxDlyiuvTOfOnXPVVVdl8uTJSZLVV189Z5xxRk477bQGLRAAAAAAAKAa6hWiNGnSJGeeeWbOPPPMzJw5M0kMKA8AAAAAACxT6jUmSvLpuChPPvlk7rzzzpRKpSTJpEmTMmvWrAYrDgAAAAAAoFrq1RPl7bffzm677ZaJEyempqYmffr0Sbt27XLZZZelpqYmN998c0PXCQAAAAAA0Kjq1RPlpJNOytZbb51p06aldevWlfn77LNPhg4d2mDFAQAAAAAAVEu9eqI8++yzef7559OiRYta89dZZ528++67DVIYAAAAAABANdWrJ8q8efMyd+7cBeb/4x//SLt27b5yUQAAAAAAANVWrxDl29/+dq699trKdKlUyqxZs3Leeedljz32aKjaAAAAAAAAqqZet/O66qqr0rdv33Tv3j0fffRRDjnkkIwfPz6rrLJK7rzzzoauEQAAAAAAoNHVK0RZc801M2bMmNx111155ZVXMmvWrAwcODD9+/evNdA8AAAAAADA0qpeIUqSNGvWLIceemhD1gIAAAAAALDEqHeIMn78+Dz11FN57733Mm/evFrLzj333K9cGAAAAAAAQDXVK0S55ZZbcswxx2SVVVZJ586dUyqVKstKpZIQBQAAAAAAWOrVK0S58MILc9FFF+Wss85q6HoAAAAAAACWCPUKUaZNm5YDDjigoWsBAAAAAFjqlZs2z4weB9eaBpZOTeqz0QEHHJDHH3+8oWsBAAAAAFj6lUopN2tReeQzwyEAS5dF7oly/fXXV/7drVu3nHPOORkxYkQ23XTTNG9eO0k98cQTG65CAAAAAACAKljkEOWaa66pNd22bds8/fTTefrpp2vNL5VKQhQAAAAAAGCpt8ghyoQJExZnHQAAAAAAAEuUeo2JAgAAAAAAsKyrV4iy33775bLLLltg/uWXX54DDjjgKxcFAAAAAABQbfUKUZ555pnsscceC8zffffd88wzz3zlogAAAAAAAKqtXiHKrFmz0qJFiwXmN2/ePDNnzvzKRQEAAAAAAFRbvUKUTTfdNHffffcC8++666507979KxcFAAAAAABQbc3qs9E555yTfffdN2+++WZ22WWXJMnQoUNz55135p577mnQAgEAAAAAAKqhXiHKXnvtlfvvvz8XX3xxfvvb36Z169bp0aNHnnzyyey4444NXSMAAAAAAECjq1eIkiTf+c538p3vfKchawEAAAAAAFhi1DtEme+jjz7K3XffndmzZ6dPnz5Zf/31G6IuAAAAAACAqqpTiHLqqafm448/zk9/+tMkyZw5c7LddtvltddeyworrJAzzzwzTzzxRHr27LlYigUAAAAAAGgsTeqy8uOPP54+ffpUpn/1q19l4sSJGT9+fKZNm5YDDjggF154YYMXCQAAAAAA0NjqFKJMnDgx3bt3r0w//vjj2X///bP22munVCrlpJNOyssvv9zgRQIALA3K5XJmzZpVeZTL5WqXBAAAAHwFdbqdV5MmTWp9GTBixIicc845lekVV1wx06ZNa7jqAACWIrNnz06/fv0q0w888EDatm1bxYoAAACAr6JOPVE23njj/P73v0+SvPrqq5k4cWJ23nnnyvK33347nTp1atgKAQAAAAAAqqBOPVHOPPPMHHTQQXn44Yfz6quvZo899si6665bWf6HP/wh22yzTYMXCQAAAAAA0Njq1BNln332yR/+8If06NEjp5xySu6+++5ay1dYYYUce+yxDVogAAAAAABANdSpJ0qS7Lrrrtl1110Ll5133nlfuSAAAAAAAIAlQZ16onyZe++9Nz169GjIXQIAAAAAAFRFnUOUn//859l///1zyCGHZOTIkUmSP/7xj9liiy1y2GGHpVevXg1eJAAAAAAAQGOrU4hy6aWX5oQTTshbb72VBx98MLvssksuvvji9O/fPwceeGD+8Y9/5KabblpctQIAAAAAADSaOo2JMnjw4Nxyyy0ZMGBAnn322ey44455/vnn88Ybb6RNmzaLq0YAAAAAAIBGV6eeKBMnTswuu+ySJPnWt76V5s2b5/zzzxegAAAAAAAAy5w6hSg1NTVp1apVZbpFixZZeeWVG7woAAAAAACAaqvT7byS5JxzzskKK6yQJJkzZ04uvPDCdOjQodY6V199dcNUBwAAAAAAUCV1ClF22GGHjBs3rjK9/fbb5+9//3utdUqlUsNUBgAAAAAAUEV1ClGGDRtWa/r9999PkqyyyioNVhAAAAAAAMCSoE5joiTJ9OnTc9xxx2WVVVZJp06d0qlTp6yyyio5/vjjM3369MVQIgAAAAAAQOOrU0+Uf//73+nZs2fefffd9O/fPxtvvHGS5LXXXsttt92WoUOH5vnnn89KK620WIoFAAAAAABoLHUKUS644IK0aNEib775Zjp16rTAsm9/+9u54IILcs011zRokQAAAAAAAI2tTrfzuv/++3PllVcuEKAkSefOnXP55Zfnvvvua7DiAAAAAAAAqqVOPVEmT56cTTbZZKHLv/71r2fKlClfuSgAYNmw1RlDql1Coyp9MicdPjO90zl3pdysRdXqaWyjrji82iUAAABAg6pTT5RVVlklb7311kKXT5gwISuvvPJXrQkAAAAAAKDq6hSi9O3bNz/60Y8yZ86cBZbV1NTknHPOyW677dZgxQEAAAAAAFRLnQeW33rrrbP++uvnuOOOy0YbbZRyuZyxY8fmxhtvTE1NTe64447FVSsAAAAAAECjqVOIsuaaa2b48OE59thjM2jQoJTL5SRJqVRKnz598rOf/Sxdu3ZdLIUCAAAAAAA0pjqFKEmy7rrr5pFHHsm0adMyfvz4JEm3bt2MhQIAAAAAACxT6hyizLfSSitlm222achaAAAAAAAAlhh1GlgeAAAAAABgeSFEAQAAAAAAKCBEAQAAAAAAKCBEAQAAAAAAKFDVEOWSSy7JN77xjbRr1y6rrbZa9t5774wbN67WOh999FGOO+64dOzYMW3bts1+++2XqVOnVqliAAAAAABgeVHVEOXpp5/OcccdlxEjRuSJJ57Ixx9/nG9/+9uZPXt2ZZ1TTjklv//973PPPffk6aefzqRJk7LvvvtWsWoAAAAAAGB50KyaB3/00UdrTd92221ZbbXVMmrUqOywww6ZMWNGbr311vz617/OLrvskiQZPHhwNt5444wYMSLbbbddNcoGAAAAAACWA0vUmCgzZsxIkqy88spJklGjRuXjjz9O7969K+tstNFGWWuttTJ8+PDCfdTU1GTmzJm1HgAAAAAAAHW1xIQo8+bNy8knn5xevXrl61//epJkypQpadGiRVZcccVa63bq1ClTpkwp3M8ll1ySDh06VB5du3Zd3KUDAAAAAADLoCUmRDnuuOPy17/+NXfddddX2s+gQYMyY8aMyuOdd95poAoBAAAAAIDlSVXHRJnv+OOPz0MPPZRnnnkma665ZmV+586dM2fOnEyfPr1Wb5SpU6emc+fOhftq2bJlWrZsubhLBgAAAAAAlnFVDVHK5XJOOOGE3HfffRk2bFjWXXfdWsu32mqrNG/ePEOHDs1+++2XJBk3blwmTpyYnj17VqNkAICFKjdtnhk9Dq41DQAAACy9qhqiHHfccfn1r3+dBx54IO3atauMc9KhQ4e0bt06HTp0yMCBA3Pqqadm5ZVXTvv27XPCCSekZ8+e2W677apZOgDAgkqllJu1qHYVAAAAQAOpaohy0003JUl22mmnWvMHDx6cI444IklyzTXXpEmTJtlvv/1SU1OTvn375sYbb2zkSgEAAAAAgOVN1W/n9WVatWqVG264ITfccEMjVAQAAAAAAPCpJtUuAAAAAAAAYEkkRAEAAAAAACggRAEAAAAAAChQ1TFRAAAAWHKVy+XMnj27Mt2mTZuUSqUqVgQAAI1LiAIAAECh2bNnp1+/fpXpBx54IG3btq1iRQAA0LjczgsAAAAAAKCAEAUAAAAAAKCAEAUAAAAAAKCAEAUAAAAAAKCAEAUAAAAAAKCAEAUAAAAAAKCAEAUAAAAAAKCAEAUAAAAAAKCAEAUAAAAAAKCAEAUAAAAAAKCAEAUAAAAAAKCAEAUAAAAAAKCAEAUAAAAAAKCAEAUAAAAAAKCAEAUAAAAAAKCAEAUAAAAAAKCAEAUAAAAAAKCAEAUAAAAAAKBAs2oXAAAAsLTY6owh1S6hUZU+mZMOn5ne6Zy7Um7Womr1NLZRVxxe7RIAAKgyPVEAAAAAAAAKCFEAAAAAAAAKCFEAAAAAAAAKCFEAAAAAAAAKCFEAAAAAAAAKCFEAAAAAAAAKCFEAAAAAAAAKCFEAAAAAAAAKCFEAAAAAAAAKCFEAAAAAAAAKCFEAAAAAAAAKCFEAAAAAAAAKCFEAAAAAAAAKCFEAAAAAAAAKCFEAAAAAAAAKCFEAAAAAAAAKCFEAAAAAAAAKNKt2AQAAACyZyk2bZ0aPg2tNAwDA8kSIAgAAQLFSKeVmLapdBQAAVI3beQEAAAAAABQQogAAAAAAABQQogAAAAAAABQQogAAAAAAABQQogAAAAAAABQQogAAAAAAABQQogAAAAAAABQQogAAAAAAABQQogAAAAAAABQQogAAAAAAABQQogAAAAAAABQQogAAAAAAABQQogAAAAAAABQQogAAAAAAABQQogAAAAAAABQQogAAAAAAABQQogAAAAAAABQQogAAAAAAABQQogAAAAAAABQQogAAAAAAABQQogAAAAAAABQQogAAAAAAABQQogAAAAAAABQQogAAAAAAABSoaojyzDPPZK+99kqXLl1SKpVy//3311peLpdz7rnnZvXVV0/r1q3Tu3fvjB8/vjrFAgAAAAAAy5WqhiizZ8/OZpttlhtuuKFw+eWXX57rr78+N998c0aOHJk2bdqkb9+++eijjxq5UgAAAAAAYHnTrJoH33333bP77rsXLiuXy7n22mtz9tlnp1+/fkmSIUOGpFOnTrn//vtz0EEHNWapAAAAAADAcmaJHRNlwoQJmTJlSnr37l2Z16FDh2y77bYZPnz4QrerqanJzJkzaz0AAAAAAADqaokNUaZMmZIk6dSpU635nTp1qiwrcskll6RDhw6VR9euXRdrnQAAAAAAwLJpiQ1R6mvQoEGZMWNG5fHOO+9UuyQAAAAAAGAptMSGKJ07d06STJ06tdb8qVOnVpYVadmyZdq3b1/rAQAAAAAAUFdLbIiy7rrrpnPnzhk6dGhl3syZMzNy5Mj07NmzipUBAAAAAADLg2bVPPisWbPyxhtvVKYnTJiQ0aNHZ+WVV85aa62Vk08+ORdeeGHWX3/9rLvuujnnnHPSpUuX7L333tUrGgAAAAAAWC5UNUR58cUXs/POO1emTz311CTJgAEDctttt+XMM8/M7Nmzc/TRR2f69On55je/mUcffTStWrWqVskAAAAAAMByoqohyk477ZRyubzQ5aVSKRdccEEuuOCCRqwKAAAAAABgCR4TBQAAAAAAoJq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WihDlhhtuyDrrrJNWrVpl2223zZ///OdqlwQAAAAAACzjlvgQ5e67786pp56a8847Ly+99FI222yz9O3bN++99161SwMAAAAAAJZhS3yIcvXVV+f73/9+jjzyyHTv3j0333xzVlhhhfziF7+odmkAAAAAAMAybIkOUebMmZNRo0ald+/elXlNmjRJ7969M3z48CpWBgAAAAAALOuaVbuAL/L+++9n7ty56dSpU635nTp1yuuvv164TU1NTWpqairTM2fOXKw1AgAAAAAAy6ZSuVwuV7uIhZk0aVLWWGONPP/88+nZs2dl/plnnpmnn346I0eOXGCbH//4xzn//PMXmD9jxoy0b99+sdYLsLTY6owh1S6BRjTqisOrXQIAAADAEmPmzJnp0KHDIuUGS/TtvFZZZZU0bdo0U6dOrTV/6tSp6dy5c+E2gwYNyowZMyqPd955pzFKBQAAAAAAljFLdIjSokWLbLXVVhk6dGhl3rx58zJ06NBaPVM+q2XLlmnfvn2tBwAAAAAAQF0t0WOiJMmpp56aAQMGZOutt84222yTa6+9NrNnz86RRx5Z7dIAAAAAAIBl2BIfohx44IH55z//mXPPPTdTpkzJ5ptvnkcffXSBweYBAAAAAAAa0hIfoiTJ8ccfn+OPP77aZQAAAAAAAMuRJXpMFAAAAAAAgGoRogAAAAAAABQQogAAAAAAABQQogAAAAAAABQQogAAAAAAABQQogAAAAAAABQQogAAAAAAABQQogAAAAAAABQQogAAAAAAABQQogAAAAAAABQQogAAAAAAABQQogAAAAAAABQQogAAAAAAABQQogAAAAAAABRoVu0CAGCxK5dTmvvx/002bZ6USlUsCAAAAIClgRAFgGVeae7H6fDKnZXpGT0OTrlZiypWBAAAAMDSwO28AAAAAAAACghRAAAAAAAACghRAAAAAAAACghRAAAAAAAACghRAAAAAAAACghRAAAAAAAACjSrdgEANL5RVxxe7RIa1axZs9Kv352V6WE/OSht27atYkUAAAAALA30RAEAAAAAACggRAEAAAAAACggRAEAAAAAACggRAEAAAAAACggRAEAAAAAACggRAEAAAAAACggRAEAAAAAACggRAEAAAAAACggRAEAAAAAACjQrNoFAMDi1qZNmzzwwAO1pgEAAADgywhRAFjmlUqltG3bttplAAAAALCUcTsvAAAAAACAAkIUAAAAAACAAkIUAAAAAACAAkIUAAAAAACAAkIUAAAAAACAAkIUAAAAAACAAkIUAAAAAACAAkIUAAAAAACAAkIUAAAAAACAAkIUAAAAAACAAkIUAAAAAACAAkIUAAAAAACAAkIUAAAAAACAAkIUAAAAAACAAkIUAAAAAACAAkIUAAAAAACAAkIUAAAAAACAAkIUAAAAAACAAkIUAAAAAACAAkIUAAAAAACAAkIUAAAAAACAAkIUAAAAAACAAkIUAAAAAACAAs2qXcDiVi6XkyQzZ86sciUAAAAAAEC1zc8L5ucHX2SZD1E++OCDJEnXrl2rXAkAAAAAALCk+OCDD9KhQ4cvXKdUXpSoZSk2b968TJo0Ke3atUupVKp2OUuNmTNnpmvXrnnnnXfSvn37apfDMkxbo7FoazQWbY3Goq3RWLQ1Gou2RmPR1mgs2hqNRVuru3K5nA8++CBdunRJkyZfPOrJMt8TpUmTJllzzTWrXcZSq3379v7Ho1FoazQWbY3Goq3RWLQ1Gou2RmPR1mgs2hqNRVujsWhrdfNlPVDmM7A8AAAAAABAASEKAAAAAABAASEKhVq2bJnzzjsvLVu2rHYpLOO0NRqLtkZj0dZoLNoajUVbo7FoazQWbY3Goq3RWLS1xWuZH1geAAAAAACgPvREAQAAAAAAKCBEAQAAAAAAKCBEAQAAAAAAKCBEWY7ddtttWXHFFSvTP/7xj7P55ptXrR6WHkcccUT23nvvapexUKVSKffff3+S5K233kqpVMro0aOrWhO1/y51sdNOO+Xkk0/+Ssf+/PlucXEeBRrDkn4dZsnVGNfDYcOGpVQqZfr06Yv1OKCtsaRbZ511cu2111a7DGAp1djf2zbEdy/LMiHKUuSII45IqVRKqVRKixYt0q1bt1xwwQX55JNPGmT/p59+eoYOHVqnber7pSiN65133slRRx2VLl26pEWLFll77bVz0kkn5V//+tcXbrcsBBBdu3bN5MmT8/Wvf73apSy16tt+6soHYaphUdr3TjvtVLn+lkqldOrUKQcccEDefvvtWvuaM2dOrrjiimy55ZZp06ZNOnTokM022yxnn312Jk2alJ/85CdZffXV8+9//7vWdmPGjEnLli3z0EMPJfn02tqqVasF9r/33nvniCOOWDwvBA1uYR9CGivUZfm1uD8zfFZRO99+++0zefLkdOjQocGPR+Paa6+9sttuuxUue/bZZ1MqlfLKK680clUsL6ZMmZKTTjop3bp1S6tWrdKpU6f06tUrN910Uz788MNql8dy7LPX2c8+5p8v11lnnZRKpYwYMaLWdieffHJ22mmnWuss7OE9/9Jpaf/e9t57781PfvKTelS2fBCiLGV22223TJ48OePHj89pp52WH//4x7niiisaZN9t27ZNx44dG2RfnzVnzpwG3yeL7u9//3u23nrrjB8/PnfeeWfeeOON3HzzzRk6dGh69uy5wJd58y0rf7emTZumc+fOadasWbVLWSrVt/3A0qAu7fv73/9+Jk+enEmTJuWBBx7IO++8k0MPPbSyvKamJn369MnFF1+cI444Is8880z+8pe/5Prrr8/777+fn/70pxk0aFC6du2a4447rrLdxx9/nAEDBuTQQw/NnnvuWZlfKpVy7rnnNs4LwRJjWbn2Un2L8zPDl2nRokU6d+6cUqnUKMdj8Rk4cGCeeOKJ/OMf/1hg2eDBg7P11lunR48eVais4TjvLpn+/ve/Z4sttsjjjz+eiy++OC+//HKGDx+eM888Mw899FCefPLJqtVWLpcXSyjN0mX+dfazjzvvvLOyvFWrVjnrrLMWuv0LL7xQ2e53v/tdkmTcuHGVedddd91ifw4sHkvz97Yrr7xy2rVr1+D7X1YIUZYyLVu2TOfOnbP22mvnmGOOSe/evfPggw9m2rRpOfzww7PSSitlhRVWyO67757x48fX2va2227LWmutlRVWWCH77LPPAr8i/3y3sBdeeCF9+vTJKquskg4dOmTHHXfMSy+9VFm+zjrrJEn22WeflEqlyvT8/fzv//5v1l133bRq1SpDhgxJx44dU1NTU+uYe++9dw477LCGe4FYwHHHHZcWLVrk8ccfz4477pi11loru+++e5588sm8++67+dGPfpTk07/nT37ykxx++OFp3759jj766Ky77rpJki222CKlUqnyq4n5rrzyyqy++urp2LFjjjvuuHz88ceVZV/WJuf/Evf+++/P+uuvn1atWqVv37555513ah3jgQceyJZbbplWrVplvfXWy/nnn1/rTev48eOzww47pFWrVunevXueeOKJWtsX9aZ59dVXs+eee6Z9+/Zp165dvvWtb+XNN99M8mlviG222SZt2rTJiiuumF69ei3wa/DlSV3bz8EHH5w2bdpkjTXWyA033LDA/t5///3ss88+WWGFFbL++uvnwQcfTPLp32nnnXdOkqy00koL/Ppm3rx5OfPMM7Pyyiunc+fO+fGPf1xrv1dffXU23XTTtGnTJl27ds2xxx6bWbNmLfR5zT9P/eIXv8haa62Vtm3b5thjj83cuXNz+eWXp3PnzllttdVy0UUX1dpu4sSJ6devX9q2bZv27dvnu9/9bqZOnbrQ48ybNy8XXHBB1lxzzbRs2TKbb755Hn300VrrPP/889l8883TqlWrbL311rn//vsrbbZcLqdbt2658sora20zevTolEqlvPHGGws9Nl9uUdt3kqywwgrp3LlzVl999Wy33XY5/vjja10Tr7nmmvzpT3/KH//4x5x44onZaqutstZaa2XHHXfMzTffnIsvvjjNmjXLkCFDcv/99+e3v/1tkuSiiy7K9OnTc80119Sq7fjjj88vf/nL/PWvf22cF4OqmH9brosuuihdunTJhhtumCT5y1/+kl122SWtW7dOx44dc/TRR3/hOa2mpiYnnnhiVltttbRq1Srf/OY388ILL9Ra58EHH6xcb3feeefcfvvtld5/s2fPTvv27Svtcr77778/bdq0yQcffNDwT57FamGfGT7vzTffTL9+/dKpU6e0bds23/jGNxb4cvLGG2+stJ1OnTpl//33T/Jp+3366adz3XXXVX51+dZbbxX2LH3uueey0047ZYUVVshKK62Uvn37Ztq0aYv1NeCr23PPPbPqqqvmtttuqzV/1qxZueeee7L33nvn4IMPzhprrJEVVlghm266aa0vEZPkt7/9bTbddNPK+ax3796ZPXt2ZfkvfvGLbLLJJmnZsmVWX331HH/88UmK38NPnz49pVIpw4YNK6z3X//615fWs9NOO+X444/PySefnFVWWSV9+/at/wvEYnPsscemWbNmefHFF/Pd7343G2+8cdZbb73069cvDz/8cPbaa68kn7aJ733ve1l11VXTvn377LLLLhkzZkxlP/Pf899xxx1ZZ5110qFDhxx00EG1rmvz5s3LJZdcknXXXTetW7fOZpttVut6OP+c9sgjj2SrrbZKy5Yt86c//WmRzp8su+ZfZz/7WGmllSrLjz766IwYMSJ/+MMfCrdfddVVK9utvPLKSZLVVlutMk9vzqXXwt6D1dTU5PTTT88aa6yRNm3aZNttt13gelbN722TBXsY19TU5KyzzkrXrl3TsmXLdOvWLbfeemuST7/z69+/f1ZdddW0bt0666+/fgYPHtwwL+ISSoiylGvdunXmzJmTI444Ii+++GIefPDBDB8+POVyOXvssUflS+2RI0dm4MCBOf744zN69OjsvPPOufDCC79w3x988EEGDBiQP/3pTxkxYkTWX3/97LHHHpU3HPM/nA8ePDiTJ0+u9WH9jTfeyO9+97vce++9GT16dA444IDMnTu31oe39957Lw8//HCOOuqohn5Z+H/+/e9/57HHHsuxxx6b1q1b11rWuXPn9O/fP3fffXfK5XKST0ORzTbbLC+//HLOOeec/PnPf06SPPnkk5k8eXLuvffeyvZPPfVU3nzzzTz11FO5/fbbc9ttt9X6gPVlbTJJPvzww1x00UUZMmRInnvuuUyfPj0HHXRQZfmzzz6bww8/PCeddFJee+21/PznP89tt91W+WJ73rx52XfffdOiRYuMHDkyN9988xf+2iNJ3n333eywww5p2bJl/vjHP2bUqFE56qij8sknn+STTz7J3nvvnR133DGvvPJKhg8fnqOPPnq5/SVlXdvPFVdcUWk/P/zhD3PSSSctEGqdf/75+e53v5tXXnkle+yxR/r3759///vf6dq16wK/wPnsr29uv/32tGnTJiNHjszll1+eCy64oNa+mzRpkuuvvz6vvvpqbr/99vzxj3/MmWee+YXP780338wjjzySRx99NHfeeWduvfXWfOc738k//vGPPP3007nsssty9tlnZ+TIkUk+bW/9+vXLv//97zz99NN54okn8ve//z0HHnjgQo9x3XXX5aqrrsqVV16ZV155JX379s1//dd/VQLFmTNnZq+99sqmm26al156KT/5yU9qteFSqZSjjjpqgTcjgwcPzg477JBu3bp94XNk4eravj+/7W9+85tsu+22lXl33nln+vTpky222KLwePPPIxtttFEuueSSHHPMMXnsscdyySWXZPDgwWnfvn2t9Xv16pU999wzP/zhD7/qU2UJN3To0IwbNy5PPPFEHnroocyePTt9+/bNSiutlBdeeCH33HNPnnzyycoXi0XOPPPM/O53v8vtt9+el156Kd26dUvfvn0rvakmTJiQ/fffP3vvvXfGjBmTH/zgB7VCwjZt2uSggw4qPNfsv//+fpG2DJj/meHzZs2alT322CNDhw7Nyy+/nN122y177bVXJk6cmCR58cUXc+KJJ+aCCy7IuHHj8uijj2aHHXZI8uk1rmfPnpWeepMnT07Xrl0XOMbo0aOz6667pnv37hk+fHj+9Kc/Za+99srcuXMX75PmK2vWrFkOP/zw3HbbbbWuh/fcc0/mzp2bQw89NFtttVUefvjh/PWvf83RRx+dww47rPIZYvLkyTn44INz1FFHZezYsRk2bFj23Xffyr5uuummHHfccTn66KPzl7/8JQ8++OBXem/z0UcffWE9891+++1p0aJFnnvuudx88831Ph6Lx7/+9a88/vjjOe6449KmTZvCdea/rzrggAPy3nvv5ZFHHsmoUaOy5ZZbZtddd63Vm/jNN9/M/fffn4ceeigPPfRQnn766Vx66aWV5ZdcckmGDBmSm2++Oa+++mpOOeWUHHrooXn66adrHfOHP/xhLr300owdOzY9evT40vMny7d11103//3f/51BgwZl3rx51S6HKpr/Huz444/P8OHDc9ddd+WVV17JAQcckN12263y3UC1v7ctcvjhh+fOO+/M9ddfn7Fjx+bnP/952rZtmyQ555xz8tprr+WRRx7J2LFjc9NNN2WVVVb5qi/Xkq3MUmPAgAHlfv36lcvlcnnevHnlJ554otyyZcvy3nvvXU5Sfu655yrrvv/+++XWrVuXf/Ob35TL5XL54IMPLu+xxx619nfggQeWO3ToUJk+77zzypttttlCjz937txyu3btyr///e8r85KU77vvvlrrnXfeeeXmzZuX33vvvVrzjznmmPLuu+9emb7qqqvK6623XnnevHmL8vSphxEjRhT+jea7+uqry0nKU6dOLa+99trlvffeu9byCRMmlJOUX3755VrzBwwYUF577bXLn3zySWXeAQccUD7wwAPL5XK5/Le//e1L2+TgwYPLScojRoyorDN27NhykvLIkSPL5XK5vOuuu5YvvvjiWse+4447yquvvnq5XC6XH3vssXKzZs3K7777bmX5I488Uus5f/45DBo0qLzuuuuW58yZs8Dr8a9//aucpDxs2LDC12t5U9f2s9tuu9VafuCBB9b6fz5J+eyzz65Mz5o1q5yk/Mgjj5TL5XL5qaeeKicpT5s2rdZ+dtxxx/I3v/nNWvO+8Y1vlM8666yF1n7PPfeUO3bsWJkePHjwAue7FVZYoTxz5szKvL59+5bXWWed8ty5cyvzNtxww/Ill1xSLpfL5ccff7zctGnT8sSJEyvLX3311XKS8p///OfKfj97Hu3SpUv5oosuWqD2Y489tlwul8s33XRTuWPHjuX//Oc/leW33HJLrTb77rvvlps2bVr5/2LOnDnlVVZZpXzbbbct9Pnz5erSvnfcccdy8+bNy23atCmvsMIK5STlDTbYoDxhwoTK+q1atSqfeOKJtfax9957l9u0aVNu06ZNuWfPnpX58+bNK++0007lJk2alE866aQFjj2/rldffbXctGnT8jPPPFMul8vlfv36lQcMGPBVnzqNZMcddyz8+372fDRgwIByp06dyjU1NZXl//M//1NeaaWVyrNmzarMe/jhh8tNmjQpT5kypbLd/PeEs2bNKjdv3rz8q1/9qrL+nDlzyl26dClffvnl5XK5XD7rrLPKX//612vV8aMf/ajWOXfkyJHlpk2blidNmlQul8vlqVOnlps1a+aauBRa2GeG008/fYHrYZFNNtmk/NOf/rRcLpfLv/vd78rt27evdb38rKJ2/vnr+cEHH1zu1avXV3lKVNH89+dPPfVUZd63vvWt8qGHHlq4/ne+853yaaedVi6Xy+VRo0aVk5TfeuutwnW7dOlS/tGPflS4rOhzyLRp02rVsrD3jgurp1z+tM1uscUWC12f6pv/Hu3ee++tNb9jx46V91Vnnnlm+dlnny23b9++/NFHH9Va72tf+1r55z//eblcLn7Pf8YZZ5S33XbbcrlcLn/00UflFVZYofz888/X2sfAgQPLBx98cLlc/r92dv/9939p7Z89f5bL5fLaa69dvuaaaxb9ybNUGDBgQLlp06aV9jj/Mf9z3/y/+3vvvVdu165deciQIeVyuVw+6aSTyjvuuOMC+1uUcxlLh4W9BzviiCPKTZs2rfXdVbn86XdegwYNKpfLS8b3tp99Xzdu3LhykvITTzxReKy99tqrfOSRRy60lmWRnihLmYceeiht27ZNq1atsvvuu+fAAw/MEUcckWbNmtX6RWzHjh2z4YYbZuzYsUmSsWPH1lqeJD179vzCY02dOjXf//73s/7666dDhw5p3759Zs2atUi/rFh77bWz6qqr1pr3/e9/P48//njefffdJJ92U5s/6BKLV7ngl9RFtt5660Xe5yabbJKmTZtWpldfffW89957ST5tb1/WJpNPf932jW98ozK90UYbZcUVV6ysM2bMmFxwwQVp27Zt5TH/144ffvhhxo4dm65du6ZLly6VfXxZux49enS+9a1vpXnz5gssW3nllXPEEUekb9++2WuvvXLddddl8uTJi/yaLKsWtf18/rXv2bNnrb93klr3zW7Tpk3at29faTdf5PP32/5se0s+7S216667Zo011ki7du1y2GGH5V//+tcXDjq5zjrr1Pp1dadOndK9e/c0adKk1rzPtuuuXbvW+pVt9+7da7XZz5o5c2YmTZqUXr161Zrfq1evyvrjxo1Ljx49Kt1nk2SbbbaptX6XLl3yne98J7/4xS+SJL///e9TU1OTAw44YKHPjUW3qO27f//+GT16dMaMGZM//elP6datW7797W9/4W2ObrzxxowePTpHHXVUrbZYKpXyox/9KPPmzcvZZ5+90O27d++eww8/XG+UZdymm26aFi1aVKbHjh2bzTbbrNavb3v16pV58+Zl3LhxC2z/5ptv5uOPP651rmnevHm22WabWueaz15vkwXPNdtss0022WST3H777UmSX/7yl1l77bUrvQ5YuhR9Zvj8rTCTT3uinH766dl4442z4oorpm3bthk7dmzl/X6fPn2y9tprZ7311sthhx2WX/3qV3Ue0Hl+TxSWThtttFG23377yvuQN954I88++2wGDhyYuXPn5ic/+Uk23XTTrLzyymnbtm0ee+yxSvvZbLPNsuuuu2bTTTfNAQcckFtuuaVyG7f33nsvkyZNatC28WX1zLfVVls12DFpPH/+858zevTobLLJJqmpqcmYMWMya9asdOzYsdbnxQkTJlRu1Zws+J7/s58j3njjjXz44Yfp06dPrX0MGTKk1j6SBT8rf9n5k2XbzjvvnNGjR9d6/Pd//3etdVZdddWcfvrpOffcc42/tBwpeg+2//77Z+7cudlggw1qnWuefvrpyrlmSfje9rNGjx6dpk2bZscddyxcfswxx+Suu+7K5ptvnjPPPDPPP//8lx5zaSdEWcrMP1GPHz8+//nPfyr3s14cBgwYkNGjR+e6667L888/n9GjR6djx46LdPIv6na7xRZbZLPNNsuQIUMyatSovPrqq7XGPKDhdevWLaVSqfAL3uTTk/RKK61UOXEurLt0kc+HEKVSqcG7qc6aNSvnn39+rTcmf/nLXzJ+/PhaXzrXxedv2/N5gwcPzvDhw7P99tvn7rvvzgYbbJARI0bU61hLu7q2n0VR33bzRdu99dZb2XPPPdOjR4/87ne/y6hRoyrjsXzR+apon43Rruvje9/7Xu6666785z//yeDBg3PggQdmhRVWqHZZS7W6tu8OHTqkW7du6datW3r16pVbb70148ePz913350kWX/99Rf4gnv11VdPt27dKvc5/qxmzZrV+u/CnH/++XnppZdy//331/UpUmXt27fPjBkzFpg/ffr0Wve5rsu1d3H73ve+V7k15+DBg3PkkUf6sctSqugzQ1FbO/3003Pffffl4osvzrPPPpvRo0dn0003rVw/27Vrl5deeil33nlnVl999Zx77rnZbLPNao138mW+7L0XS76BAwfmd7/7XT744IMMHjw4X/va17LjjjvmiiuuyHXXXZezzjorTz31VEaPHp2+fftW2k/Tpk3zxBNP5JFHHkn37t3z05/+NBtuuGEmTJjwpe1i/o9aPvtjh8/eFrjIl9Uz35J03mVB89+jff591XrrrZdu3bpV2s6sWbOy+uqrL/BF9rhx43LGGWdUtvui9/fzxxt7+OGHa+3jtddeW2CcsM+3my87f7Jsa9OmTeWzwfxH0Xv+U089Nf/5z39y4403VqFKqqHoPdisWbPStGnTjBo1qta5ZuzYsbVuY15XDf297Wd92XV69913z9tvv51TTjml8qOI008/vU71L22EKEuZ+SfqtdZaq/LFy8Ybb5xPPvmkct/+5NP7iI4bNy7du3evrPPZ5Um+9Ivh5557LieeeGL22GOPymB/77//fq11mjdvXqf7Gc//cD548OD07t278L7JNJyOHTumT58+ufHGG/Of//yn1rIpU6bkV7/6VQ488MCFfkEy/5exdb1n9aK0yST55JNP8uKLL1amx40bl+nTp2fjjTdOkmy55ZYZN27cAm9OunXrliZNmmTjjTfOO++8U6u3yJe16x49euTZZ5/9wg9hW2yxRQYNGpTnn38+X//61/PrX/+6Ts9/WVHX9vP5137EiBGVv+WiqG97GzVqVObNm5errroq2223XTbYYINMmjSpTvtYFPPb2zvvvFOZ99prr2X69Om12vV87du3T5cuXfLcc8/Vmv/cc89V1t9www3zl7/8JTU1NZXlnx8MOkn22GOPtGnTJjfddFMeffRRY0k1gK96fpzfE2/+tgcffHCeeOKJvPzyyw1aZ9euXXP88cfn//v//j/jByxlNtxww1oDO8730ksvZYMNNljodhtvvHHGjBlTa+Dl5557Lk2aNKkMPP9ZX/va1yr39p/v448/zgsvvFDrXPPZ621SfK459NBD8/bbb+f666/Pa6+9lgEDBnz5E2WJVPSZochzzz2XI444Ivvss0823XTTdO7cOW+99VatdZo1a5bevXvn8ssvzyuvvJK33norf/zjH5N8eu3+snNTjx49MnTo0K/8nKie7373u2nSpEl+/etfZ8iQITnqqKNSKpXy3HPPpV+/fjn00EOz2WabZb311svf/va3WtuWSqX06tUr559/fl5++eW0aNEi9913X9q1a5d11llnoW1j/o8YPvs+f2H3bJ9vUephyTf/PdrPfvazWtfCz9tyyy0zZcqUNGvWbIHPiot6X/7u3bunZcuWmThx4gL7+LLvKhbl/Alt27bNOeeck4suuugLe7Cz7Ch6D7bFFltk7ty5ee+99xY413Tu3DnJkvO97Xybbrpp5s2bt8D4UJ+16qqrZsCAAfnlL3+Za6+9Nv/zP/9T5+MsTYQoy4D1118//fr1y/e///386U9/ypgxY3LooYdmjTXWSL9+/ZIkJ554Yh599NFceeWVGT9+fH72s5/l0Ucf/dL93nHHHRk7dmxGjhyZ/v37L5BEzn/jO2XKlErX7C9yyCGH5B//+EduueUWXwI2kp/97GepqalJ375988wzz+Sdd97Jo48+mj59+mSNNdaoDNJeZLXVVkvr1q3z6KOPZurUqYW/qC2yKG0y+fRkfsIJJ2TkyJEZNWpUjjjiiGy33XaVW4yce+65GTJkSM4///y8+uqrGTt2bO66667K7W969+6dDTbYIAMGDMiYMWPy7LPP1hoot8jxxx+fmTNn5qCDDsqLL76Y8ePH54477si4ceMyYcKEDBo0KMOHD8/bb7+dxx9/POPHj69TELCsqUv7ee6553L55Zfnb3/7W2644Ybcc889Oemkkxb5WGuvvXZKpVIeeuih/POf/6z8MuzLdOvWLR9//HF++tOf5u9//3vuuOOOxTJIaO/evbPpppumf//+eemll/LnP/85hx9+eHbccceF3grvjDPOyGWXXZa7774748aNyw9/+MOMHj268roccsghmTdvXo4++uiMHTs2jz32WK688sokqfXlfdOmTXPEEUdk0KBBWX/99b+0Wy+Lpi7t+8MPP8yUKVMyZcqUjBkzJsccc0xatWqVb3/720mSU045JT179syuu+6a6667Li+99FImTJiQxx57LI888kit2x/W1aBBgzJp0qQ8+eSTX/k503iOOeaY/O1vf8uJJ56YV155JePGjcvVV1+dO++8M6eddtpCt+vfv39atWqVAQMG5K9//WueeuqpnHDCCTnssMPSqVOnBdZv06ZNjjnmmJxxxhl59NFH89prr+X73/9+PvzwwwwcODBJ8oMf/CCvv/56zjrrrPztb3/Lb37zm0qPk8+ea1ZaaaXsu+++OeOMM/Ltb387a665ZsO+KCxx1l9//cqAomPGjKlcl+Z76KGHcv3112f06NF5++23M2TIkMybN68S6K2zzjoZOXJk3nrrrbz//vuFvTcHDRqUF154Iccee2xeeeWVvP7667npppsW+JDPkqtt27Y58MADM2jQoEyePLlyN4H1118/TzzxRJ5//vmMHTs2P/jBDzJ16tTKdiNHjszFF1+cF198MRMnTsy9996bf/7zn5X31j/+8Y9z1VVX5frrr8/48ePz0ksv5ac//WmST38Bu91221UG8n766ae/8BaYi1IPS48bb7wxn3zySbbeeuvcfffdGTt2bMaNG5df/vKXef3119O0adP07t07PXv2zN57753HH388b731Vp5//vn86Ec/WuCHAwvTrl27nH766TnllFNy++23580336y0w/m3t1yYLzt/smyrqampfDaY/1jYde3oo49Ohw4dltsfZ5JssMEG6d+/fw4//PDce++9mTBhQv785z/nkksuycMPP5xkyfne9rPbDRgwIEcddVTuv//+TJgwIcOGDctvfvObJJ9+X/fAAw/kjTfeyKuvvpqHHnpomf/uTIiyjBg8eHC22mqr7LnnnunZs2fK5XL+8Ic/VLqubrfddrnlllty3XXXZbPNNsvjjz/+pW9Cb7311kybNi1bbrllDjvssJx44olZbbXVaq1z1VVX5YknnkjXrl2zxRZbfGmdHTp0yH777Ze2bdtm7733rvfzZdGtv/76efHFF7Peeuvlu9/9br72ta/l6KOPzs4775zhw4cXdjmdr1mzZrn++uvz85//PF26dKkVgHyZL2uTSbLCCivkrLPOyiGHHJJevXqlbdu2lVvjJEnfvn3z0EMP5fHHH883vvGNbLfddrnmmmuy9tprJ/m0m/99992X//znP9lmm23yve997wtDoeTTXzb98Y9/zKxZs7Ljjjtmq622yi233JLmzZtnhRVWyOuvv5799tsvG2ywQY4++ugcd9xx+cEPfrDIz3tZU5f2c9ppp+XFF1/MFltskQsvvDBXX311+vbtu8jHWmONNXL++efnhz/8YTp16pTjjz9+kbbbbLPNcvXVV+eyyy7L17/+9fzqV7/KJZdcUufn+mVKpVIeeOCBrLTSStlhhx3Su3fvrLfeerXa7OedeOKJOfXUU3Paaadl0003zaOPPpoHH3ww66+/fpJPe6v8/ve/z+jRo7P55pvnRz/6Uc4999wkWeCWdQMHDsycOXNy5JFHNvhzW17VpX3fcsstWX311bP66qtn5513zvvvv58//OEPlS8SW7VqlaFDh+ass87K4MGD881vfjMbb7xxTj755PTq1esr3Y5r5ZVXzllnnZWPPvroqz5lGtF6662XZ555Jq+//np69+6dbbfdNr/5zW9yzz33ZLfddlvodiussEIee+yx/Pvf/843vvGN7L///tl1113zs5/9bKHbXHrppdlvv/1y2GGHZcstt8wbb7yRxx57LCuttFKSZN11181vf/vb3HvvvenRo0duuummyo8OWrZsWWtf8881fuyyfLj66quz0korZfvtt89ee+2Vvn37Zsstt6wsX3HFFXPvvfdml112ycYbb5ybb745d955ZzbZZJMkn97OpmnTpunevXtWXXXVwntwb7DBBnn88cczZsyYbLPNNunZs2ceeOCBL72dIUuWgQMHZtq0aenbt29lPMKzzz47W265Zfr27ZuddtopnTt3rvUZr3379nnmmWeyxx57ZIMNNsjZZ5+dq666KrvvvnuST29Dcu211+bGG2/MJptskj333DPjx4+vbP+LX/win3zySbbaaqucfPLJufDCC7+wxi+rh6XH1772tbz88svp3bt3Bg0alM022yxbb711fvrTn+b000/PT37yk5RKpfzhD3/IDjvskCOPPDIbbLBBDjrooLz99tuFPzpYmJ/85Cc555xzcskll2TjjTfObrvtlocffjjrrrvuF273ZedPlm2PPvpo5bPB/Mc3v/nNwnWbN2+en/zkJ97LL+cGDx6cww8/PKeddlo23HDD7L333nnhhRey1lprJVlyvrf9rJtuuin7779/jj322Gy00Ub5/ve/X+kh2KJFiwwaNCg9evTIDjvskKZNm+auu+6q0/6XNqXyoo6oCg1k1113zSabbJLrr7++2qVQRbfddltOPvnkOt1TmyXXOuusk5NPPjknn3xytUtZ6v3qV7/KkUcemRkzZtT6Fcmzzz6bXXfdNe+8806dPhgCFLnoooty880317pFYZLccccdlXsbf3bAewAAgOWVn//QaKZNm5Zhw4Zl2LBhBtUC+H+GDBmS9dZbL2ussUbGjBmTs846K9/97ncrAUpNTU3++c9/5sc//nEOOOAAAQpQLzfeeGO+8Y1vpGPHjnnuuedyxRVX1Orx9+GHH2by5Mm59NJL84Mf/ECAAgAA8P8IUWg0W2yxRaZNm5bLLruscGBUgOXRlClTcu6552bKlClZffXVc8ABB9S6Ld2dd96ZgQMHZvPNN8+QIUOqWCmwNBs/fnwuvPDC/Pvf/85aa62V0047LYMGDaosv/zyy3PRRRdlhx12qDUfAABgeed2XgAAAAAAAAUMLA8AAAAAAFBAiAIAAAAAAFBAiAIAAAAAAFBAiAIAAAAAAFBAiAIAACz3fvzj/7+duwvNuf/jAP52t2yySZinYiNRlHTlISfELBTmabVMyUIec8AJEgdOSO2QJKE4Gi01nCwrnIgiOVBbzhbTpDjwUPY/+Gf9/V253bfubHev19HVdX1+n+/79Ord93c8c+bM+d0xAACAAUaJAgAADBivX7/Orl27Mnny5JSWlmb8+PFZvnx57t+//4+ee/DgwbS3t/+jZwAAAINPye8OAAAA8NWGDRvy6dOnXLp0KVOnTs2rV6/S3t6e3t7ev7Xv06dPGTp06J/OlZeXp7y8/G+dAQAA/Hu5iQIAAAwIb9++zd27d3Py5MksWbIkVVVVmT9/fg4dOpQ1a9b0z2zbti2VlZUZMWJEli5dmidPnvTv+PparvPnz2fKlCkpKyvLuXPnMnHixHz58uWb8+rq6tLU1PTNc//rwoULmTVrVkpLSzNhwoTs3bv3m6w/ygEAAPw7KFEAAIAB4ettkNbW1nz8+LHoTH19fXp6enLr1q08evQohUIhNTU1efPmTf9MZ2dnrl27luvXr+fx48epr69Pb29v7ty50z/z5s2b3L59O42NjUXPOXPmTPbs2ZMdO3bk6dOnuXHjRqZNm/aXcgAAAIOf13kBAAADQklJSS5evJjt27fn7NmzKRQKWbx4cRoaGjJ79uzcu3cvDx48SE9PT0pLS5Mkp0+fTmtra1paWrJjx44k/32F1+XLl1NZWdm/e+XKlbl69WpqamqSJC0tLRkzZkyWLFlSNMuJEydy4MCB7N+/v/+7efPmJclP5wAAAAY/N1EAAIABY8OGDenu7s6NGzeyYsWKdHR0pFAo5OLFi3ny5Enev3+f0aNH999aKS8vz4sXL9LV1dW/o6qq6psCJUkaGxtz7dq1/hsuV65cSUNDQ/744/u/RD09Penu7u4vXP7fz+YAAAAGPzdRAACAAaWsrCy1tbWpra3N0aNHs23bthw7diy7d+/OhAkT0tHR8d0zI0eO7P88fPjw735fvXp1+vr60tbWlnnz5uXu3btpbm4uev6wYcN+mO/9+/c/lQMAABj8lCgAAMCANnPmzLS2tqZQKOTly5cpKSlJdXX1X9pRVlaW9evX58qVK+ns7MyMGTNSKBSKzlZUVKS6ujrt7e1FX/f1KzkAAIDBRYkCAAAMCL29vamvr09TU1Nmz56dioqKPHz4MKdOnUpdXV2WLVuWhQsXZu3atTl16lSmT5+e7u7utLW1Zd26dZk7d+4P9zc2NmbVqlV59uxZNm/e/MPZ48ePZ+fOnRk7dmxWrlyZd+/e5f79+9m3b98v5wAAAAYPJQoAADAglJeXZ8GCBWlubk5XV1c+f/6cSZMmZfv27Tl8+HCGDBmSmzdv5siRI9m6dWtev36d8ePHZ9GiRRk3btyf7l+6dGlGjRqV58+fZ9OmTT+c3bJlSz58+JDm5uYcPHgwY8aMycaNG5Pkl3MAAACDx5C+vr6+3x0CAAAAAABgoPnjdwcAAAAAAAAYiJQoAAAAAAAARShRAAAAAAAAilCiAAAAAAAAFKFEAQAAAAAAKEKJAgAAAAAAUIQSBQAAAAAAoAglCgAAAAAAQBFKFAAAAAAAgCKUKAAAAAAAAEUoUQAAAAAAAIpQogAAAAAAABTxH5VA/U6Knyu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8A323-DDE5-C06A-9399-F411ADCE72AE}"/>
              </a:ext>
            </a:extLst>
          </p:cNvPr>
          <p:cNvSpPr/>
          <p:nvPr/>
        </p:nvSpPr>
        <p:spPr>
          <a:xfrm>
            <a:off x="6096000" y="882650"/>
            <a:ext cx="1003300" cy="232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0F1C6-4F47-7C48-371C-B12A216869E2}"/>
              </a:ext>
            </a:extLst>
          </p:cNvPr>
          <p:cNvSpPr txBox="1"/>
          <p:nvPr/>
        </p:nvSpPr>
        <p:spPr>
          <a:xfrm>
            <a:off x="307975" y="681753"/>
            <a:ext cx="11137791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 calculate Potential Cost Saving, we will consider below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</a:t>
            </a:r>
            <a:r>
              <a:rPr lang="en-US" b="1" dirty="0"/>
              <a:t>ORSchedule_Wheelsin to be “0”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</a:t>
            </a:r>
            <a:r>
              <a:rPr lang="en-US" b="1" dirty="0"/>
              <a:t>Minimum Time </a:t>
            </a:r>
            <a:r>
              <a:rPr lang="en-US" dirty="0"/>
              <a:t>for Each CPT Procedure among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Wheelsin_Start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End_Wheelout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not assume </a:t>
            </a:r>
            <a:r>
              <a:rPr lang="en-US" dirty="0" err="1"/>
              <a:t>Start_End</a:t>
            </a:r>
            <a:r>
              <a:rPr lang="en-US" dirty="0"/>
              <a:t> as it might Vary for each patient to Patient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F4C3D-BE69-BA39-400F-56C82CB9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4" y="2569934"/>
            <a:ext cx="6184217" cy="1367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B7F450-66E3-2A1E-A8A6-71A3D861F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4" y="4153984"/>
            <a:ext cx="11974551" cy="18848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4C662A-9967-CDA4-A171-7B014DEF7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381" y="2544296"/>
            <a:ext cx="3823965" cy="14613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880719-E7AE-3901-CC74-649C67B7192B}"/>
              </a:ext>
            </a:extLst>
          </p:cNvPr>
          <p:cNvSpPr txBox="1"/>
          <p:nvPr/>
        </p:nvSpPr>
        <p:spPr>
          <a:xfrm>
            <a:off x="155575" y="6276970"/>
            <a:ext cx="11782203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By Improving Operational efficiencies, we will be able to Optimize the Resource utilization by 36%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CE640F-DC4E-C047-0E1D-20FA445589DF}"/>
              </a:ext>
            </a:extLst>
          </p:cNvPr>
          <p:cNvSpPr/>
          <p:nvPr/>
        </p:nvSpPr>
        <p:spPr>
          <a:xfrm>
            <a:off x="536028" y="5644055"/>
            <a:ext cx="1608082" cy="3947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963F3-158F-1A8F-54CB-9CB4A031C9CE}"/>
              </a:ext>
            </a:extLst>
          </p:cNvPr>
          <p:cNvCxnSpPr>
            <a:cxnSpLocks/>
          </p:cNvCxnSpPr>
          <p:nvPr/>
        </p:nvCxnSpPr>
        <p:spPr>
          <a:xfrm>
            <a:off x="1844566" y="2442633"/>
            <a:ext cx="96406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4" y="130949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Road Map For Improvement</a:t>
            </a:r>
            <a:endParaRPr lang="en-GB" dirty="0"/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842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892" name="AutoShape 4" descr="data:image/png;base64,iVBORw0KGgoAAAANSUhEUgAABlEAAAKoCAYAAADnONmNAAAAOXRFWHRTb2Z0d2FyZQBNYXRwbG90bGliIHZlcnNpb24zLjcuMSwgaHR0cHM6Ly9tYXRwbG90bGliLm9yZy/bCgiHAAAACXBIWXMAAA9hAAAPYQGoP6dpAABnaElEQVR4nOzdebyc890//tdkj2wIEiG2xhYVaxFprUmDcsdaSxCk1du+0/xqKbXvtJbebg3RFtXaSq2poCQpIdESaWiIyqLaLBJ1QjK/P3wztyNXyDlOzmR5Ph+Peci1v2fOx3XNzGs+16dULpfLAQAAAAAAoJYm1S4AAAAAAABgSSREAQAAAAAAKCBEAQAAAAAAKCBEAQAAAAAAKCBEAQAAAAAAKCBEAQAAAAAAKCBEAQAAAAAAKCBEAQAAAAAAKCBEAQAAAAAAKNCs2gUsbvPmzcukSZPSrl27lEqlapcDAAAAAABUUblczgcffJAuXbqkSZMv7mtS1RBlnXXWydtvv73A/GOPPTY33HBDPvroo5x22mm56667UlNTk759++bGG29Mp06dFvkYkyZNSteuXRuybAAAAAAAYCn3zjvvZM011/zCdUrlcrncSPUs4J///Gfmzp1bmf7rX/+aPn365KmnnspOO+2UY445Jg8//HBuu+22dOjQIccff3yaNGmS5557bpGPMWPGjKy44op555130r59+8XxNAAAAAAAgKXEzJkz07Vr10yfPj0dOnT4wnWrGqJ83sknn5yHHnoo48ePz8yZM7Pqqqvm17/+dfbff/8kyeuvv56NN944w4cPz3bbbbdI+5w5c2Y6dOiQGTNmCFEAAAAAAGA5V5fcYIkZWH7OnDn55S9/maOOOiqlUimjRo3Kxx9/nN69e1fW2WijjbLWWmtl+PDhC91PTU1NZs6cWesBAAAAAABQV0tMiHL//fdn+vTpOeKII5IkU6ZMSYsWLbLiiivWWq9Tp06ZMmXKQvdzySWXpEOHDpWH8VAAAAAAAID6WGJClFtvvTW77757unTp8pX2M2jQoMyYMaPyeOeddxqoQgAAAAAAYHnSrNoFJMnbb7+dJ598Mvfee29lXufOnTNnzpxMnz69Vm+UqVOnpnPnzgvdV8uWLdOyZcvFWS4AAAAAALAcWCJ6ogwePDirrbZavvOd71TmbbXVVmnevHmGDh1amTdu3LhMnDgxPXv2rEaZAAAAAADAcqTqPVHmzZuXwYMHZ8CAAWnW7P/K6dChQwYOHJhTTz01K6+8ctq3b58TTjghPXv2zHbbbVfFigEAAAAAgOVB1UOUJ598MhMnTsxRRx21wLJrrrkmTZo0yX777Zeampr07ds3N954YxWqBAAAAAAAljelcrlcrnYRi9PMmTPToUOHzJgxI+3bt692OQAAAAAAQBXVJTdYIsZEAQAAAAAAWNIIUQAAAAAAAAoIUQAAAAAAAAoIUQAAAAAAAAoIUQAAAAAAAAoIUQAAAAAAAAoIUQAAAAAAAAoIUQAAAAAAAAoIUQAAAAAAAAoIUQAAAAAAAAoIUQAAAAAAAAoIUQAAAAAAAAoIUQAAAAAAAAoIUQAAAAAAAAoIUQAAAAAAAAo0q3YBwPKrXC5n9uzZlek2bdqkVCpVsSIAAAAAgP8jRAGqZvbs2enXr19l+oEHHkjbtm2rWBEAAAAAwP9xOy8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QhQAAAAAAIACzapdAAAAUDflcjmzZ8+uTLdp0yalUqmKFQEAACybhCgAALCUmT17dvr161eZfuCBB9K2bdsqVgQAALBscjsvAAAAAACAAkIUAAAAAACAAm7nBUuQrc4YUu0SGlXpkznp8Jnpnc65K+VmLapWT2MbdcXh1S4BAAAAAPgCeqIAAAAAAAAUEKIAAAAAAAAUqHqI8u677+bQQw9Nx44d07p162y66aZ58cUXK8vL5XLOPffcrL766mndunV69+6d8ePHV7FiAAAAAABgeVDVEGXatGnp1atXmjdvnkceeSSvvfZarrrqqqy00kqVdS6//PJcf/31ufnmmzNy5Mi0adMmffv2zUcffVTFygEAAAAAgGVdVQeWv+yyy9K1a9cMHjy4Mm/dddet/LtcLufaa6/N2WefnX79+iVJhgwZkk6dOuX+++/PQQcd1Og1AwAAAAAAy4eq9kR58MEHs/XWW+eAAw7Iaqutli222CK33HJLZfmECRMyZcqU9O7duzKvQ4cO2XbbbTN8+PBqlAwAAAAAACwnqhqi/P3vf89NN92U9ddfP4899liOOeaYnHjiibn99tuTJFOmTEmSdOrUqdZ2nTp1qiz7vJqamsycObPWAwAAAAAAoK6qejuvefPmZeutt87FF1+cJNliiy3y17/+NTfffHMGDBhQr31ecsklOf/88xuyTAAAAAAAYDlU1Z4oq6++erp3715r3sYbb5yJEycmSTp37pwkmTp1aq11pk6dWln2eYMGDcqMGTMqj3feeWcxVA4AAAAAACzrqhqi9OrVK+PGjas1729/+1vWXnvtJJ8OMt+5c+cMHTq0snzmzJkZOXJkevbsWbjPli1bpn379rUeAAAAAAAAdVXV23mdcsop2X777XPxxRfnu9/9bv785z/nf/7nf/I///M/SZJSqZSTTz45F154YdZff/2su+66Oeecc9KlS5fsvffe1SwdAAAAAABYxlU1RPnGN76R++67L4MGDcoFF1yQddddN9dee2369+9fWefMM8/M7Nmzc/TRR2f69On55je/mUcffTStWrWqYuUAAAAAAMCyrqohSpLsueee2XPPPRe6vFQq5YILLsgFF1zQiFUBAAAAAADLu6qOiQIAAAAAALCkEqIAAAAAAAAUEKIAAAAAAAAUEKIAAAAAAAAUEKIAAAAAAAAUEKIAAAAAAAAUEKIAAAAAAAAUEKIAAAAAAAAUEKIAAAAAAAAUEKIAAAAAAAAUEKIAAAAAAAAUEKIAAAAAAAAUEKIAAAAAAAAUEKIAAAAAAAAUaFbtAgAAAIDlW7lczuzZsyvTbdq0SalUqmJFAACfEqIAAAAAVTV79uz069evMv3AAw+kbdu2VawIAOBTbucFAAAAAABQQIgCAAAAAABQQIgCAAAAAABQQIgCAAAAAABQQIgCAAAAAABQQIgCAAAAAABQQIgCAAAAAABQQIgCAAAAAABQQIgCAAAAAABQQIgCAAAAAABQQIgCAAAAAABQoFm1CwAAgK9qqzOGVLuERlX6ZE46fGZ6p3PuSrlZi6rV09hGXXF4tUsAAACWE3qiAAAAAAAAFBCiAAAAAAAAFBCiAAAAAAAAFBCiAAAAAAAAFBCiAAAAAAAAFBCiAAAAAAAAFGhW7QKA5Ve5afPM6HFwrWkAAAAAgCWFEAWonlIp5WYtql0FAAAAAEAht/MCAAAAAAAoIEQBAAAAAAAoIEQBAAAAAAAoIEQBAAAAAAAoYGB5FlAulzN79uzKdJs2bVIqlapYEQAAAAAAND4hCguYPXt2+vXrV5l+4IEH0rZt2ypWBAAAAAAAjc/tvAAAAAAAAAoIUQAAAAAAAAoIUQAAAAAAAAoIUQAAAAAAAAoIUQAAAAAAAAoIUQAAAAAAAAoIUQAAAAAAAAoIUQAAAAAAAAoIUQAAAAAAAAoIUQAAAAAAAAoIUQAAAAAAAAoIUQAAAAAAAAoIUQAAAAAAAAoIUQAAAAAAAAoIUQAAAAAAAAoIUQAAAAAAAAo0q3YBAAAAQG1bnTGk2iU0qtInc9LhM9M7nXNXys1aVK2exjbqisOrXQIAsBB6ogAAAAAAABQQogAAAAAAABQQogAAAAAAABQQogAAAAAAABQQogAAAAAAABQQogAAAAAAABQQogAAAAAAABQQogAAAAAAABSoaojy4x//OKVSqdZjo402qiz/6KOPctxxx6Vjx45p27Zt9ttvv0ydOrWKFQMAAAAAAMuLqvdE2WSTTTJ58uTK409/+lNl2SmnnJLf//73ueeee/L0009n0qRJ2XfffatYLQAAAAAAsLxoVvUCmjVL586dF5g/Y8aM3Hrrrfn1r3+dXXbZJUkyePDgbLzxxhkxYkS22267xi4VAAAAAABYjlS9J8r48ePTpUuXrLfeeunfv38mTpyYJBk1alQ+/vjj9O7du7LuRhttlLXWWivDhw+vVrkAAFB15abNM6PHwZVHuWnzapcEAACwTKpqT5Rtt902t912WzbccMNMnjw5559/fr71rW/lr3/9a6ZMmZIWLVpkxRVXrLVNp06dMmXKlIXus6amJjU1NZXpmTNnLq7yAQCgOkqllJu1qHYVAABAlZXL5cyePbsy3aZNm5RKpSpWtOypaoiy++67V/7do0ePbLvttll77bXzm9/8Jq1bt67XPi+55JKcf/75DVUiAAAAAAAskWbPnp1+/fpVph944IG0bdu2ihUte6o+Jspnrbjiitlggw3yxhtvpE+fPpkzZ06mT59eqzfK1KlTC8dQmW/QoEE59dRTK9MzZ85M165dv1JdW50x5Cttv7QpfTInHT4zvdM5dy1Xv3QcdcXh1S4BAAAAAIAlQNXHRPmsWbNm5c0338zqq6+erbbaKs2bN8/QoUMry8eNG5eJEyemZ8+eC91Hy5Yt0759+1oPAAAAAACAuqpqT5TTTz89e+21V9Zee+1MmjQp5513Xpo2bZqDDz44HTp0yMCBA3Pqqadm5ZVXTvv27XPCCSekZ8+e2W677apZNgAAAAAAsByoaojyj3/8IwcffHD+9a9/ZdVVV803v/nNjBgxIquuumqS5JprrkmTJk2y3377paamJn379s2NN95YzZIBAAAAAIDlRFVDlLvuuusLl7dq1So33HBDbrjhhkaqCAAAAAAA4FNL1JgoAAAAAAAASwohCgAAAAAAQAEhCgAAAAAAQAEhCgAAAAAAQAEhCgAAAAAAQAEhCgAAAAAAQAEhCgAAAAAAQAEhCgAAAAAAQAEhCgAAAAAAQAEhCgAAAAAAQAEhCgAAAAAAQAEhCgAAAAAAQAEhCgAAAAAAQAEhCgAAAAAAQAEhCgAAAAAAQAEhCgAAAAAAQAEhCgAAAAAAQAEhCgAAAAAAQAEhCgAAAAAAQAEhCgAAAAAAQAEhCgAAAAAAQAEhCgAAAAAAQAEhCgAAAAAAQIFm1S4AAAAAAAAawlZnDKl2CY2q9MmcdPjM9E7n3JVysxZVq6exjbri8MV+DD1RAAAAAAAACuiJAgAAAFRVuWnzzOhxcK1pAIAlgRAFAAAAqK5Sabm69QgAsPRwOy8AAAAAAIACQhQAAAAAAIACQhQAAAAAAIACxkRhAQb0AwAAAAAAIQpFDOgHAAAAAABu5wUAAAAAAFBEiAIAAAAAAFBAiAIAAAAAAFBAiAIAAAAAAFBAiAIAAAAAAFBAiAIAAAAAAFBAiAIAAAAAAFBAiAIAAAAAAFBAiAIAAAAAAFBAiAIAAAAAAFBAiAIAAAAAAFBAiAIAAAAAAFBAiAIAAAAAAFBAiAIAAAAAAFBAiAIAAAAAAFBAiAIAAAAAAFBAiAIAAAAAAFBAiAIAAAAAAFBAiAIAAAAAAFBAiAIAAAAAAFBAiAIAAAAAAFBAiAIAAAAAAFCgWbULAAAAAAAA6q7ctHlm9Di41jQNS4gCAAAAAABLo1Ip5WYtql3FMs3tvAAAAAAAAAoIUQAAAAAAAAoIUQAAAAAAAAoIUQAAAAAAAAoIUQAAAAAAAAoIUQAAAAAAAAoIUQAAAAAAAAoIUQAAAAAAAAoIUQAAAAAAAAoIUQAAAAAAAAo0+yobz5kzJ++9917mzZtXa/5aa631lYoCAAAAAACotnqFKOPHj89RRx2V559/vtb8crmcUqmUuXPnNkhxAAAAAAAA1VKv23kdccQRadKkSR566KGMGjUqL730Ul566aW8/PLLeemll+pdzKWXXppSqZSTTz65Mu+jjz7Kcccdl44dO6Zt27bZb7/9MnXq1HofAwAAAAAAYFHUqyfK6NGjM2rUqGy00UYNVsgLL7yQn//85+nRo0et+aecckoefvjh3HPPPenQoUOOP/747Lvvvnnuueca7NgAAAAAAACfV6+eKN27d8/777/fYEXMmjUr/fv3zy233JKVVlqpMn/GjBm59dZbc/XVV2eXXXbJVlttlcGDB+f555/PiBEjGuz4AAAAAAAAn1evEOWyyy7LmWeemWHDhuVf//pXZs6cWetRV8cdd1y+853vpHfv3rXmjxo1Kh9//HGt+RtttFHWWmutDB8+vHBfNTU1X7keAAAAAACAet3Oa36oseuuu9aaX5+B5e+666689NJLeeGFFxZYNmXKlLRo0SIrrrhirfmdOnXKlClTCvd3ySWX5Pzzz1/k4wMAAAAAABSpV4jy1FNPNcjB33nnnZx00kl54okn0qpVqwbZ56BBg3LqqadWpmfOnJmuXbs2yL4BAAAAAIDlR71ClB133LFBDj5q1Ki899572XLLLSvz5s6dm2eeeSY/+9nP8thjj2XOnDmZPn16rd4oU6dOTefOnQv32bJly7Rs2bJB6gMAAAAAAJZfixyivPLKK/n617+eJk2a5JVXXvnCdXv06LFI+9x1113zl7/8pda8I488MhtttFHOOuusdO3aNc2bN8/QoUOz3377JUnGjRuXiRMnpmfPnotaOgAAAAAAQJ0tcoiy+eabZ8qUKVlttdWy+eabp1QqpVwuL7BeXcZEadeuXb7+9a/XmtemTZt07NixMn/gwIE59dRTs/LKK6d9+/Y54YQT0rNnz2y33XaLWjoAAAAAAECdLXKIMmHChKy66qqVfzeWa665Jk2aNMl+++2Xmpqa9O3bNzfeeGOjHR8AAAAAAFg+LXKIsvbaaxf+u6ENGzas1nSrVq1yww035IYbblhsxwQAAAAAAPi8JvXZ6Pbbb8/DDz9cmT7zzDOz4oorZvvtt8/bb7/dYMUBAAAAAABUS71ClIsvvjitW7dOkgwfPjw/+9nPcvnll2eVVVbJKaec0qAFAgAAAAAAVMMi387rs955551069YtSXL//fdn//33z9FHH51evXplp512asj6AAAAAAAAqqJePVHatm2bf/3rX0mSxx9/PH369Eny6fgl//nPfxquOgAAAAAAgCqpV0+UPn365Hvf+1622GKL/O1vf8see+yRJHn11VezzjrrNGR9AAAAAAAAVVGvnig33HBDevbsmX/+85/53e9+l44dOyZJRo0alYMPPrhBCwQAAAAAAKiGevVEWXHFFfOzn/1sgfnnn3/+Vy4IAAAAAABgSbDIIcorr7yyyDvt0aNHvYoBAAAAAABYUixyiLL55punVCqlXC4XLp+/rFQqZe7cuQ1WIAAAAAAAQDUscogyYcKExVkHAAAAAADAEmWRQ5S11157cdYBAAAAAACwRGlS3w3vuOOO9OrVK126dMnbb7+dJLn22mvzwAMPNFhxAAAAANBQyuVyZs2aVXks7Lb1ADBfvUKUm266Kaeeemr22GOPTJ8+vTIGyoorrphrr722IesDAAAAgAYxe/bs9OvXr/KYPXt2tUsCYAlXrxDlpz/9aW655Zb86Ec/StOmTSvzt9566/zlL39psOIAAAAAAACqpV4hyoQJE7LFFlssML9ly5YSfAAAAAAAYJlQrxBl3XXXzejRoxeY/+ijj2bjjTf+qjUBAAAAAABUXbP6bHTqqafmuOOOy0cffZRyuZw///nPufPOO3PJJZfkf//3fxu6RgAAAAAAgEZXrxDle9/7Xlq3bp2zzz47H374YQ455JB06dIl1113XQ466KCGrhEAAAAAAKDR1StESZL+/funf//++fDDDzNr1qysttpqDVkXAAAAAABAVdVrTJQk+eSTT/Lkk0/mjjvuSOvWrZMkkyZNyqxZsxqsOAAAAAAAgGqpV0+Ut99+O7vttlsmTpyYmpqa9OnTJ+3atctll12Wmpqa3HzzzQ1dJwAAAAAAQKOqV0+Uk046KVtvvXWmTZtW6YWSJPvss0+GDh3aYMUBAAAAAABUS716ojz77LN5/vnn06JFi1rz11lnnbz77rsNUhgAAAAAAEA11asnyrx58zJ37twF5v/jH/9Iu3btvnJRAAAAAAAA1VavEOXb3/52rr322sp0qVTKrFmzct5552WPPfZoqNoAAAAAAACqpl6387rqqqvSt2/fdO/ePR999FEOOeSQjB8/PqusskruvPPOhq4RAAAAAACg0dUrRFlzzTUzZsyY3HXXXXnllVcya9asDBw4MP3796810PwSZc6cTx/10GzuJw1cDEu0eraThqCtLWeq2NYAljWuocsZ11CWA85ryxnntcYzZ06azZtXa9rrD8sW19DlTH3P4XXYrl4hSpI0a9Yshx56aH03b3xXXZW0bFmvTY8aMaaBi2GJdvHEqh1aW1vOVLGtASxrXEOXM66hLAec15YzzmuNpsWcOTnkrbf+b/rKK5MWLapXENDgXEOXM/W9htbULPKq9Q5Rxo8fn6eeeirvvfde5n02wU9y7rnn1ne3AAAAAAAAS4RSuVwu13WjW265Jcccc0xWWWWVdO7cOaVS6f92WCrlpZdeatAiv4qZM2emQ4cOmfHPf6Z9+/b12se2P/xlA1fFkmzkpdXrYaWtLV+q2dYAljWuocsX11CWB85ryxfntcYza9as7LfffpXp3/3ud2nbtm0VKwIammvo8qW+19CZM2emw6qrZsaMGV+aG9SrJ8qFF16Yiy66KGeddVa9CqyKFi3q3T3zk6b17rDD0qiK3Xi1teWMLuMADcY1dDnjGspywHltOeO81nhatMgnTZrUmvb6w7LFNXQ5U99zeB22a/Llqyxo2rRpOeCAA+qzKQAAAAAAwFKhXiHKAQcckMcff7yhawEAAAAAAFhiLHLfpuuvv77y727duuWcc87JiBEjsummm6Z58+a11j3xxBMbrkIAAAAAAIAqWOQQ5Zprrqk13bZt2zz99NN5+umna80vlUpCFAAAAAAAYKm3yCHKhAkTFmcdAAAAAAAAS5Q6jYny1FNP5eOPP15ctQAAAAAAACwxFrknSpLsuuuuadWqVbbbbrvsvPPO2XnnnbPddtulWbM67QYAAAAAAGCJV6eeKBMmTMgNN9yQtdZaK7feemt22GGHrLjiiunbt28uvfTSjBw5MvPmzVtctQIAAAAAADSaOoUoa6+9do488sjcdttteeutt/LGG2/k+uuvT6dOnXLTTTdl++23z8orr7y4agUAAAAAAGg0X+k+XOutt16aNm2aUqmUUqmU+++/P3PmzGmo2gAAAAAAAKqmziHKxIkTM2zYsDz11FMZNmxY3n///Wy//fb51re+lYceeijbbrvt4qgTAAAAAACgUdUpRFlvvfUybdq09OrVKzvssEN+8IMfZOuttzawPAAAAMBSaKszhlS7hEZV+mROOnxmeqdz7kq5WYuq1dPYRl1xeLVLAFjq1GlMlP/85z+fbtSkSZo1a5bmzZunadOmi6UwAAAAAACAaqpTiDJ58uQMHz48e+yxR0aOHJnvfOc7WWmllbLnnnvmyiuvzAsvvJB58+YtrloBAAAAAAAaTZ3vw7XRRhtlo402yn//938nScaOHVsZH+XCCy9MkkyfPr1BiwQAAAAAAGhsdeqJ8nlTp07NK6+8kldeeSVjxozJzJkzU1NT01C1AQAAAAAAVE2deqK89957GTZsWIYNG5annnoqf/vb39K8efNss802Oeigg7LzzjunZ8+ei6tWAAAAAACARlOnEKVz585p3rx5tt566+y3337Zeeeds/3226d169aLqz4AAAAAAICqqFOI8sgjj+Sb3/xm2rRps0jrP/fcc9l6663TsmXLehUHAAAAALC0KZfLmT17dmW6TZs2KZVKVawIqK86hSh9+/at08533333jB49Ouutt16dtgMAAAAAWFrNnj07/fr1q0w/8MADadu2bRUrAurrKw0s/2XK5fLi3D0AAAAAAMBis1hDFAAAAAAAgKWVEAUAAAAAAKCAEAUAAAAAAKDAYg1RSqXS4tw9AAAAAADAYmNgeQAAAAAAgALN6rvhJ598kmHDhuXNN9/MIYccknbt2mXSpElp37592rZtmyT54IMPGqxQAAAAAACAxlSvEOXtt9/ObrvtlokTJ6ampiZ9+vRJu3btctlll6WmpiY333xzQ9cJAAAAAADQqOp1O6+TTjopW2+9daZNm5bWrVtX5u+zzz4ZOnRogxUHAAAAAABQLfXqifLss8/m+eefT4sWLWrNX2eddfLuu+82SGEAAAAAAADVVK+eKPPmzcvcuXMXmP+Pf/wj7dq1+8pFAQAAAAAAVFu9QpRvf/vbufbaayvTpVIps2bNynnnnZc99tijoWoDAAAAAAComnrdzuuqq65K3759071793z00Uc55JBDMn78+Kyyyiq58847G7pGAAAAAACARlevEGXNNdfMmDFjctddd+WVV17JrFmzMnDgwPTv37/WQPMAAAAAAABLq3qFKEnSrFmzHHrooQ1ZCwAAAAAAwBJjkUOUBx98cJF3+l//9V/1KgYAAAAAAGBJscghyt57771I65VKpcydO3eR1r3pppty00035a233kqSbLLJJjn33HOz++67J0k++uijnHbaabnrrrtSU1OTvn375sYbb0ynTp0WtWwAAAAAAIB6abKoK86bN2+RHosaoCSfjq1y6aWXZtSoUXnxxRezyy67pF+/fnn11VeTJKecckp+//vf55577snTTz+dSZMmZd999637swQAAAAAAKijeo+J0hD22muvWtMXXXRRbrrppowYMSJrrrlmbr311vz617/OLrvskiQZPHhwNt5444wYMSLbbbddNUoGAAAAAACWE/UKUS644IIvXH7uuefWeZ9z587NPffck9mzZ6dnz54ZNWpUPv744/Tu3buyzkYbbZS11lorw4cPX2iIUlNTk5qamsr0zJkz61wLAAAAAABAvUKU++67r9b0xx9/nAkTJqRZs2b52te+VqcQ5S9/+Ut69uyZjz76KG3bts19992X7t27Z/To0WnRokVWXHHFWut36tQpU6ZMWej+Lrnkkpx//vl1ej4AAAAAAACfV68Q5eWXX15g3syZM3PEEUdkn332qdO+Ntxww4wePTozZszIb3/72wwYMCBPP/10fcpKkgwaNCinnnpqrbq6du1a7/0BAAAAAADLpwYbE6V9+/Y5//zzs9dee+Wwww5b5O1atGiRbt26JUm22mqrvPDCC7nuuuty4IEHZs6cOZk+fXqt3ihTp05N586dF7q/li1bpmXLlvV+HgAAAAAAAEnSpCF3NmPGjMyYMeMr7WPevHmpqanJVlttlebNm2fo0KGVZePGjcvEiRPTs2fPr1oqAAAAAADAF6pXT5Trr7++1nS5XM7kyZNzxx13ZPfdd1/k/QwaNCi777571lprrXzwwQf59a9/nWHDhuWxxx5Lhw4dMnDgwJx66qlZeeWV0759+5xwwgnp2bPnQgeVBwAAAICFKTdtnhk9Dq41TePY6owh1S6hUZU+mZMOn5ne6Zy7Um7Womr1NLZRVxxe7RKgwdQrRLnmmmtqTTdp0iSrrrpqBgwYkEGDBi3yft57770cfvjhmTx5cjp06JAePXrkscceS58+fSrHadKkSfbbb7/U1NSkb9++ufHGG+tTMgAAAADLu1JpufoiG4Cvrl4hyoQJExrk4LfeeusXLm/VqlVuuOGG3HDDDQ1yPAAAAAAAgEXVoGOiAAAAAAAALCsWuSfKvvvuu8g7vffee+tVDAAAAAAAwJJikXuidOjQofJo3759hg4dmhdffLGyfNSoURk6dGg6dOjwBXsBAAAAAABYOixyT5TBgwdX/n3WWWflu9/9bm6++eY0bdo0STJ37twce+yxad++fcNXCQAAAAAA0MjqNSbKL37xi5x++umVACVJmjZtmlNPPTW/+MUvGqw4AAAAAACAaqlXiPLJJ5/k9ddfX2D+66+/nnnz5n3logAAAAAAAKptkW/n9VlHHnlkBg4cmDfffDPbbLNNkmTkyJG59NJLc+SRRzZogQAAAAAAANVQrxDlyiuvTOfOnXPVVVdl8uTJSZLVV189Z5xxRk477bQGLRAAAAAAAKAa6hWiNGnSJGeeeWbOPPPMzJw5M0kMKA8AAAAAACxT6jUmSvLpuChPPvlk7rzzzpRKpSTJpEmTMmvWrAYrDgAAAAAAoFrq1RPl7bffzm677ZaJEyempqYmffr0Sbt27XLZZZelpqYmN998c0PXCQAAAAAA0Kjq1RPlpJNOytZbb51p06aldevWlfn77LNPhg4d2mDFAQAAAAAAVEu9eqI8++yzef7559OiRYta89dZZ528++67DVIYAAAAAABANdWrJ8q8efMyd+7cBeb/4x//SLt27b5yUQAAAAAAANVWrxDl29/+dq699trKdKlUyqxZs3Leeedljz32aKjaAAAAAAAAqqZet/O66qqr0rdv33Tv3j0fffRRDjnkkIwfPz6rrLJK7rzzzoauEQAAAAAAoNHVK0RZc801M2bMmNx111155ZVXMmvWrAwcODD9+/evNdA8AAAAAADA0qpeIUqSNGvWLIceemhD1gIAAAAAALDEqHeIMn78+Dz11FN57733Mm/evFrLzj333K9cGAAAAAAAQDXVK0S55ZZbcswxx2SVVVZJ586dUyqVKstKpZIQBQAAAAAAWOrVK0S58MILc9FFF+Wss85q6HoAAAAAAACWCPUKUaZNm5YDDjigoWsBAAAAAFjqlZs2z4weB9eaBpZOTeqz0QEHHJDHH3+8oWsBAAAAAFj6lUopN2tReeQzwyEAS5dF7oly/fXXV/7drVu3nHPOORkxYkQ23XTTNG9eO0k98cQTG65CAAAAAACAKljkEOWaa66pNd22bds8/fTTefrpp2vNL5VKQhQAAAAAAGCpt8ghyoQJExZnHQAAAAAAAEuUeo2JAgAAAAAAsKyrV4iy33775bLLLltg/uWXX54DDjjgKxcFAAAAAABQbfUKUZ555pnsscceC8zffffd88wzz3zlogAAAAAAAKqtXiHKrFmz0qJFiwXmN2/ePDNnzvzKRQEAAAAAAFRbvUKUTTfdNHffffcC8++666507979KxcFAAAAAABQbc3qs9E555yTfffdN2+++WZ22WWXJMnQoUNz55135p577mnQAgEAAAAAAKqhXiHKXnvtlfvvvz8XX3xxfvvb36Z169bp0aNHnnzyyey4444NXSMAAAAAAECjq1eIkiTf+c538p3vfKchawEAAAAAAFhi1DtEme+jjz7K3XffndmzZ6dPnz5Zf/31G6IuAAAAAACAqqpTiHLqqafm448/zk9/+tMkyZw5c7LddtvltddeyworrJAzzzwzTzzxRHr27LlYigUAAAAAAGgsTeqy8uOPP54+ffpUpn/1q19l4sSJGT9+fKZNm5YDDjggF154YYMXCQAAAAAA0NjqFKJMnDgx3bt3r0w//vjj2X///bP22munVCrlpJNOyssvv9zgRQIALA3K5XJmzZpVeZTL5WqXBAAAAHwFdbqdV5MmTWp9GTBixIicc845lekVV1wx06ZNa7jqAACWIrNnz06/fv0q0w888EDatm1bxYoAAACAr6JOPVE23njj/P73v0+SvPrqq5k4cWJ23nnnyvK33347nTp1atgKAQAAAAAAqqBOPVHOPPPMHHTQQXn44Yfz6quvZo899si6665bWf6HP/wh22yzTYMXCQAAAAAA0Njq1BNln332yR/+8If06NEjp5xySu6+++5ay1dYYYUce+yxDVogAAAAAABANdSpJ0qS7Lrrrtl1110Ll5133nlfuSAAAAAAAIAlQZ16onyZe++9Nz169GjIXQIAAAAAAFRFnUOUn//859l///1zyCGHZOTIkUmSP/7xj9liiy1y2GGHpVevXg1eJAAAAAAAQGOrU4hy6aWX5oQTTshbb72VBx98MLvssksuvvji9O/fPwceeGD+8Y9/5KabblpctQIAAAAAADSaOo2JMnjw4Nxyyy0ZMGBAnn322ey44455/vnn88Ybb6RNmzaLq0YAAAAAAIBGV6eeKBMnTswuu+ySJPnWt76V5s2b5/zzzxegAAAAAAAAy5w6hSg1NTVp1apVZbpFixZZeeWVG7woAAAAAACAaqvT7byS5JxzzskKK6yQJJkzZ04uvPDCdOjQodY6V199dcNUBwAAAAAAUCV1ClF22GGHjBs3rjK9/fbb5+9//3utdUqlUsNUBgAAAAAAUEV1ClGGDRtWa/r9999PkqyyyioNVhAAAAAAAMCSoE5joiTJ9OnTc9xxx2WVVVZJp06d0qlTp6yyyio5/vjjM3369MVQIgAAAAAAQOOrU0+Uf//73+nZs2fefffd9O/fPxtvvHGS5LXXXsttt92WoUOH5vnnn89KK620WIoFAAAAAABoLHUKUS644IK0aNEib775Zjp16rTAsm9/+9u54IILcs011zRokQAAAAAAAI2tTrfzuv/++3PllVcuEKAkSefOnXP55Zfnvvvua7DiAAAAAAAAqqVOPVEmT56cTTbZZKHLv/71r2fKlClfuSgAYNmw1RlDql1Coyp9MicdPjO90zl3pdysRdXqaWyjrji82iUAAABAg6pTT5RVVlklb7311kKXT5gwISuvvPJXrQkAAAAAAKDq6hSi9O3bNz/60Y8yZ86cBZbV1NTknHPOyW677dZgxQEAAAAAAFRLnQeW33rrrbP++uvnuOOOy0YbbZRyuZyxY8fmxhtvTE1NTe64447FVSsAAAAAAECjqVOIsuaaa2b48OE59thjM2jQoJTL5SRJqVRKnz598rOf/Sxdu3ZdLIUCAAAAAAA0pjqFKEmy7rrr5pFHHsm0adMyfvz4JEm3bt2MhQIAAAAAACxT6hyizLfSSitlm222achaAAAAAAAAlhh1GlgeAAAAAABgeSFEAQAAAAAAKCBEAQAAAAAAKCBEAQAAAAAAKFDVEOWSSy7JN77xjbRr1y6rrbZa9t5774wbN67WOh999FGOO+64dOzYMW3bts1+++2XqVOnVqliAAAAAABgeVHVEOXpp5/OcccdlxEjRuSJJ57Ixx9/nG9/+9uZPXt2ZZ1TTjklv//973PPPffk6aefzqRJk7LvvvtWsWoAAAAAAGB50KyaB3/00UdrTd92221ZbbXVMmrUqOywww6ZMWNGbr311vz617/OLrvskiQZPHhwNt5444wYMSLbbbddNcoGAAAAAACWA0vUmCgzZsxIkqy88spJklGjRuXjjz9O7969K+tstNFGWWuttTJ8+PDCfdTU1GTmzJm1HgAAAAAAAHW1xIQo8+bNy8knn5xevXrl61//epJkypQpadGiRVZcccVa63bq1ClTpkwp3M8ll1ySDh06VB5du3Zd3KUDAAAAAADLoCUmRDnuuOPy17/+NXfddddX2s+gQYMyY8aMyuOdd95poAoBAAAAAIDlSVXHRJnv+OOPz0MPPZRnnnkma665ZmV+586dM2fOnEyfPr1Wb5SpU6emc+fOhftq2bJlWrZsubhLBgAAAAAAlnFVDVHK5XJOOOGE3HfffRk2bFjWXXfdWsu32mqrNG/ePEOHDs1+++2XJBk3blwmTpyYnj17VqNkAICFKjdtnhk9Dq41DQAAACy9qhqiHHfccfn1r3+dBx54IO3atauMc9KhQ4e0bt06HTp0yMCBA3Pqqadm5ZVXTvv27XPCCSekZ8+e2W677apZOgDAgkqllJu1qHYVAAAAQAOpaohy0003JUl22mmnWvMHDx6cI444IklyzTXXpEmTJtlvv/1SU1OTvn375sYbb2zkSgEAAAAAgOVN1W/n9WVatWqVG264ITfccEMjVAQAAAAAAPCpJtUuAAAAAAAAYEkkRAEAAAAAACggRAEAAAAAAChQ1TFRAAAAWHKVy+XMnj27Mt2mTZuUSqUqVgQAAI1LiAIAAECh2bNnp1+/fpXpBx54IG3btq1iRQAA0LjczgsAAAAAAKCAEAUAAAAAAKCAEAUAAAAAAKCAEAUAAAAAAKCAEAUAAAAAAKCAEAUAAAAAAKCAEAUAAAAAAKCAEAUAAAAAAKCAEAUAAAAAAKCAEAUAAAAAAKCAEAUAAAAAAKCAEAUAAAAAAKCAEAUAAAAAAKCAEAUAAAAAAKCAEAUAAAAAAKCAEAUAAAAAAKCAEAUAAAAAAKCAEAUAAAAAAKBAs2oXAAAAsLTY6owh1S6hUZU+mZMOn5ne6Zy7Um7Womr1NLZRVxxe7RIAAKgyPVEAAAAAAAAKCFEAAAAAAAAKCFEAAAAAAAAKCFEAAAAAAAAKCFEAAAAAAAAKCFEAAAAAAAAKCFEAAAAAAAAKCFEAAAAAAAAKCFEAAAAAAAAKCFEAAAAAAAAKCFEAAAAAAAAKCFEAAAAAAAAKCFEAAAAAAAAKCFEAAAAAAAAKCFEAAAAAAAAKCFEAAAAAAAAKCFEAAAAAAAAKNKt2AQAAACyZyk2bZ0aPg2tNAwDA8kSIAgAAQLFSKeVmLapdBQAAVI3beQEAAAAAABQQogAAAAAAABQQogAAAAAAABQQogAAAAAAABQQogAAAAAAABQQogAAAAAAABQQogAAAAAAABQQogAAAAAAABQQogAAAAAAABQQogAAAAAAABQQogAAAAAAABQQogAAAAAAABQQogAAAAAAABQQogAAAAAAABQQogAAAAAAABQQogAAAAAAABQQogAAAAAAABQQogAAAAAAABQQogAAAAAAABQQogAAAAAAABQQogAAAAAAABQQogAAAAAAABQQogAAAAAAABQQogAAAAAAABSoaojyzDPPZK+99kqXLl1SKpVy//3311peLpdz7rnnZvXVV0/r1q3Tu3fvjB8/vjrFAgAAAAAAy5WqhiizZ8/OZpttlhtuuKFw+eWXX57rr78+N998c0aOHJk2bdqkb9+++eijjxq5UgAAAAAAYHnTrJoH33333bP77rsXLiuXy7n22mtz9tlnp1+/fkmSIUOGpFOnTrn//vtz0EEHNWapAAAAAADAcmaJHRNlwoQJmTJlSnr37l2Z16FDh2y77bYZPnz4QrerqanJzJkzaz0AAAAAAADqaokNUaZMmZIk6dSpU635nTp1qiwrcskll6RDhw6VR9euXRdrnQAAAAAAwLJpiQ1R6mvQoEGZMWNG5fHOO+9UuyQAAAAAAGAptMSGKJ07d06STJ06tdb8qVOnVpYVadmyZdq3b1/rAQAAAAAAUFdLbIiy7rrrpnPnzhk6dGhl3syZMzNy5Mj07NmzipUBAAAAAADLg2bVPPisWbPyxhtvVKYnTJiQ0aNHZ+WVV85aa62Vk08+ORdeeGHWX3/9rLvuujnnnHPSpUuX7L333tUrGgAAAAAAWC5UNUR58cUXs/POO1emTz311CTJgAEDctttt+XMM8/M7Nmzc/TRR2f69On55je/mUcffTStWrWqVskAAAAAAMByoqohyk477ZRyubzQ5aVSKRdccEEuuOCCRqwKAAAAAABgCR4TBQAAAAAAoJq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EKAAAAAAAAAWWihDlhhtuyDrrrJNWrVpl2223zZ///OdqlwQAAAAAACzjlvgQ5e67786pp56a8847Ly+99FI222yz9O3bN++99161SwMAAAAAAJZhS3yIcvXVV+f73/9+jjzyyHTv3j0333xzVlhhhfziF7+odmkAAAAAAMAybIkOUebMmZNRo0ald+/elXlNmjRJ7969M3z48CpWBgAAAAAALOuaVbuAL/L+++9n7ty56dSpU635nTp1yuuvv164TU1NTWpqairTM2fOXKw1AgAAAAAAy6ZSuVwuV7uIhZk0aVLWWGONPP/88+nZs2dl/plnnpmnn346I0eOXGCbH//4xzn//PMXmD9jxoy0b99+sdYLsLTY6owh1S6BRjTqisOrXQIAAADAEmPmzJnp0KHDIuUGS/TtvFZZZZU0bdo0U6dOrTV/6tSp6dy5c+E2gwYNyowZMyqPd955pzFKBQAAAAAAljFLdIjSokWLbLXVVhk6dGhl3rx58zJ06NBaPVM+q2XLlmnfvn2tBwAAAAAAQF0t0WOiJMmpp56aAQMGZOutt84222yTa6+9NrNnz86RRx5Z7dIAAAAAAIBl2BIfohx44IH55z//mXPPPTdTpkzJ5ptvnkcffXSBweYBAAAAAAAa0hIfoiTJ8ccfn+OPP77aZQAAAAAAAMuRJXpMFAAAAAAAgGoRogAAAAAAABQQogAAAAAAABQQogAAAAAAABQQogAAAAAAABQQogAAAAAAABQQogAAAAAAABQQogAAAAAAABQQogAAAAAAABQQogAAAAAAABQQogAAAAAAABQQogAAAAAAABQQogAAAAAAABQQogAAAAAAABRoVu0CAGCxK5dTmvvx/002bZ6USlUsCAAAAIClgRAFgGVeae7H6fDKnZXpGT0OTrlZiypWBAAAAMDSwO28AAAAAAAACghRAAAAAAAACghRAAAAAAAACghRAAAAAAAACghRAAAAAAAACghRAAAAAAAACjSrdgEANL5RVxxe7RIa1axZs9Kv352V6WE/OSht27atYkUAAAAALA30RAEAAAAAACggRAEAAAAAACggRAEAAAAAACggRAEAAAAAACggRAEAAAAAACggRAEAAAAAACggRAEAAAAAACggRAEAAAAAACggRAEAAAAAACjQrNoFAMDi1qZNmzzwwAO1pgEAAADgywhRAFjmlUqltG3bttplAAAAALCUcTsvAAAAAACAAkIUAAAAAACAAkIUAAAAAACAAkIUAAAAAACAAkIUAAAAAACAAkIUAAAAAACAAkIUAAAAAACAAkIUAAAAAACAAkIUAAAAAACAAkIUAAAAAACAAkIUAAAAAACAAkIUAAAAAACAAkIUAAAAAACAAkIUAAAAAACAAkIUAAAAAACAAkIUAAAAAACAAkIUAAAAAACAAkIUAAAAAACAAkIUAAAAAACAAkIUAAAAAACAAkIUAAAAAACAAkIUAAAAAACAAkIUAAAAAACAAs2qXcDiVi6XkyQzZ86sciUAAAAAAEC1zc8L5ucHX2SZD1E++OCDJEnXrl2rXAkAAAAAALCk+OCDD9KhQ4cvXKdUXpSoZSk2b968TJo0Ke3atUupVKp2OUuNmTNnpmvXrnnnnXfSvn37apfDMkxbo7FoazQWbY3Goq3RWLQ1Gou2RmPR1mgs2hqNRVuru3K5nA8++CBdunRJkyZfPOrJMt8TpUmTJllzzTWrXcZSq3379v7Ho1FoazQWbY3Goq3RWLQ1Gou2RmPR1mgs2hqNRVujsWhrdfNlPVDmM7A8AAAAAABAASEKAAAAAABAASEKhVq2bJnzzjsvLVu2rHYpLOO0NRqLtkZj0dZoLNoajUVbo7FoazQWbY3Goq3RWLS1xWuZH1geAAAAAACgPvREAQAAAAAAKCBEAQAAAAAAKCBEAQAAAAAAKCBEWY7ddtttWXHFFSvTP/7xj7P55ptXrR6WHkcccUT23nvvapexUKVSKffff3+S5K233kqpVMro0aOrWhO1/y51sdNOO+Xkk0/+Ssf+/PlucXEeBRrDkn4dZsnVGNfDYcOGpVQqZfr06Yv1OKCtsaRbZ511cu2111a7DGAp1djf2zbEdy/LMiHKUuSII45IqVRKqVRKixYt0q1bt1xwwQX55JNPGmT/p59+eoYOHVqnber7pSiN65133slRRx2VLl26pEWLFll77bVz0kkn5V//+tcXbrcsBBBdu3bN5MmT8/Wvf73apSy16tt+6soHYaphUdr3TjvtVLn+lkqldOrUKQcccEDefvvtWvuaM2dOrrjiimy55ZZp06ZNOnTokM022yxnn312Jk2alJ/85CdZffXV8+9//7vWdmPGjEnLli3z0EMPJfn02tqqVasF9r/33nvniCOOWDwvBA1uYR9CGivUZfm1uD8zfFZRO99+++0zefLkdOjQocGPR+Paa6+9sttuuxUue/bZZ1MqlfLKK680clUsL6ZMmZKTTjop3bp1S6tWrdKpU6f06tUrN910Uz788MNql8dy7LPX2c8+5p8v11lnnZRKpYwYMaLWdieffHJ22mmnWuss7OE9/9Jpaf/e9t57781PfvKTelS2fBCiLGV22223TJ48OePHj89pp52WH//4x7niiisaZN9t27ZNx44dG2RfnzVnzpwG3yeL7u9//3u23nrrjB8/PnfeeWfeeOON3HzzzRk6dGh69uy5wJd58y0rf7emTZumc+fOadasWbVLWSrVt/3A0qAu7fv73/9+Jk+enEmTJuWBBx7IO++8k0MPPbSyvKamJn369MnFF1+cI444Is8880z+8pe/5Prrr8/777+fn/70pxk0aFC6du2a4447rrLdxx9/nAEDBuTQQw/NnnvuWZlfKpVy7rnnNs4LwRJjWbn2Un2L8zPDl2nRokU6d+6cUqnUKMdj8Rk4cGCeeOKJ/OMf/1hg2eDBg7P11lunR48eVais4TjvLpn+/ve/Z4sttsjjjz+eiy++OC+//HKGDx+eM888Mw899FCefPLJqtVWLpcXSyjN0mX+dfazjzvvvLOyvFWrVjnrrLMWuv0LL7xQ2e53v/tdkmTcuHGVedddd91ifw4sHkvz97Yrr7xy2rVr1+D7X1YIUZYyLVu2TOfOnbP22mvnmGOOSe/evfPggw9m2rRpOfzww7PSSitlhRVWyO67757x48fX2va2227LWmutlRVWWCH77LPPAr8i/3y3sBdeeCF9+vTJKquskg4dOmTHHXfMSy+9VFm+zjrrJEn22WeflEqlyvT8/fzv//5v1l133bRq1SpDhgxJx44dU1NTU+uYe++9dw477LCGe4FYwHHHHZcWLVrk8ccfz4477pi11loru+++e5588sm8++67+dGPfpTk07/nT37ykxx++OFp3759jj766Ky77rpJki222CKlUqnyq4n5rrzyyqy++urp2LFjjjvuuHz88ceVZV/WJuf/Evf+++/P+uuvn1atWqVv37555513ah3jgQceyJZbbplWrVplvfXWy/nnn1/rTev48eOzww47pFWrVunevXueeOKJWtsX9aZ59dVXs+eee6Z9+/Zp165dvvWtb+XNN99M8mlviG222SZt2rTJiiuumF69ei3wa/DlSV3bz8EHH5w2bdpkjTXWyA033LDA/t5///3ss88+WWGFFbL++uvnwQcfTPLp32nnnXdOkqy00koL/Ppm3rx5OfPMM7Pyyiunc+fO+fGPf1xrv1dffXU23XTTtGnTJl27ds2xxx6bWbNmLfR5zT9P/eIXv8haa62Vtm3b5thjj83cuXNz+eWXp3PnzllttdVy0UUX1dpu4sSJ6devX9q2bZv27dvnu9/9bqZOnbrQ48ybNy8XXHBB1lxzzbRs2TKbb755Hn300VrrPP/889l8883TqlWrbL311rn//vsrbbZcLqdbt2658sora20zevTolEqlvPHGGws9Nl9uUdt3kqywwgrp3LlzVl999Wy33XY5/vjja10Tr7nmmvzpT3/KH//4x5x44onZaqutstZaa2XHHXfMzTffnIsvvjjNmjXLkCFDcv/99+e3v/1tkuSiiy7K9OnTc80119Sq7fjjj88vf/nL/PWvf22cF4OqmH9brosuuihdunTJhhtumCT5y1/+kl122SWtW7dOx44dc/TRR3/hOa2mpiYnnnhiVltttbRq1Srf/OY388ILL9Ra58EHH6xcb3feeefcfvvtld5/s2fPTvv27Svtcr77778/bdq0yQcffNDwT57FamGfGT7vzTffTL9+/dKpU6e0bds23/jGNxb4cvLGG2+stJ1OnTpl//33T/Jp+3366adz3XXXVX51+dZbbxX2LH3uueey0047ZYUVVshKK62Uvn37Ztq0aYv1NeCr23PPPbPqqqvmtttuqzV/1qxZueeee7L33nvn4IMPzhprrJEVVlghm266aa0vEZPkt7/9bTbddNPK+ax3796ZPXt2ZfkvfvGLbLLJJmnZsmVWX331HH/88UmK38NPnz49pVIpw4YNK6z3X//615fWs9NOO+X444/PySefnFVWWSV9+/at/wvEYnPsscemWbNmefHFF/Pd7343G2+8cdZbb73069cvDz/8cPbaa68kn7aJ733ve1l11VXTvn377LLLLhkzZkxlP/Pf899xxx1ZZ5110qFDhxx00EG1rmvz5s3LJZdcknXXXTetW7fOZpttVut6OP+c9sgjj2SrrbZKy5Yt86c//WmRzp8su+ZfZz/7WGmllSrLjz766IwYMSJ/+MMfCrdfddVVK9utvPLKSZLVVlutMk9vzqXXwt6D1dTU5PTTT88aa6yRNm3aZNttt13gelbN722TBXsY19TU5KyzzkrXrl3TsmXLdOvWLbfeemuST7/z69+/f1ZdddW0bt0666+/fgYPHtwwL+ISSoiylGvdunXmzJmTI444Ii+++GIefPDBDB8+POVyOXvssUflS+2RI0dm4MCBOf744zN69OjsvPPOufDCC79w3x988EEGDBiQP/3pTxkxYkTWX3/97LHHHpU3HPM/nA8ePDiTJ0+u9WH9jTfeyO9+97vce++9GT16dA444IDMnTu31oe39957Lw8//HCOOuqohn5Z+H/+/e9/57HHHsuxxx6b1q1b11rWuXPn9O/fP3fffXfK5XKST0ORzTbbLC+//HLOOeec/PnPf06SPPnkk5k8eXLuvffeyvZPPfVU3nzzzTz11FO5/fbbc9ttt9X6gPVlbTJJPvzww1x00UUZMmRInnvuuUyfPj0HHXRQZfmzzz6bww8/PCeddFJee+21/PznP89tt91W+WJ73rx52XfffdOiRYuMHDkyN9988xf+2iNJ3n333eywww5p2bJl/vjHP2bUqFE56qij8sknn+STTz7J3nvvnR133DGvvPJKhg8fnqOPPnq5/SVlXdvPFVdcUWk/P/zhD3PSSSctEGqdf/75+e53v5tXXnkle+yxR/r3759///vf6dq16wK/wPnsr29uv/32tGnTJiNHjszll1+eCy64oNa+mzRpkuuvvz6vvvpqbr/99vzxj3/MmWee+YXP780338wjjzySRx99NHfeeWduvfXWfOc738k//vGPPP3007nsssty9tlnZ+TIkUk+bW/9+vXLv//97zz99NN54okn8ve//z0HHnjgQo9x3XXX5aqrrsqVV16ZV155JX379s1//dd/VQLFmTNnZq+99sqmm26al156KT/5yU9qteFSqZSjjjpqgTcjgwcPzg477JBu3bp94XNk4eravj+/7W9+85tsu+22lXl33nln+vTpky222KLwePPPIxtttFEuueSSHHPMMXnsscdyySWXZPDgwWnfvn2t9Xv16pU999wzP/zhD7/qU2UJN3To0IwbNy5PPPFEHnroocyePTt9+/bNSiutlBdeeCH33HNPnnzyycoXi0XOPPPM/O53v8vtt9+el156Kd26dUvfvn0rvakmTJiQ/fffP3vvvXfGjBmTH/zgB7VCwjZt2uSggw4qPNfsv//+fpG2DJj/meHzZs2alT322CNDhw7Nyy+/nN122y177bVXJk6cmCR58cUXc+KJJ+aCCy7IuHHj8uijj2aHHXZI8uk1rmfPnpWeepMnT07Xrl0XOMbo0aOz6667pnv37hk+fHj+9Kc/Za+99srcuXMX75PmK2vWrFkOP/zw3HbbbbWuh/fcc0/mzp2bQw89NFtttVUefvjh/PWvf83RRx+dww47rPIZYvLkyTn44INz1FFHZezYsRk2bFj23Xffyr5uuummHHfccTn66KPzl7/8JQ8++OBXem/z0UcffWE9891+++1p0aJFnnvuudx88831Ph6Lx7/+9a88/vjjOe6449KmTZvCdea/rzrggAPy3nvv5ZFHHsmoUaOy5ZZbZtddd63Vm/jNN9/M/fffn4ceeigPPfRQnn766Vx66aWV5ZdcckmGDBmSm2++Oa+++mpOOeWUHHrooXn66adrHfOHP/xhLr300owdOzY9evT40vMny7d11103//3f/51BgwZl3rx51S6HKpr/Huz444/P8OHDc9ddd+WVV17JAQcckN12263y3UC1v7ctcvjhh+fOO+/M9ddfn7Fjx+bnP/952rZtmyQ555xz8tprr+WRRx7J2LFjc9NNN2WVVVb5qi/Xkq3MUmPAgAHlfv36lcvlcnnevHnlJ554otyyZcvy3nvvXU5Sfu655yrrvv/+++XWrVuXf/Ob35TL5XL54IMPLu+xxx619nfggQeWO3ToUJk+77zzypttttlCjz937txyu3btyr///e8r85KU77vvvlrrnXfeeeXmzZuX33vvvVrzjznmmPLuu+9emb7qqqvK6623XnnevHmL8vSphxEjRhT+jea7+uqry0nKU6dOLa+99trlvffeu9byCRMmlJOUX3755VrzBwwYUF577bXLn3zySWXeAQccUD7wwAPL5XK5/Le//e1L2+TgwYPLScojRoyorDN27NhykvLIkSPL5XK5vOuuu5YvvvjiWse+4447yquvvnq5XC6XH3vssXKzZs3K7777bmX5I488Uus5f/45DBo0qLzuuuuW58yZs8Dr8a9//aucpDxs2LDC12t5U9f2s9tuu9VafuCBB9b6fz5J+eyzz65Mz5o1q5yk/Mgjj5TL5XL5qaeeKicpT5s2rdZ+dtxxx/I3v/nNWvO+8Y1vlM8666yF1n7PPfeUO3bsWJkePHjwAue7FVZYoTxz5szKvL59+5bXWWed8ty5cyvzNtxww/Ill1xSLpfL5ccff7zctGnT8sSJEyvLX3311XKS8p///OfKfj97Hu3SpUv5oosuWqD2Y489tlwul8s33XRTuWPHjuX//Oc/leW33HJLrTb77rvvlps2bVr5/2LOnDnlVVZZpXzbbbct9Pnz5erSvnfcccdy8+bNy23atCmvsMIK5STlDTbYoDxhwoTK+q1atSqfeOKJtfax9957l9u0aVNu06ZNuWfPnpX58+bNK++0007lJk2alE866aQFjj2/rldffbXctGnT8jPPPFMul8vlfv36lQcMGPBVnzqNZMcddyz8+372fDRgwIByp06dyjU1NZXl//M//1NeaaWVyrNmzarMe/jhh8tNmjQpT5kypbLd/PeEs2bNKjdv3rz8q1/9qrL+nDlzyl26dClffvnl5XK5XD7rrLPKX//612vV8aMf/ajWOXfkyJHlpk2blidNmlQul8vlqVOnlps1a+aauBRa2GeG008/fYHrYZFNNtmk/NOf/rRcLpfLv/vd78rt27evdb38rKJ2/vnr+cEHH1zu1avXV3lKVNH89+dPPfVUZd63vvWt8qGHHlq4/ne+853yaaedVi6Xy+VRo0aVk5TfeuutwnW7dOlS/tGPflS4rOhzyLRp02rVsrD3jgurp1z+tM1uscUWC12f6pv/Hu3ee++tNb9jx46V91Vnnnlm+dlnny23b9++/NFHH9Va72tf+1r55z//eblcLn7Pf8YZZ5S33XbbcrlcLn/00UflFVZYofz888/X2sfAgQPLBx98cLlc/r92dv/9939p7Z89f5bL5fLaa69dvuaaaxb9ybNUGDBgQLlp06aV9jj/Mf9z3/y/+3vvvVdu165deciQIeVyuVw+6aSTyjvuuOMC+1uUcxlLh4W9BzviiCPKTZs2rfXdVbn86XdegwYNKpfLS8b3tp99Xzdu3LhykvITTzxReKy99tqrfOSRRy60lmWRnihLmYceeiht27ZNq1atsvvuu+fAAw/MEUcckWbNmtX6RWzHjh2z4YYbZuzYsUmSsWPH1lqeJD179vzCY02dOjXf//73s/7666dDhw5p3759Zs2atUi/rFh77bWz6qqr1pr3/e9/P48//njefffdJJ92U5s/6BKLV7ngl9RFtt5660Xe5yabbJKmTZtWpldfffW89957ST5tb1/WJpNPf932jW98ozK90UYbZcUVV6ysM2bMmFxwwQVp27Zt5TH/144ffvhhxo4dm65du6ZLly6VfXxZux49enS+9a1vpXnz5gssW3nllXPEEUekb9++2WuvvXLddddl8uTJi/yaLKsWtf18/rXv2bNnrb93klr3zW7Tpk3at29faTdf5PP32/5se0s+7S216667Zo011ki7du1y2GGH5V//+tcXDjq5zjrr1Pp1dadOndK9e/c0adKk1rzPtuuuXbvW+pVt9+7da7XZz5o5c2YmTZqUXr161Zrfq1evyvrjxo1Ljx49Kt1nk2SbbbaptX6XLl3yne98J7/4xS+SJL///e9TU1OTAw44YKHPjUW3qO27f//+GT16dMaMGZM//elP6datW7797W9/4W2ObrzxxowePTpHHXVUrbZYKpXyox/9KPPmzcvZZ5+90O27d++eww8/XG+UZdymm26aFi1aVKbHjh2bzTbbrNavb3v16pV58+Zl3LhxC2z/5ptv5uOPP651rmnevHm22WabWueaz15vkwXPNdtss0022WST3H777UmSX/7yl1l77bUrvQ5YuhR9Zvj8rTCTT3uinH766dl4442z4oorpm3bthk7dmzl/X6fPn2y9tprZ7311sthhx2WX/3qV3Ue0Hl+TxSWThtttFG23377yvuQN954I88++2wGDhyYuXPn5ic/+Uk23XTTrLzyymnbtm0ee+yxSvvZbLPNsuuuu2bTTTfNAQcckFtuuaVyG7f33nsvkyZNatC28WX1zLfVVls12DFpPH/+858zevTobLLJJqmpqcmYMWMya9asdOzYsdbnxQkTJlRu1Zws+J7/s58j3njjjXz44Yfp06dPrX0MGTKk1j6SBT8rf9n5k2XbzjvvnNGjR9d6/Pd//3etdVZdddWcfvrpOffcc42/tBwpeg+2//77Z+7cudlggw1qnWuefvrpyrlmSfje9rNGjx6dpk2bZscddyxcfswxx+Suu+7K5ptvnjPPPDPPP//8lx5zaSdEWcrMP1GPHz8+//nPfyr3s14cBgwYkNGjR+e6667L888/n9GjR6djx46LdPIv6na7xRZbZLPNNsuQIUMyatSovPrqq7XGPKDhdevWLaVSqfAL3uTTk/RKK61UOXEurLt0kc+HEKVSqcG7qc6aNSvnn39+rTcmf/nLXzJ+/PhaXzrXxedv2/N5gwcPzvDhw7P99tvn7rvvzgYbbJARI0bU61hLu7q2n0VR33bzRdu99dZb2XPPPdOjR4/87ne/y6hRoyrjsXzR+apon43Rruvje9/7Xu6666785z//yeDBg3PggQdmhRVWqHZZS7W6tu8OHTqkW7du6datW3r16pVbb70148ePz913350kWX/99Rf4gnv11VdPt27dKvc5/qxmzZrV+u/CnH/++XnppZdy//331/UpUmXt27fPjBkzFpg/ffr0Wve5rsu1d3H73ve+V7k15+DBg3PkkUf6sctSqugzQ1FbO/3003Pffffl4osvzrPPPpvRo0dn0003rVw/27Vrl5deeil33nlnVl999Zx77rnZbLPNao138mW+7L0XS76BAwfmd7/7XT744IMMHjw4X/va17LjjjvmiiuuyHXXXZezzjorTz31VEaPHp2+fftW2k/Tpk3zxBNP5JFHHkn37t3z05/+NBtuuGEmTJjwpe1i/o9aPvtjh8/eFrjIl9Uz35J03mVB89+jff591XrrrZdu3bpV2s6sWbOy+uqrL/BF9rhx43LGGWdUtvui9/fzxxt7+OGHa+3jtddeW2CcsM+3my87f7Jsa9OmTeWzwfxH0Xv+U089Nf/5z39y4403VqFKqqHoPdisWbPStGnTjBo1qta5ZuzYsbVuY15XDf297Wd92XV69913z9tvv51TTjml8qOI008/vU71L22EKEuZ+SfqtdZaq/LFy8Ybb5xPPvmkct/+5NP7iI4bNy7du3evrPPZ5Um+9Ivh5557LieeeGL22GOPymB/77//fq11mjdvXqf7Gc//cD548OD07t278L7JNJyOHTumT58+ufHGG/Of//yn1rIpU6bkV7/6VQ488MCFfkEy/5exdb1n9aK0yST55JNP8uKLL1amx40bl+nTp2fjjTdOkmy55ZYZN27cAm9OunXrliZNmmTjjTfOO++8U6u3yJe16x49euTZZ5/9wg9hW2yxRQYNGpTnn38+X//61/PrX/+6Ts9/WVHX9vP5137EiBGVv+WiqG97GzVqVObNm5errroq2223XTbYYINMmjSpTvtYFPPb2zvvvFOZ99prr2X69Om12vV87du3T5cuXfLcc8/Vmv/cc89V1t9www3zl7/8JTU1NZXlnx8MOkn22GOPtGnTJjfddFMeffRRY0k1gK96fpzfE2/+tgcffHCeeOKJvPzyyw1aZ9euXXP88cfn//v//j/jByxlNtxww1oDO8730ksvZYMNNljodhtvvHHGjBlTa+Dl5557Lk2aNKkMPP9ZX/va1yr39p/v448/zgsvvFDrXPPZ621SfK459NBD8/bbb+f666/Pa6+9lgEDBnz5E2WJVPSZochzzz2XI444Ivvss0823XTTdO7cOW+99VatdZo1a5bevXvn8ssvzyuvvJK33norf/zjH5N8eu3+snNTjx49MnTo0K/8nKie7373u2nSpEl+/etfZ8iQITnqqKNSKpXy3HPPpV+/fjn00EOz2WabZb311svf/va3WtuWSqX06tUr559/fl5++eW0aNEi9913X9q1a5d11llnoW1j/o8YPvs+f2H3bJ9vUephyTf/PdrPfvazWtfCz9tyyy0zZcqUNGvWbIHPiot6X/7u3bunZcuWmThx4gL7+LLvKhbl/Alt27bNOeeck4suuugLe7Cz7Ch6D7bFFltk7ty5ee+99xY413Tu3DnJkvO97Xybbrpp5s2bt8D4UJ+16qqrZsCAAfnlL3+Za6+9Nv/zP/9T5+MsTYQoy4D1118//fr1y/e///386U9/ypgxY3LooYdmjTXWSL9+/ZIkJ554Yh599NFceeWVGT9+fH72s5/l0Ucf/dL93nHHHRk7dmxGjhyZ/v37L5BEzn/jO2XKlErX7C9yyCGH5B//+EduueUWXwI2kp/97GepqalJ375988wzz+Sdd97Jo48+mj59+mSNNdaoDNJeZLXVVkvr1q3z6KOPZurUqYW/qC2yKG0y+fRkfsIJJ2TkyJEZNWpUjjjiiGy33XaVW4yce+65GTJkSM4///y8+uqrGTt2bO66667K7W969+6dDTbYIAMGDMiYMWPy7LPP1hoot8jxxx+fmTNn5qCDDsqLL76Y8ePH54477si4ceMyYcKEDBo0KMOHD8/bb7+dxx9/POPHj69TELCsqUv7ee6553L55Zfnb3/7W2644Ybcc889Oemkkxb5WGuvvXZKpVIeeuih/POf/6z8MuzLdOvWLR9//HF++tOf5u9//3vuuOOOxTJIaO/evbPpppumf//+eemll/LnP/85hx9+eHbccceF3grvjDPOyGWXXZa7774748aNyw9/+MOMHj268roccsghmTdvXo4++uiMHTs2jz32WK688sokqfXlfdOmTXPEEUdk0KBBWX/99b+0Wy+Lpi7t+8MPP8yUKVMyZcqUjBkzJsccc0xatWqVb3/720mSU045JT179syuu+6a6667Li+99FImTJiQxx57LI888kit2x/W1aBBgzJp0qQ8+eSTX/k503iOOeaY/O1vf8uJJ56YV155JePGjcvVV1+dO++8M6eddtpCt+vfv39atWqVAQMG5K9//WueeuqpnHDCCTnssMPSqVOnBdZv06ZNjjnmmJxxxhl59NFH89prr+X73/9+PvzwwwwcODBJ8oMf/CCvv/56zjrrrPztb3/Lb37zm0qPk8+ea1ZaaaXsu+++OeOMM/Ltb387a665ZsO+KCxx1l9//cqAomPGjKlcl+Z76KGHcv3112f06NF5++23M2TIkMybN68S6K2zzjoZOXJk3nrrrbz//vuFvTcHDRqUF154Iccee2xeeeWVvP7667npppsW+JDPkqtt27Y58MADM2jQoEyePLlyN4H1118/TzzxRJ5//vmMHTs2P/jBDzJ16tTKdiNHjszFF1+cF198MRMnTsy9996bf/7zn5X31j/+8Y9z1VVX5frrr8/48ePz0ksv5ac//WmST38Bu91221UG8n766ae/8BaYi1IPS48bb7wxn3zySbbeeuvcfffdGTt2bMaNG5df/vKXef3119O0adP07t07PXv2zN57753HH388b731Vp5//vn86Ec/WuCHAwvTrl27nH766TnllFNy++23580336y0w/m3t1yYLzt/smyrqampfDaY/1jYde3oo49Ohw4dltsfZ5JssMEG6d+/fw4//PDce++9mTBhQv785z/nkksuycMPP5xkyfne9rPbDRgwIEcddVTuv//+TJgwIcOGDctvfvObJJ9+X/fAAw/kjTfeyKuvvpqHHnpomf/uTIiyjBg8eHC22mqr7LnnnunZs2fK5XL+8Ic/VLqubrfddrnlllty3XXXZbPNNsvjjz/+pW9Cb7311kybNi1bbrllDjvssJx44olZbbXVaq1z1VVX5YknnkjXrl2zxRZbfGmdHTp0yH777Ze2bdtm7733rvfzZdGtv/76efHFF7Peeuvlu9/9br72ta/l6KOPzs4775zhw4cXdjmdr1mzZrn++uvz85//PF26dKkVgHyZL2uTSbLCCivkrLPOyiGHHJJevXqlbdu2lVvjJEnfvn3z0EMP5fHHH883vvGNbLfddrnmmmuy9tprJ/m0m/99992X//znP9lmm23yve997wtDoeTTXzb98Y9/zKxZs7Ljjjtmq622yi233JLmzZtnhRVWyOuvv5799tsvG2ywQY4++ugcd9xx+cEPfrDIz3tZU5f2c9ppp+XFF1/MFltskQsvvDBXX311+vbtu8jHWmONNXL++efnhz/8YTp16pTjjz9+kbbbbLPNcvXVV+eyyy7L17/+9fzqV7/KJZdcUufn+mVKpVIeeOCBrLTSStlhhx3Su3fvrLfeerXa7OedeOKJOfXUU3Paaadl0003zaOPPpoHH3ww66+/fpJPe6v8/ve/z+jRo7P55pvnRz/6Uc4999wkWeCWdQMHDsycOXNy5JFHNvhzW17VpX3fcsstWX311bP66qtn5513zvvvv58//OEPlS8SW7VqlaFDh+ass87K4MGD881vfjMbb7xxTj755PTq1esr3Y5r5ZVXzllnnZWPPvroqz5lGtF6662XZ555Jq+//np69+6dbbfdNr/5zW9yzz33ZLfddlvodiussEIee+yx/Pvf/843vvGN7L///tl1113zs5/9bKHbXHrppdlvv/1y2GGHZcstt8wbb7yRxx57LCuttFKSZN11181vf/vb3HvvvenRo0duuummyo8OWrZsWWtf8881fuyyfLj66quz0korZfvtt89ee+2Vvn37Zsstt6wsX3HFFXPvvfdml112ycYbb5ybb745d955ZzbZZJMkn97OpmnTpunevXtWXXXVwntwb7DBBnn88cczZsyYbLPNNunZs2ceeOCBL72dIUuWgQMHZtq0aenbt29lPMKzzz47W265Zfr27ZuddtopnTt3rvUZr3379nnmmWeyxx57ZIMNNsjZZ5+dq666KrvvvnuST29Dcu211+bGG2/MJptskj333DPjx4+vbP+LX/win3zySbbaaqucfPLJufDCC7+wxi+rh6XH1772tbz88svp3bt3Bg0alM022yxbb711fvrTn+b000/PT37yk5RKpfzhD3/IDjvskCOPPDIbbLBBDjrooLz99tuFPzpYmJ/85Cc555xzcskll2TjjTfObrvtlocffjjrrrvuF273ZedPlm2PPvpo5bPB/Mc3v/nNwnWbN2+en/zkJ97LL+cGDx6cww8/PKeddlo23HDD7L333nnhhRey1lprJVlyvrf9rJtuuin7779/jj322Gy00Ub5/ve/X+kh2KJFiwwaNCg9evTIDjvskKZNm+auu+6q0/6XNqXyoo6oCg1k1113zSabbJLrr7++2qVQRbfddltOPvnkOt1TmyXXOuusk5NPPjknn3xytUtZ6v3qV7/KkUcemRkzZtT6Fcmzzz6bXXfdNe+8806dPhgCFLnoooty880317pFYZLccccdlXsbf3bAewAAgOWVn//QaKZNm5Zhw4Zl2LBhBtUC+H+GDBmS9dZbL2ussUbGjBmTs846K9/97ncrAUpNTU3++c9/5sc//nEOOOAAAQpQLzfeeGO+8Y1vpGPHjnnuuedyxRVX1Orx9+GHH2by5Mm59NJL84Mf/ECAAgAA8P8IUWg0W2yxRaZNm5bLLruscGBUgOXRlClTcu6552bKlClZffXVc8ABB9S6Ld2dd96ZgQMHZvPNN8+QIUOqWCmwNBs/fnwuvPDC/Pvf/85aa62V0047LYMGDaosv/zyy3PRRRdlhx12qDUfAABgeed2XgAAAAAAAAUMLA8AAAAAAFBAiAIAAAAAAFBAiAIAAAAAAFBAiAIAAAAAAFBAiAIAACz3fvzj/7+duwvNuf/jAP52t2yySZinYiNRlHTlISfELBTmabVMyUIec8AJEgdOSO2QJKE4Gi01nCwrnIgiOVBbzhbTpDjwUPY/+Gf9/V253bfubHev19HVdX1+n+/79Ord93c8c+bM+d0xAACAAUaJAgAADBivX7/Orl27Mnny5JSWlmb8+PFZvnx57t+//4+ee/DgwbS3t/+jZwAAAINPye8OAAAA8NWGDRvy6dOnXLp0KVOnTs2rV6/S3t6e3t7ev7Xv06dPGTp06J/OlZeXp7y8/G+dAQAA/Hu5iQIAAAwIb9++zd27d3Py5MksWbIkVVVVmT9/fg4dOpQ1a9b0z2zbti2VlZUZMWJEli5dmidPnvTv+PparvPnz2fKlCkpKyvLuXPnMnHixHz58uWb8+rq6tLU1PTNc//rwoULmTVrVkpLSzNhwoTs3bv3m6w/ygEAAPw7KFEAAIAB4ettkNbW1nz8+LHoTH19fXp6enLr1q08evQohUIhNTU1efPmTf9MZ2dnrl27luvXr+fx48epr69Pb29v7ty50z/z5s2b3L59O42NjUXPOXPmTPbs2ZMdO3bk6dOnuXHjRqZNm/aXcgAAAIOf13kBAAADQklJSS5evJjt27fn7NmzKRQKWbx4cRoaGjJ79uzcu3cvDx48SE9PT0pLS5Mkp0+fTmtra1paWrJjx44k/32F1+XLl1NZWdm/e+XKlbl69WpqamqSJC0tLRkzZkyWLFlSNMuJEydy4MCB7N+/v/+7efPmJclP5wAAAAY/N1EAAIABY8OGDenu7s6NGzeyYsWKdHR0pFAo5OLFi3ny5Enev3+f0aNH999aKS8vz4sXL9LV1dW/o6qq6psCJUkaGxtz7dq1/hsuV65cSUNDQ/744/u/RD09Penu7u4vXP7fz+YAAAAGPzdRAACAAaWsrCy1tbWpra3N0aNHs23bthw7diy7d+/OhAkT0tHR8d0zI0eO7P88fPjw735fvXp1+vr60tbWlnnz5uXu3btpbm4uev6wYcN+mO/9+/c/lQMAABj8lCgAAMCANnPmzLS2tqZQKOTly5cpKSlJdXX1X9pRVlaW9evX58qVK+ns7MyMGTNSKBSKzlZUVKS6ujrt7e1FX/f1KzkAAIDBRYkCAAAMCL29vamvr09TU1Nmz56dioqKPHz4MKdOnUpdXV2WLVuWhQsXZu3atTl16lSmT5+e7u7utLW1Zd26dZk7d+4P9zc2NmbVqlV59uxZNm/e/MPZ48ePZ+fOnRk7dmxWrlyZd+/e5f79+9m3b98v5wAAAAYPJQoAADAglJeXZ8GCBWlubk5XV1c+f/6cSZMmZfv27Tl8+HCGDBmSmzdv5siRI9m6dWtev36d8ePHZ9GiRRk3btyf7l+6dGlGjRqV58+fZ9OmTT+c3bJlSz58+JDm5uYcPHgwY8aMycaNG5Pkl3MAAACDx5C+vr6+3x0CAAAAAABgoPnjdwcAAAAAAAAYiJQoAAAAAAAARShRAAAAAAAAilCiAAAAAAAAFKFEAQAAAAAAKEKJAgAAAAAAUIQSBQAAAAAAoAglCgAAAAAAQBFKFAAAAAAAgCKUKAAAAAAAAEUoUQAAAAAAAIpQogAAAAAAABTxH5VA/U6KnyuF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2C680-8670-0409-D9AC-C1A4C197C57E}"/>
              </a:ext>
            </a:extLst>
          </p:cNvPr>
          <p:cNvSpPr txBox="1"/>
          <p:nvPr/>
        </p:nvSpPr>
        <p:spPr>
          <a:xfrm>
            <a:off x="155575" y="613047"/>
            <a:ext cx="11927700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For the Road map , we will have below Assumptions for Understanding Reference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We will consider the Present Workload and Compare Resource Usage % against All Conditions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We will Consider Revenue Generated /Procedure Throughput as 100% and use it for Representation against All Conditions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Let us Assume the Present 84% as the Maximum tight Schedule Possible for all OR Suite to remove Side by Side Schedule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7BB0FA0-2DC2-A7CB-EB29-4A4DE84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310386"/>
              </p:ext>
            </p:extLst>
          </p:nvPr>
        </p:nvGraphicFramePr>
        <p:xfrm>
          <a:off x="1335691" y="1689547"/>
          <a:ext cx="9855200" cy="3982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DFF7D26-BB86-9ACD-DFCD-3CA197DDEA9C}"/>
              </a:ext>
            </a:extLst>
          </p:cNvPr>
          <p:cNvSpPr/>
          <p:nvPr/>
        </p:nvSpPr>
        <p:spPr>
          <a:xfrm>
            <a:off x="1959490" y="1839115"/>
            <a:ext cx="9231401" cy="6035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Free Time for OR Suites to Avoid Side by Side Schedule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6689BB-801C-38B4-88F2-44737C3F35BC}"/>
              </a:ext>
            </a:extLst>
          </p:cNvPr>
          <p:cNvCxnSpPr>
            <a:cxnSpLocks/>
          </p:cNvCxnSpPr>
          <p:nvPr/>
        </p:nvCxnSpPr>
        <p:spPr>
          <a:xfrm>
            <a:off x="4437892" y="2442633"/>
            <a:ext cx="0" cy="950807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77DF106-F87C-5879-1123-302ADFBB8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75086"/>
              </p:ext>
            </p:extLst>
          </p:nvPr>
        </p:nvGraphicFramePr>
        <p:xfrm>
          <a:off x="0" y="5692837"/>
          <a:ext cx="1101476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104960413"/>
                    </a:ext>
                  </a:extLst>
                </a:gridCol>
                <a:gridCol w="1785353">
                  <a:extLst>
                    <a:ext uri="{9D8B030D-6E8A-4147-A177-3AD203B41FA5}">
                      <a16:colId xmlns:a16="http://schemas.microsoft.com/office/drawing/2014/main" val="383031449"/>
                    </a:ext>
                  </a:extLst>
                </a:gridCol>
                <a:gridCol w="1785353">
                  <a:extLst>
                    <a:ext uri="{9D8B030D-6E8A-4147-A177-3AD203B41FA5}">
                      <a16:colId xmlns:a16="http://schemas.microsoft.com/office/drawing/2014/main" val="3282821730"/>
                    </a:ext>
                  </a:extLst>
                </a:gridCol>
                <a:gridCol w="1785353">
                  <a:extLst>
                    <a:ext uri="{9D8B030D-6E8A-4147-A177-3AD203B41FA5}">
                      <a16:colId xmlns:a16="http://schemas.microsoft.com/office/drawing/2014/main" val="644348327"/>
                    </a:ext>
                  </a:extLst>
                </a:gridCol>
                <a:gridCol w="1785353">
                  <a:extLst>
                    <a:ext uri="{9D8B030D-6E8A-4147-A177-3AD203B41FA5}">
                      <a16:colId xmlns:a16="http://schemas.microsoft.com/office/drawing/2014/main" val="1794486808"/>
                    </a:ext>
                  </a:extLst>
                </a:gridCol>
                <a:gridCol w="1785353">
                  <a:extLst>
                    <a:ext uri="{9D8B030D-6E8A-4147-A177-3AD203B41FA5}">
                      <a16:colId xmlns:a16="http://schemas.microsoft.com/office/drawing/2014/main" val="826162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Work Throughput/ Revenue Generated</a:t>
                      </a:r>
                    </a:p>
                  </a:txBody>
                  <a:tcPr>
                    <a:solidFill>
                      <a:srgbClr val="78206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100%</a:t>
                      </a:r>
                    </a:p>
                  </a:txBody>
                  <a:tcPr marL="0" marR="0" marT="0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149%</a:t>
                      </a:r>
                    </a:p>
                  </a:txBody>
                  <a:tcPr marL="0" marR="0" marT="0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156%</a:t>
                      </a:r>
                    </a:p>
                  </a:txBody>
                  <a:tcPr marL="0" marR="0" marT="0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187%</a:t>
                      </a:r>
                    </a:p>
                  </a:txBody>
                  <a:tcPr marL="0" marR="0" marT="0" marB="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227%</a:t>
                      </a:r>
                    </a:p>
                  </a:txBody>
                  <a:tcPr marL="0" marR="0" marT="0" marB="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88485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9FBF2A-B5A9-A384-4625-3394B626E8F8}"/>
              </a:ext>
            </a:extLst>
          </p:cNvPr>
          <p:cNvCxnSpPr>
            <a:cxnSpLocks/>
          </p:cNvCxnSpPr>
          <p:nvPr/>
        </p:nvCxnSpPr>
        <p:spPr>
          <a:xfrm>
            <a:off x="6228694" y="3357033"/>
            <a:ext cx="0" cy="194733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5059A1-1BBE-8780-2956-337AA9985A8F}"/>
              </a:ext>
            </a:extLst>
          </p:cNvPr>
          <p:cNvCxnSpPr>
            <a:cxnSpLocks/>
          </p:cNvCxnSpPr>
          <p:nvPr/>
        </p:nvCxnSpPr>
        <p:spPr>
          <a:xfrm>
            <a:off x="8076544" y="3551766"/>
            <a:ext cx="0" cy="317501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C80A41-92B6-D6C6-6B15-2BEFFF6A225A}"/>
              </a:ext>
            </a:extLst>
          </p:cNvPr>
          <p:cNvCxnSpPr>
            <a:cxnSpLocks/>
          </p:cNvCxnSpPr>
          <p:nvPr/>
        </p:nvCxnSpPr>
        <p:spPr>
          <a:xfrm>
            <a:off x="9863011" y="3869267"/>
            <a:ext cx="0" cy="270933"/>
          </a:xfrm>
          <a:prstGeom prst="straightConnector1">
            <a:avLst/>
          </a:prstGeom>
          <a:ln w="28575">
            <a:solidFill>
              <a:schemeClr val="accent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25DBEC53-25A8-2666-EBAE-8EDBF5FD3BB8}"/>
              </a:ext>
            </a:extLst>
          </p:cNvPr>
          <p:cNvSpPr/>
          <p:nvPr/>
        </p:nvSpPr>
        <p:spPr>
          <a:xfrm>
            <a:off x="4538867" y="2534611"/>
            <a:ext cx="1689827" cy="369332"/>
          </a:xfrm>
          <a:prstGeom prst="wedgeRoundRectCallout">
            <a:avLst>
              <a:gd name="adj1" fmla="val -53647"/>
              <a:gd name="adj2" fmla="val 78626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Matching OR Schedule &amp; </a:t>
            </a:r>
            <a:r>
              <a:rPr lang="en-US" sz="1000" dirty="0" err="1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Wheelsin</a:t>
            </a:r>
            <a:r>
              <a:rPr lang="en-US" sz="10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Timing</a:t>
            </a: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FBCD5A26-3100-D2EE-5234-EFA7021D7290}"/>
              </a:ext>
            </a:extLst>
          </p:cNvPr>
          <p:cNvSpPr/>
          <p:nvPr/>
        </p:nvSpPr>
        <p:spPr>
          <a:xfrm>
            <a:off x="941264" y="1963607"/>
            <a:ext cx="457196" cy="358653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18937-1121-BFB9-DCDF-9CAE4345BFBC}"/>
              </a:ext>
            </a:extLst>
          </p:cNvPr>
          <p:cNvSpPr txBox="1"/>
          <p:nvPr/>
        </p:nvSpPr>
        <p:spPr>
          <a:xfrm>
            <a:off x="373998" y="3454399"/>
            <a:ext cx="11345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Usage %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E7E565B7-3394-625B-FF10-27BF78C6CA14}"/>
              </a:ext>
            </a:extLst>
          </p:cNvPr>
          <p:cNvSpPr/>
          <p:nvPr/>
        </p:nvSpPr>
        <p:spPr>
          <a:xfrm>
            <a:off x="6387081" y="2727959"/>
            <a:ext cx="1569985" cy="431301"/>
          </a:xfrm>
          <a:prstGeom prst="wedgeRoundRectCallout">
            <a:avLst>
              <a:gd name="adj1" fmla="val -56243"/>
              <a:gd name="adj2" fmla="val 121992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Improving Operational Efficiencies of</a:t>
            </a:r>
          </a:p>
          <a:p>
            <a:pPr algn="ctr"/>
            <a:r>
              <a:rPr lang="en-US" sz="600" dirty="0" err="1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Wheelsin</a:t>
            </a:r>
            <a:r>
              <a:rPr lang="en-US" sz="6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to Start &amp; End to </a:t>
            </a:r>
            <a:r>
              <a:rPr lang="en-US" sz="600" dirty="0" err="1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Wheelsout</a:t>
            </a:r>
            <a:endParaRPr lang="en-US" sz="600" dirty="0">
              <a:solidFill>
                <a:srgbClr val="FFFF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EF8061B0-51AA-A12D-1B47-EA9B1EF7FDC0}"/>
              </a:ext>
            </a:extLst>
          </p:cNvPr>
          <p:cNvSpPr/>
          <p:nvPr/>
        </p:nvSpPr>
        <p:spPr>
          <a:xfrm>
            <a:off x="8251441" y="2962139"/>
            <a:ext cx="1569985" cy="431301"/>
          </a:xfrm>
          <a:prstGeom prst="wedgeRoundRectCallout">
            <a:avLst>
              <a:gd name="adj1" fmla="val -56243"/>
              <a:gd name="adj2" fmla="val 121992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Increasing Working </a:t>
            </a:r>
            <a:r>
              <a:rPr lang="en-US" sz="1000" dirty="0" err="1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Hrs</a:t>
            </a:r>
            <a:r>
              <a:rPr lang="en-US" sz="10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from 10 </a:t>
            </a:r>
            <a:r>
              <a:rPr lang="en-US" sz="10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12 </a:t>
            </a:r>
            <a:r>
              <a:rPr lang="en-US" sz="1000" dirty="0" err="1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Hrs</a:t>
            </a:r>
            <a:endParaRPr lang="en-US" sz="1000" dirty="0">
              <a:solidFill>
                <a:srgbClr val="FFFF00"/>
              </a:solidFill>
              <a:latin typeface="Meiryo UI" panose="020B0604030504040204" pitchFamily="34" charset="-128"/>
              <a:ea typeface="Meiryo UI" panose="020B0604030504040204" pitchFamily="34" charset="-128"/>
              <a:sym typeface="Wingdings" panose="05000000000000000000" pitchFamily="2" charset="2"/>
            </a:endParaRPr>
          </a:p>
          <a:p>
            <a:pPr algn="ctr"/>
            <a:r>
              <a:rPr lang="en-US" sz="6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[7:00 ~ 19:00]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9E02BF6B-9E34-6F73-1883-6EBECFE15D64}"/>
              </a:ext>
            </a:extLst>
          </p:cNvPr>
          <p:cNvSpPr/>
          <p:nvPr/>
        </p:nvSpPr>
        <p:spPr>
          <a:xfrm>
            <a:off x="10042243" y="3254801"/>
            <a:ext cx="1569985" cy="431301"/>
          </a:xfrm>
          <a:prstGeom prst="wedgeRoundRectCallout">
            <a:avLst>
              <a:gd name="adj1" fmla="val -56243"/>
              <a:gd name="adj2" fmla="val 121992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Increasing Working Days in week</a:t>
            </a:r>
            <a:endParaRPr lang="en-US" sz="1000" dirty="0">
              <a:solidFill>
                <a:srgbClr val="FFFF00"/>
              </a:solidFill>
              <a:latin typeface="Meiryo UI" panose="020B0604030504040204" pitchFamily="34" charset="-128"/>
              <a:ea typeface="Meiryo UI" panose="020B0604030504040204" pitchFamily="34" charset="-128"/>
              <a:sym typeface="Wingdings" panose="05000000000000000000" pitchFamily="2" charset="2"/>
            </a:endParaRPr>
          </a:p>
          <a:p>
            <a:pPr algn="ctr"/>
            <a:r>
              <a:rPr lang="en-US" sz="6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MTWTF + Sa [5 </a:t>
            </a:r>
            <a:r>
              <a:rPr lang="en-US" sz="6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6</a:t>
            </a:r>
            <a:r>
              <a:rPr lang="en-US" sz="6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0828A-4656-8427-E7F7-2B33DADE29BD}"/>
              </a:ext>
            </a:extLst>
          </p:cNvPr>
          <p:cNvSpPr txBox="1"/>
          <p:nvPr/>
        </p:nvSpPr>
        <p:spPr>
          <a:xfrm>
            <a:off x="108724" y="6468227"/>
            <a:ext cx="11782203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By Improving Operational efficiencies &amp; Working </a:t>
            </a:r>
            <a:r>
              <a:rPr lang="en-US" sz="16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Hrs</a:t>
            </a:r>
            <a:r>
              <a:rPr lang="en-US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, Revenue can be Increase by 127%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3A3E36-F5ED-9247-6745-CC43280B8D5E}"/>
              </a:ext>
            </a:extLst>
          </p:cNvPr>
          <p:cNvCxnSpPr/>
          <p:nvPr/>
        </p:nvCxnSpPr>
        <p:spPr>
          <a:xfrm>
            <a:off x="1844566" y="1839116"/>
            <a:ext cx="96406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659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9" y="0"/>
            <a:ext cx="11974551" cy="63848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Meiryo UI" panose="020B0604030504040204" pitchFamily="34" charset="-128"/>
                <a:ea typeface="Meiryo UI" panose="020B0604030504040204" pitchFamily="34" charset="-128"/>
              </a:rPr>
              <a:t>Final Analysis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871DC3-F2F3-0E00-8498-DFD67E452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22430"/>
              </p:ext>
            </p:extLst>
          </p:nvPr>
        </p:nvGraphicFramePr>
        <p:xfrm>
          <a:off x="186574" y="638485"/>
          <a:ext cx="11817004" cy="6023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8502">
                  <a:extLst>
                    <a:ext uri="{9D8B030D-6E8A-4147-A177-3AD203B41FA5}">
                      <a16:colId xmlns:a16="http://schemas.microsoft.com/office/drawing/2014/main" val="764941816"/>
                    </a:ext>
                  </a:extLst>
                </a:gridCol>
                <a:gridCol w="5908502">
                  <a:extLst>
                    <a:ext uri="{9D8B030D-6E8A-4147-A177-3AD203B41FA5}">
                      <a16:colId xmlns:a16="http://schemas.microsoft.com/office/drawing/2014/main" val="5555564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Insights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Recommendations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59270"/>
                  </a:ext>
                </a:extLst>
              </a:tr>
              <a:tr h="51301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OR Rooms are used only between 7:00 ~ 17:00  and only on Weekdays i.e., 5 Days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Actual Utilization rate </a:t>
                      </a:r>
                      <a:r>
                        <a:rPr lang="en-US" sz="11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w.r.t.</a:t>
                      </a:r>
                      <a:r>
                        <a:rPr 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to Total Available OR Suite Time is Low </a:t>
                      </a:r>
                      <a:r>
                        <a:rPr lang="en-US" sz="1100" dirty="0" err="1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i.e</a:t>
                      </a:r>
                      <a:r>
                        <a:rPr 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, 58% only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By Increasing the Working </a:t>
                      </a:r>
                      <a:r>
                        <a:rPr lang="en-US" sz="1100" dirty="0" err="1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Hrs</a:t>
                      </a: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[10 – 12 </a:t>
                      </a:r>
                      <a:r>
                        <a:rPr lang="en-US" sz="1100" dirty="0" err="1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Hrs</a:t>
                      </a: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] &amp; Working Days [5 </a:t>
                      </a: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6</a:t>
                      </a: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], Procedure Throughput can be Increase by 127%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792431"/>
                  </a:ext>
                </a:extLst>
              </a:tr>
              <a:tr h="51301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Actual Usage time is 3% More than the Booked time, But Overall OR Suite Engaged time is 49% more than booked time meaning its is blocked but not used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Timely Reminders with continuous Intimation before 1day, 1hr, 15min to ensure team’s minimized time between ORSchedule_Wheelsin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By Improving Operational efficiencies, we will be able to Reduce the OR Suite Engagement time by 36%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21195"/>
                  </a:ext>
                </a:extLst>
              </a:tr>
              <a:tr h="51301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Utilization rate Varied w.r.t OR Suites.. Varied around </a:t>
                      </a:r>
                      <a:r>
                        <a:rPr lang="en-GB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50.83 [OR:3]~62.37%[OR:1]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GB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Resource Balancing &amp; Utilization can be done with external agencies in the Unused OR Suite Time like in Afternoon</a:t>
                      </a:r>
                      <a:endParaRPr lang="en-US" sz="1100" dirty="0">
                        <a:solidFill>
                          <a:srgbClr val="0000CC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15522"/>
                  </a:ext>
                </a:extLst>
              </a:tr>
              <a:tr h="416111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80% of the OR Procedures are done only in the Morning 7:00 ~ 12:00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425180"/>
                  </a:ext>
                </a:extLst>
              </a:tr>
              <a:tr h="513014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GB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Booking rate is comparatively high in the Middle of Week and Low on Monday &amp; Friday</a:t>
                      </a:r>
                      <a:endParaRPr 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17634"/>
                  </a:ext>
                </a:extLst>
              </a:tr>
              <a:tr h="718219"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Podiatry and Orthopedics 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Services Booking time must be correctly Recalibrated as per Each CPT Procedure, as present Bookings are Inaccurate [Sometime Overbooking &amp; under booking] irrespective of CPT Procedure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CPT Procedure wise Booking Slots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With historical Data like </a:t>
                      </a:r>
                      <a:r>
                        <a:rPr lang="en-US" sz="10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Mean </a:t>
                      </a:r>
                      <a:r>
                        <a:rPr lang="en-US" sz="1000" b="0" i="0" kern="1200" dirty="0">
                          <a:solidFill>
                            <a:srgbClr val="0000CC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± 1 </a:t>
                      </a:r>
                      <a:r>
                        <a:rPr lang="en-US" sz="10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Std </a:t>
                      </a: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Dev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can be </a:t>
                      </a: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Prefixed in the System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to avoid overbooking and underbooking for  given procedure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86076"/>
                  </a:ext>
                </a:extLst>
              </a:tr>
              <a:tr h="51301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Urology[Delay 90% of Booked Time],Orthopedic[81%], Pediatrics[77%] in </a:t>
                      </a: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Meeting the Planned Schedule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Timely Reminders with continuous Intimation before 1day, 1hr, 15min to ensure team’s minimized time between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ORSchedule_Wheelsin</a:t>
                      </a:r>
                      <a:endParaRPr lang="en-US" sz="110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401417"/>
                  </a:ext>
                </a:extLst>
              </a:tr>
              <a:tr h="51301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Pediatrics[Delay 37% of Booked Time],ENT[35%],Orthopedics &amp; Vascular[34%] takes Comparatively </a:t>
                      </a: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High Preparation Time before Procedure Starts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Pre &amp; Post Preparation   to be done to Reduce Wheels n to Start Time as Almost Different OR Suites are Used by Different Services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367241"/>
                  </a:ext>
                </a:extLst>
              </a:tr>
              <a:tr h="51301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Comparatively Pediatrics ,ENT, Urology, Vascular ,Ophthalmology </a:t>
                      </a: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has high closing time after Procedure Ends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endParaRPr 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073349"/>
                  </a:ext>
                </a:extLst>
              </a:tr>
              <a:tr h="71821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Overall OR Engagement ratio wr.t Booked time is High with Orthopedics, Pediatrics, Urology, Vascular &amp; Podiatry </a:t>
                      </a: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dirty="0">
                          <a:solidFill>
                            <a:srgbClr val="0000CC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Drastic need to Work on Improvement of Planning in these Services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Ophthalmology has Best Overall OR Engagement ratio wr.t Booked time 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Booking Time &amp; Planning is good 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 Panning Methodology used by </a:t>
                      </a: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Opthalmology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 can be </a:t>
                      </a: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Horizontaly</a:t>
                      </a:r>
                      <a:r>
                        <a:rPr 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 Knowledge Transferred to Other </a:t>
                      </a:r>
                      <a:r>
                        <a:rPr lang="en-US" sz="11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sym typeface="Wingdings" panose="05000000000000000000" pitchFamily="2" charset="2"/>
                        </a:rPr>
                        <a:t>Specialities</a:t>
                      </a:r>
                      <a:endParaRPr 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6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64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6342"/>
            <a:ext cx="10515600" cy="1325563"/>
          </a:xfrm>
        </p:spPr>
        <p:txBody>
          <a:bodyPr/>
          <a:lstStyle/>
          <a:p>
            <a:r>
              <a:rPr lang="en-GB" dirty="0"/>
              <a:t>Expectation from this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39" y="1401417"/>
            <a:ext cx="11370365" cy="477554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434343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Analyze OR workflow data to pinpoint delays and inaccuracies in booking estimates.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434343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Provide actionable insights to improve scheduling and reduce cancellations.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434343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Estimate potential cost savings and increase procedure throughput.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434343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Propose strategies to streamline OR processes, reducing wait times and improving outcomes.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434343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Apply data analytics techniques and improve proficiency in statistical tools.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434343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Create clear visualizations and comprehensive reports to communicate recommendations.</a:t>
            </a:r>
          </a:p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solidFill>
                  <a:srgbClr val="434343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By completing this project, healthcare organizations can expect to save time and resources while enhancing patient care delivery.</a:t>
            </a:r>
            <a:endParaRPr lang="en-GB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83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3" y="166342"/>
            <a:ext cx="11876689" cy="908787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Description/Terminology of Features in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DA86-958C-E223-1132-84ACBE44C02A}"/>
              </a:ext>
            </a:extLst>
          </p:cNvPr>
          <p:cNvSpPr txBox="1"/>
          <p:nvPr/>
        </p:nvSpPr>
        <p:spPr>
          <a:xfrm>
            <a:off x="786865" y="1075129"/>
            <a:ext cx="7664116" cy="5453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Encounter ID </a:t>
            </a:r>
            <a:r>
              <a:rPr lang="en-US" dirty="0">
                <a:sym typeface="Wingdings" panose="05000000000000000000" pitchFamily="2" charset="2"/>
              </a:rPr>
              <a:t> Unique/Primary Key for the Record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Date --&gt; The date of the surgery.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OR Suite --&gt; The operating room where the surgery will take place.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Service --&gt; The surgical specialty.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CPT Code --&gt; The code for the surgical procedure.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CPT Description --&gt; A description of the surgical procedure.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Booked Time (min) --&gt; The amount of time that was booked for the surgery.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OR Schedule --&gt; The time that the surgery was scheduled to start.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Wheels In --&gt; The time that the patient arrived in the operating room.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Start Time --&gt; The time that the surgery started.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End Time --&gt; The time that the surgery ended.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Wheels Out --&gt; The time that the patient left the operating room.</a:t>
            </a:r>
          </a:p>
        </p:txBody>
      </p:sp>
    </p:spTree>
    <p:extLst>
      <p:ext uri="{BB962C8B-B14F-4D97-AF65-F5344CB8AC3E}">
        <p14:creationId xmlns:p14="http://schemas.microsoft.com/office/powerpoint/2010/main" val="405776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6342"/>
            <a:ext cx="10515600" cy="769079"/>
          </a:xfrm>
        </p:spPr>
        <p:txBody>
          <a:bodyPr/>
          <a:lstStyle/>
          <a:p>
            <a:r>
              <a:rPr lang="en-US" dirty="0"/>
              <a:t>New Features Extracted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0DA86-958C-E223-1132-84ACBE44C02A}"/>
              </a:ext>
            </a:extLst>
          </p:cNvPr>
          <p:cNvSpPr txBox="1"/>
          <p:nvPr/>
        </p:nvSpPr>
        <p:spPr>
          <a:xfrm>
            <a:off x="786864" y="824796"/>
            <a:ext cx="10795535" cy="5866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'Week#’ </a:t>
            </a:r>
            <a:r>
              <a:rPr lang="en-US" dirty="0">
                <a:sym typeface="Wingdings" panose="05000000000000000000" pitchFamily="2" charset="2"/>
              </a:rPr>
              <a:t> Week Number of the Year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dirty="0" err="1"/>
              <a:t>Dayofweek</a:t>
            </a:r>
            <a:r>
              <a:rPr lang="en-US" dirty="0"/>
              <a:t>’ </a:t>
            </a:r>
            <a:r>
              <a:rPr lang="en-US" dirty="0">
                <a:sym typeface="Wingdings" panose="05000000000000000000" pitchFamily="2" charset="2"/>
              </a:rPr>
              <a:t> Day of the Week (Monday ~ Sunday)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BookingHr</a:t>
            </a:r>
            <a:r>
              <a:rPr lang="en-US" dirty="0">
                <a:sym typeface="Wingdings" panose="05000000000000000000" pitchFamily="2" charset="2"/>
              </a:rPr>
              <a:t>  Schedule </a:t>
            </a:r>
            <a:r>
              <a:rPr lang="en-US" dirty="0" err="1">
                <a:sym typeface="Wingdings" panose="05000000000000000000" pitchFamily="2" charset="2"/>
              </a:rPr>
              <a:t>Hr</a:t>
            </a:r>
            <a:r>
              <a:rPr lang="en-US" dirty="0">
                <a:sym typeface="Wingdings" panose="05000000000000000000" pitchFamily="2" charset="2"/>
              </a:rPr>
              <a:t> of the Day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dirty="0" err="1"/>
              <a:t>ORSchedule_Wheelsin</a:t>
            </a:r>
            <a:r>
              <a:rPr lang="en-US" dirty="0"/>
              <a:t>’,  </a:t>
            </a:r>
            <a:r>
              <a:rPr lang="en-US" dirty="0">
                <a:sym typeface="Wingdings" panose="05000000000000000000" pitchFamily="2" charset="2"/>
              </a:rPr>
              <a:t> Duration from OR Schedule to </a:t>
            </a:r>
            <a:r>
              <a:rPr lang="en-US" dirty="0" err="1">
                <a:sym typeface="Wingdings" panose="05000000000000000000" pitchFamily="2" charset="2"/>
              </a:rPr>
              <a:t>Wheelsin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dirty="0" err="1"/>
              <a:t>Wheelsin_Start</a:t>
            </a:r>
            <a:r>
              <a:rPr lang="en-US" dirty="0"/>
              <a:t>’ </a:t>
            </a:r>
            <a:r>
              <a:rPr lang="en-US" dirty="0">
                <a:sym typeface="Wingdings" panose="05000000000000000000" pitchFamily="2" charset="2"/>
              </a:rPr>
              <a:t> Duration from </a:t>
            </a:r>
            <a:r>
              <a:rPr lang="en-US" dirty="0" err="1">
                <a:sym typeface="Wingdings" panose="05000000000000000000" pitchFamily="2" charset="2"/>
              </a:rPr>
              <a:t>Wheelsin</a:t>
            </a:r>
            <a:r>
              <a:rPr lang="en-US" dirty="0">
                <a:sym typeface="Wingdings" panose="05000000000000000000" pitchFamily="2" charset="2"/>
              </a:rPr>
              <a:t> to Start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dirty="0" err="1"/>
              <a:t>Start_End</a:t>
            </a:r>
            <a:r>
              <a:rPr lang="en-US" dirty="0"/>
              <a:t>’</a:t>
            </a:r>
            <a:r>
              <a:rPr lang="en-US" dirty="0">
                <a:sym typeface="Wingdings" panose="05000000000000000000" pitchFamily="2" charset="2"/>
              </a:rPr>
              <a:t>  Duration from Start to End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End_Wheelsout</a:t>
            </a:r>
            <a:r>
              <a:rPr lang="en-US" dirty="0"/>
              <a:t>’ </a:t>
            </a:r>
            <a:r>
              <a:rPr lang="en-US" dirty="0">
                <a:sym typeface="Wingdings" panose="05000000000000000000" pitchFamily="2" charset="2"/>
              </a:rPr>
              <a:t> Duration from End to </a:t>
            </a:r>
            <a:r>
              <a:rPr lang="en-US" dirty="0" err="1">
                <a:sym typeface="Wingdings" panose="05000000000000000000" pitchFamily="2" charset="2"/>
              </a:rPr>
              <a:t>Wheelsout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dirty="0" err="1"/>
              <a:t>Wheelsin_Wheelsout</a:t>
            </a:r>
            <a:r>
              <a:rPr lang="en-US" dirty="0"/>
              <a:t>’ </a:t>
            </a:r>
            <a:r>
              <a:rPr lang="en-US" dirty="0">
                <a:sym typeface="Wingdings" panose="05000000000000000000" pitchFamily="2" charset="2"/>
              </a:rPr>
              <a:t> Duration from </a:t>
            </a:r>
            <a:r>
              <a:rPr lang="en-US" dirty="0" err="1">
                <a:sym typeface="Wingdings" panose="05000000000000000000" pitchFamily="2" charset="2"/>
              </a:rPr>
              <a:t>Wheelsin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dirty="0" err="1">
                <a:sym typeface="Wingdings" panose="05000000000000000000" pitchFamily="2" charset="2"/>
              </a:rPr>
              <a:t>Wheelsout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dirty="0" err="1"/>
              <a:t>ORSchedule_Wheelsout</a:t>
            </a:r>
            <a:r>
              <a:rPr lang="en-US" dirty="0"/>
              <a:t>’, </a:t>
            </a:r>
            <a:r>
              <a:rPr lang="en-US" dirty="0">
                <a:sym typeface="Wingdings" panose="05000000000000000000" pitchFamily="2" charset="2"/>
              </a:rPr>
              <a:t> Duration from </a:t>
            </a:r>
            <a:r>
              <a:rPr lang="en-US" dirty="0" err="1">
                <a:sym typeface="Wingdings" panose="05000000000000000000" pitchFamily="2" charset="2"/>
              </a:rPr>
              <a:t>ORSchedule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dirty="0" err="1">
                <a:sym typeface="Wingdings" panose="05000000000000000000" pitchFamily="2" charset="2"/>
              </a:rPr>
              <a:t>Wheelsout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dirty="0" err="1"/>
              <a:t>ORSchedule_Wheelsin</a:t>
            </a:r>
            <a:r>
              <a:rPr lang="en-US" dirty="0"/>
              <a:t> Ratio’ </a:t>
            </a:r>
            <a:r>
              <a:rPr lang="en-US" dirty="0">
                <a:sym typeface="Wingdings" panose="05000000000000000000" pitchFamily="2" charset="2"/>
              </a:rPr>
              <a:t> OR Schedule to </a:t>
            </a:r>
            <a:r>
              <a:rPr lang="en-US" dirty="0" err="1">
                <a:sym typeface="Wingdings" panose="05000000000000000000" pitchFamily="2" charset="2"/>
              </a:rPr>
              <a:t>Wheelsin</a:t>
            </a:r>
            <a:r>
              <a:rPr lang="en-US" dirty="0">
                <a:sym typeface="Wingdings" panose="05000000000000000000" pitchFamily="2" charset="2"/>
              </a:rPr>
              <a:t> Ratio w.r.t Booked Time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dirty="0" err="1"/>
              <a:t>Wheelsin_Start</a:t>
            </a:r>
            <a:r>
              <a:rPr lang="en-US" dirty="0"/>
              <a:t> Ratio’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Wheelsin_Start</a:t>
            </a:r>
            <a:r>
              <a:rPr lang="en-US" dirty="0"/>
              <a:t> Ratio </a:t>
            </a:r>
            <a:r>
              <a:rPr lang="en-US" dirty="0">
                <a:sym typeface="Wingdings" panose="05000000000000000000" pitchFamily="2" charset="2"/>
              </a:rPr>
              <a:t>w.r.t Booked Time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dirty="0" err="1"/>
              <a:t>Start_End</a:t>
            </a:r>
            <a:r>
              <a:rPr lang="en-US" dirty="0"/>
              <a:t> Ratio’,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Start_End</a:t>
            </a:r>
            <a:r>
              <a:rPr lang="en-US" dirty="0"/>
              <a:t> Ratio </a:t>
            </a:r>
            <a:r>
              <a:rPr lang="en-US" dirty="0">
                <a:sym typeface="Wingdings" panose="05000000000000000000" pitchFamily="2" charset="2"/>
              </a:rPr>
              <a:t>w.r.t Booked Time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dirty="0" err="1"/>
              <a:t>End_Wheelsout</a:t>
            </a:r>
            <a:r>
              <a:rPr lang="en-US" dirty="0"/>
              <a:t> Ratio’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End_Wheelsout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Ratio w.r.t Booked Time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'</a:t>
            </a:r>
            <a:r>
              <a:rPr lang="en-US" dirty="0" err="1"/>
              <a:t>ORSchedule_Wheelsout</a:t>
            </a:r>
            <a:r>
              <a:rPr lang="en-US" dirty="0"/>
              <a:t> Ratio’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'</a:t>
            </a:r>
            <a:r>
              <a:rPr lang="en-US" dirty="0" err="1"/>
              <a:t>ORSchedule_Wheelsout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Ratio w.r.t Booked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5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18" y="108647"/>
            <a:ext cx="11974551" cy="6384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Business KPI’s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F9B47E-E302-BB55-DE10-ED750852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5922"/>
              </p:ext>
            </p:extLst>
          </p:nvPr>
        </p:nvGraphicFramePr>
        <p:xfrm>
          <a:off x="102217" y="1266076"/>
          <a:ext cx="11974552" cy="5368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3638">
                  <a:extLst>
                    <a:ext uri="{9D8B030D-6E8A-4147-A177-3AD203B41FA5}">
                      <a16:colId xmlns:a16="http://schemas.microsoft.com/office/drawing/2014/main" val="475828658"/>
                    </a:ext>
                  </a:extLst>
                </a:gridCol>
                <a:gridCol w="2993638">
                  <a:extLst>
                    <a:ext uri="{9D8B030D-6E8A-4147-A177-3AD203B41FA5}">
                      <a16:colId xmlns:a16="http://schemas.microsoft.com/office/drawing/2014/main" val="1929402545"/>
                    </a:ext>
                  </a:extLst>
                </a:gridCol>
                <a:gridCol w="2993638">
                  <a:extLst>
                    <a:ext uri="{9D8B030D-6E8A-4147-A177-3AD203B41FA5}">
                      <a16:colId xmlns:a16="http://schemas.microsoft.com/office/drawing/2014/main" val="3254116755"/>
                    </a:ext>
                  </a:extLst>
                </a:gridCol>
                <a:gridCol w="2993638">
                  <a:extLst>
                    <a:ext uri="{9D8B030D-6E8A-4147-A177-3AD203B41FA5}">
                      <a16:colId xmlns:a16="http://schemas.microsoft.com/office/drawing/2014/main" val="2480545531"/>
                    </a:ext>
                  </a:extLst>
                </a:gridCol>
              </a:tblGrid>
              <a:tr h="268445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 of Services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[Specialties]</a:t>
                      </a:r>
                    </a:p>
                  </a:txBody>
                  <a:tcPr marT="21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 of CPT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[Surgical Procedures]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T="21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Weekly Working Days</a:t>
                      </a:r>
                    </a:p>
                  </a:txBody>
                  <a:tcPr marT="21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Avg No of Procedure/Week</a:t>
                      </a:r>
                    </a:p>
                  </a:txBody>
                  <a:tcPr marT="21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72045"/>
                  </a:ext>
                </a:extLst>
              </a:tr>
              <a:tr h="2684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No of OR Suite</a:t>
                      </a:r>
                    </a:p>
                  </a:txBody>
                  <a:tcPr marT="21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OR Working Hours</a:t>
                      </a:r>
                    </a:p>
                  </a:txBody>
                  <a:tcPr marT="21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OR Engaged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Ratio/Day</a:t>
                      </a:r>
                    </a:p>
                  </a:txBody>
                  <a:tcPr marT="21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OR Actual Usage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Ratio/Day</a:t>
                      </a:r>
                    </a:p>
                    <a:p>
                      <a:pPr algn="ctr"/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T="21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538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9ECE896-A054-8961-1ADF-0AF9A40DF665}"/>
              </a:ext>
            </a:extLst>
          </p:cNvPr>
          <p:cNvSpPr/>
          <p:nvPr/>
        </p:nvSpPr>
        <p:spPr>
          <a:xfrm>
            <a:off x="568710" y="4962293"/>
            <a:ext cx="2219093" cy="97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D04D1-F812-5DB5-EBC6-DFC61651061D}"/>
              </a:ext>
            </a:extLst>
          </p:cNvPr>
          <p:cNvSpPr/>
          <p:nvPr/>
        </p:nvSpPr>
        <p:spPr>
          <a:xfrm>
            <a:off x="390291" y="2252547"/>
            <a:ext cx="2219093" cy="97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14B11-DFCF-5CB5-5F38-93E44E585080}"/>
              </a:ext>
            </a:extLst>
          </p:cNvPr>
          <p:cNvSpPr/>
          <p:nvPr/>
        </p:nvSpPr>
        <p:spPr>
          <a:xfrm>
            <a:off x="3516352" y="2252547"/>
            <a:ext cx="2219093" cy="97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2D0AC-24F8-69B7-79B5-3F048D95146E}"/>
              </a:ext>
            </a:extLst>
          </p:cNvPr>
          <p:cNvSpPr/>
          <p:nvPr/>
        </p:nvSpPr>
        <p:spPr>
          <a:xfrm>
            <a:off x="6549483" y="2252547"/>
            <a:ext cx="2219093" cy="97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F74FA-AD36-37DA-A356-8D369020138B}"/>
              </a:ext>
            </a:extLst>
          </p:cNvPr>
          <p:cNvSpPr/>
          <p:nvPr/>
        </p:nvSpPr>
        <p:spPr>
          <a:xfrm>
            <a:off x="3423422" y="4962293"/>
            <a:ext cx="2219093" cy="97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7:00 ~ 17:00</a:t>
            </a:r>
          </a:p>
          <a:p>
            <a:pPr algn="ctr"/>
            <a:r>
              <a:rPr lang="en-US" sz="1400" dirty="0"/>
              <a:t>[10 </a:t>
            </a:r>
            <a:r>
              <a:rPr lang="en-US" sz="1400" dirty="0" err="1"/>
              <a:t>Hrs</a:t>
            </a:r>
            <a:r>
              <a:rPr lang="en-US" sz="1400" dirty="0"/>
              <a:t> - 600 Minutes]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8E035E-2349-45A5-5B18-673D53253BE7}"/>
              </a:ext>
            </a:extLst>
          </p:cNvPr>
          <p:cNvSpPr/>
          <p:nvPr/>
        </p:nvSpPr>
        <p:spPr>
          <a:xfrm>
            <a:off x="6549483" y="4962293"/>
            <a:ext cx="2219093" cy="97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0.84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9DDDC-4E28-3A26-08D0-032F8A8E59B2}"/>
              </a:ext>
            </a:extLst>
          </p:cNvPr>
          <p:cNvSpPr txBox="1"/>
          <p:nvPr/>
        </p:nvSpPr>
        <p:spPr>
          <a:xfrm>
            <a:off x="7779435" y="769435"/>
            <a:ext cx="41951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 Period :  3</a:t>
            </a:r>
            <a:r>
              <a:rPr lang="en-US" baseline="30000" dirty="0"/>
              <a:t>rd</a:t>
            </a:r>
            <a:r>
              <a:rPr lang="en-US" dirty="0"/>
              <a:t> Jan ~ 31</a:t>
            </a:r>
            <a:r>
              <a:rPr lang="en-US" baseline="30000" dirty="0"/>
              <a:t>st</a:t>
            </a:r>
            <a:r>
              <a:rPr lang="en-US" dirty="0"/>
              <a:t> Mar 2022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6B6BC-A283-371C-57F9-036A332BC88F}"/>
              </a:ext>
            </a:extLst>
          </p:cNvPr>
          <p:cNvSpPr/>
          <p:nvPr/>
        </p:nvSpPr>
        <p:spPr>
          <a:xfrm>
            <a:off x="9404197" y="4962293"/>
            <a:ext cx="2219093" cy="97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0.58</a:t>
            </a:r>
          </a:p>
          <a:p>
            <a:pPr algn="ctr"/>
            <a:r>
              <a:rPr lang="en-US" sz="1400" dirty="0"/>
              <a:t>[349 Minutes]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18E45-95A8-B793-2A9D-165D3C9C7E32}"/>
              </a:ext>
            </a:extLst>
          </p:cNvPr>
          <p:cNvSpPr/>
          <p:nvPr/>
        </p:nvSpPr>
        <p:spPr>
          <a:xfrm>
            <a:off x="9560544" y="2252547"/>
            <a:ext cx="2219093" cy="970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167</a:t>
            </a:r>
          </a:p>
        </p:txBody>
      </p:sp>
    </p:spTree>
    <p:extLst>
      <p:ext uri="{BB962C8B-B14F-4D97-AF65-F5344CB8AC3E}">
        <p14:creationId xmlns:p14="http://schemas.microsoft.com/office/powerpoint/2010/main" val="118345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4" y="130949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Utilization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014A-DC00-C3E8-4A09-77AD8B65D110}"/>
              </a:ext>
            </a:extLst>
          </p:cNvPr>
          <p:cNvSpPr txBox="1"/>
          <p:nvPr/>
        </p:nvSpPr>
        <p:spPr>
          <a:xfrm>
            <a:off x="69850" y="5737535"/>
            <a:ext cx="12065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Rooms are used only between 7:00 ~ 17:00  and only on Weekdays i.e., 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 Usage time is 3% More than the Booked time, But Overall Engaged time is 49% more than booked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 Utilization rate </a:t>
            </a:r>
            <a:r>
              <a:rPr lang="en-US" dirty="0" err="1"/>
              <a:t>w.r.t</a:t>
            </a:r>
            <a:r>
              <a:rPr lang="en-US" dirty="0"/>
              <a:t>. to Total Available OR Suite Time is Low </a:t>
            </a:r>
            <a:r>
              <a:rPr lang="en-US" dirty="0" err="1"/>
              <a:t>i.e</a:t>
            </a:r>
            <a:r>
              <a:rPr lang="en-US" dirty="0"/>
              <a:t>, 58% only</a:t>
            </a:r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82864"/>
              </p:ext>
            </p:extLst>
          </p:nvPr>
        </p:nvGraphicFramePr>
        <p:xfrm>
          <a:off x="433972" y="572588"/>
          <a:ext cx="11277333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000CC"/>
                          </a:solidFill>
                          <a:ea typeface="Meiryo UI"/>
                        </a:rPr>
                        <a:t>Actual Utilization Rate w.r.t Booked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103%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2374" y="651436"/>
            <a:ext cx="5146330" cy="89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21645"/>
              </p:ext>
            </p:extLst>
          </p:nvPr>
        </p:nvGraphicFramePr>
        <p:xfrm>
          <a:off x="428486" y="2858281"/>
          <a:ext cx="11277333" cy="27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2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000CC"/>
                          </a:solidFill>
                          <a:ea typeface="Meiryo UI"/>
                        </a:rPr>
                        <a:t>Actual Utilization Rate  w.r.t Available</a:t>
                      </a:r>
                      <a:r>
                        <a:rPr lang="en-GB" sz="1400" baseline="0" dirty="0">
                          <a:solidFill>
                            <a:srgbClr val="0000CC"/>
                          </a:solidFill>
                          <a:ea typeface="Meiryo UI"/>
                        </a:rPr>
                        <a:t> time in a Day</a:t>
                      </a:r>
                    </a:p>
                    <a:p>
                      <a:pPr algn="ctr"/>
                      <a:r>
                        <a:rPr lang="en-GB" sz="1400" baseline="0" dirty="0">
                          <a:solidFill>
                            <a:srgbClr val="0000CC"/>
                          </a:solidFill>
                          <a:ea typeface="Meiryo UI"/>
                        </a:rPr>
                        <a:t>[7:00 ~ 17:00]</a:t>
                      </a:r>
                      <a:endParaRPr lang="en-GB" sz="1400" dirty="0">
                        <a:solidFill>
                          <a:srgbClr val="0000CC"/>
                        </a:solidFill>
                        <a:ea typeface="Meiryo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2374" y="2949784"/>
            <a:ext cx="2177361" cy="12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2374" y="4242398"/>
            <a:ext cx="4921077" cy="131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18905" y="2949784"/>
            <a:ext cx="2484546" cy="12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64BA25-E135-FE30-85E5-7A2465D3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79765"/>
              </p:ext>
            </p:extLst>
          </p:nvPr>
        </p:nvGraphicFramePr>
        <p:xfrm>
          <a:off x="428486" y="1722439"/>
          <a:ext cx="11277333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0000CC"/>
                          </a:solidFill>
                          <a:ea typeface="Meiryo UI"/>
                        </a:rPr>
                        <a:t>OR Engagement Rate w.r.t Booked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149%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D6086B0-E4E1-6DD1-395C-718840AC8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374" y="1749169"/>
            <a:ext cx="5156757" cy="9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1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4" y="130949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Week wise Utilization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014A-DC00-C3E8-4A09-77AD8B65D110}"/>
              </a:ext>
            </a:extLst>
          </p:cNvPr>
          <p:cNvSpPr txBox="1"/>
          <p:nvPr/>
        </p:nvSpPr>
        <p:spPr>
          <a:xfrm>
            <a:off x="69850" y="5737535"/>
            <a:ext cx="12065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Utilization rate was almost same for all week.. Varied around 56.61 ~ 59.57%</a:t>
            </a:r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4992" y="746170"/>
          <a:ext cx="11277333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Overall Utilization rate w.r.t Available</a:t>
                      </a:r>
                      <a:r>
                        <a:rPr lang="en-GB" sz="1400" baseline="0" dirty="0">
                          <a:ea typeface="Meiryo UI"/>
                        </a:rPr>
                        <a:t> time in a Day</a:t>
                      </a:r>
                    </a:p>
                    <a:p>
                      <a:pPr algn="ctr"/>
                      <a:r>
                        <a:rPr lang="en-GB" sz="1400" baseline="0" dirty="0">
                          <a:ea typeface="Meiryo UI"/>
                        </a:rPr>
                        <a:t>[No of Working Days * 600 Mins]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56.61~59.57%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42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5843" name="Picture 3" descr="C:\Users\lenovo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4210" y="2093027"/>
            <a:ext cx="7833814" cy="3273296"/>
          </a:xfrm>
          <a:prstGeom prst="rect">
            <a:avLst/>
          </a:prstGeom>
          <a:noFill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9307" y="806267"/>
            <a:ext cx="5341487" cy="92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E86CCA1-8B74-8C8F-D22B-838BD3D39886}"/>
              </a:ext>
            </a:extLst>
          </p:cNvPr>
          <p:cNvSpPr/>
          <p:nvPr/>
        </p:nvSpPr>
        <p:spPr>
          <a:xfrm>
            <a:off x="9432888" y="2383737"/>
            <a:ext cx="1755812" cy="369332"/>
          </a:xfrm>
          <a:prstGeom prst="wedgeRoundRectCallout">
            <a:avLst>
              <a:gd name="adj1" fmla="val -52144"/>
              <a:gd name="adj2" fmla="val -74967"/>
              <a:gd name="adj3" fmla="val 16667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100%</a:t>
            </a:r>
          </a:p>
          <a:p>
            <a:pPr algn="ctr"/>
            <a:r>
              <a:rPr lang="en-US" sz="1000" dirty="0">
                <a:solidFill>
                  <a:srgbClr val="FFFF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Maximum Possible Limit</a:t>
            </a:r>
          </a:p>
        </p:txBody>
      </p:sp>
    </p:spTree>
    <p:extLst>
      <p:ext uri="{BB962C8B-B14F-4D97-AF65-F5344CB8AC3E}">
        <p14:creationId xmlns:p14="http://schemas.microsoft.com/office/powerpoint/2010/main" val="102987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C36-2371-031C-E158-4FC8461C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4" y="130949"/>
            <a:ext cx="11974551" cy="359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OR </a:t>
            </a:r>
            <a:r>
              <a:rPr lang="en-US" dirty="0" err="1"/>
              <a:t>Suitewise</a:t>
            </a:r>
            <a:r>
              <a:rPr lang="en-US" dirty="0"/>
              <a:t> Utilization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9014A-DC00-C3E8-4A09-77AD8B65D110}"/>
              </a:ext>
            </a:extLst>
          </p:cNvPr>
          <p:cNvSpPr txBox="1"/>
          <p:nvPr/>
        </p:nvSpPr>
        <p:spPr>
          <a:xfrm>
            <a:off x="69850" y="5737535"/>
            <a:ext cx="120650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600" dirty="0"/>
              <a:t> Utilization rate Varied w.r.t OR Suites.. Varied around </a:t>
            </a:r>
            <a:r>
              <a:rPr lang="en-GB" sz="1600" dirty="0">
                <a:ea typeface="Meiryo UI"/>
              </a:rPr>
              <a:t>50.83 [OR:3]~62.37%[OR:1]</a:t>
            </a:r>
          </a:p>
          <a:p>
            <a:pPr>
              <a:buFont typeface="Wingdings" pitchFamily="2" charset="2"/>
              <a:buChar char="§"/>
            </a:pPr>
            <a:r>
              <a:rPr lang="en-GB" sz="1600" dirty="0">
                <a:ea typeface="Meiryo UI"/>
              </a:rPr>
              <a:t> Even though High number of Procedure conducted by Ophthalmology, their overall usage rate is less compared to others [may be due to 30 Min Procedure time].. Resource Balancing can be done with external agencies as time frame followed are also accurate </a:t>
            </a:r>
          </a:p>
          <a:p>
            <a:pPr>
              <a:buFont typeface="Wingdings" pitchFamily="2" charset="2"/>
              <a:buChar char="§"/>
            </a:pPr>
            <a:r>
              <a:rPr lang="en-GB" sz="1600" dirty="0">
                <a:ea typeface="Meiryo UI"/>
              </a:rPr>
              <a:t> OR1 has Highest Utilization rate which is used by Podiatry Service</a:t>
            </a:r>
          </a:p>
        </p:txBody>
      </p:sp>
      <p:sp>
        <p:nvSpPr>
          <p:cNvPr id="17410" name="AutoShape 2" descr="data:image/png;base64,iVBORw0KGgoAAAANSUhEUgAABnQAAAKnCAYAAAC/GqPMAAAAOXRFWHRTb2Z0d2FyZQBNYXRwbG90bGliIHZlcnNpb24zLjcuMSwgaHR0cHM6Ly9tYXRwbG90bGliLm9yZy/bCgiHAAAACXBIWXMAAA9hAAAPYQGoP6dpAABbGUlEQVR4nO3deZgU5aE+7GcYHFYHXMEFwSUuqMABXEYTI4qOih6NGpcQRVHzqeBRiBpNFBWNJhrXiJK4oQmKGhP3HbeouKG4RUnM0WAii0cUAioI9PeHPzpMIMoyMAXc93X1xVTV29VPzRTdPfN0VVWUSqVSAAAAAAAAKKxGDR0AAAAAAACAr6bQAQAAAAAAKDiFDgAAAAAAQMEpdAAAAAAAAApOoQMAAAAAAFBwCh0AAAAAAICCU+gAAAAAAAAUnEIHAAAAAACg4Bo3dICVyZw5c/LBBx9k1VVXTUVFRUPHAQAAAAAAGlCpVMo///nPrLvuumnU6KuPwVHoLEMffPBB2rVr19AxAAAAAACAAnn//fez/vrrf+UYhc4ytOqqqyb58gdTXV3dwGkAAAAAAICGNHXq1LRr167cH3wVhc4yNPc0a9XV1QodAAAAAAAgSRbqMi1ffUI2AAAAAAAAGp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mvc0AEAgJVHqVTK9OnTy9MtWrRIRUVFAyYCAAAAWD4odACAZWb69OnZd999y9N33XVXWrZs2YCJAAAAAJYPTrkGAAAAAABQcAodAAAAAACAglPoAAAAAAAAFJxCBwAAAAAAoOAUOgAAAAAAAAWn0AEAAAAAACg4hQ4AAAAAAEDBKXQAAAAAAAAKTqEDAAAAAABQcAodAAAAAACAglPoAAAAAAAAFJxCBwAAAAAAoOAUOgAAAAAAAAWn0AEAAAAAACg4hQ4AAAAAAEDBKXQAAAAAAAAKTqEDAAAAAABQcAodAAAAAACAglPoAAAAAAAAFJxCBwAAAAAAoOAatNA5++yzU1FRUee2+eabl5d//vnn6devX9ZYY420bNkyBxxwQCZOnFhnHePGjUuvXr3SvHnzrL322jnllFMya9asOmOeeOKJdO3aNU2aNMkmm2ySYcOGzZdlyJAh6dChQ5o2bZrtttsuL7zwQp3lC5MFAAAAAABgaWjwI3S23HLLjB8/vnx7+umny8sGDBiQe+65J7fffnuefPLJfPDBB9l///3Ly2fPnp1evXpl5syZefbZZ3PjjTdm2LBhGTRoUHnMu+++m169eqVHjx4ZM2ZMTjrppBx99NF56KGHymNuvfXWDBw4MGeddVZefvnldO7cObW1tZk0adJCZwEAAAAAAFhaKkqlUqmhHvzss8/OnXfemTFjxsy3bMqUKVlrrbVy880358ADD0ySvP3229liiy0yatSobL/99nnggQey995754MPPkibNm2SJEOHDs2PfvSjfPjhh6mqqsqPfvSj3HfffXnjjTfK6z7kkEPyySef5MEHH0ySbLfddtlmm21y5ZVXJknmzJmTdu3a5YQTTshpp522UFkWxtSpU9OqVatMmTIl1dXVi/19A4Dl1bRp07LvvvuWp++66660bNmyARMBAAAANJxF6Q0a/Aidv/zlL1l33XWz0UYbpXfv3hk3blySZPTo0fniiy/Ss2fP8tjNN988G2ywQUaNGpUkGTVqVLbeeutymZMktbW1mTp1at58883ymHnXMXfM3HXMnDkzo0ePrjOmUaNG6dmzZ3nMwmRZkBkzZmTq1Kl1bgAAAAAAAIuqQQud7bbbLsOGDcuDDz6Yq6++Ou+++26+9a1v5Z///GcmTJiQqqqqtG7dus592rRpkwkTJiRJJkyYUKfMmbt87rKvGjN16tR89tln+b//+7/Mnj17gWPmXcfXZVmQCy64IK1atSrf2rVrt3DfGAAAAAAAgHk0bsgH33PPPctfd+rUKdttt13at2+f2267Lc2aNWvAZPXj9NNPz8CBA8vTU6dOVeoAAAAAACu9UqmU6dOnl6dbtGiRioqKBkwExdeghc6/a926dTbddNO888472W233TJz5sx88skndY6MmThxYtq2bZskadu2bV544YU665g4cWJ52dx/586bd0x1dXWaNWuWysrKVFZWLnDMvOv4uiwL0qRJkzRp0mTRvgkAAAAAACu46dOnu8YqLKIGv4bOvKZNm5a//vWvWWedddKtW7esssoqGTlyZHn52LFjM27cuNTU1CRJampq8vrrr2fSpEnlMY888kiqq6vTsWPH8ph51zF3zNx1VFVVpVu3bnXGzJkzJyNHjiyPWZgsAAAAAAAAS0uDHqFz8sknZ5999kn79u3zwQcf5KyzzkplZWUOPfTQtGrVKkcddVQGDhyY1VdfPdXV1TnhhBNSU1OT7bffPkmy++67p2PHjjnssMNy4YUXZsKECTnjjDPSr1+/8pExxx57bK688sqceuqp6du3bx577LHcdtttue+++8o5Bg4cmD59+qR79+7Zdtttc9lll2X69Ok58sgjk2ShsgAAAAAAACwtDVro/P3vf8+hhx6ajz76KGuttVa++c1v5rnnnstaa62VJLn00kvTqFGjHHDAAZkxY0Zqa2tz1VVXle9fWVmZe++9N8cdd1xqamrSokWL9OnTJ4MHDy6P2XDDDXPfffdlwIABufzyy7P++uvn2muvTW1tbXnMwQcfnA8//DCDBg3KhAkT0qVLlzz44INp06ZNeczXZQEAAAAAAFhaKkqlUqmhQ6wspk6dmlatWmXKlCmprq5u6DgAsMxNmzbNOZIBAADw+yH8P4vSGxTqGjoAAAAAAADMT6EDAAAAAABQcAodAAAAAACAglPoAAAAAAAAFJxCBwAAAAAAoOAUOgAAAAAAAAWn0AEAAAAAACg4hQ4AAAAAAEDBKXQAAAAAAAAKTqEDAAAAAABQcAodAAAAAACAglPoAAAAAAAAFJxCBwAAAAAAoOAUOgAAAAAAAAWn0AEAAAAAACg4hQ4AAAAAAEDBKXQAAAAAAAAKrnFDBwAAAAAAYOF1O+Wmho6wxCpmzUyreaZ3PnNESo2rGixPfRl90eENHYEVmEIHAAAAAABYpkqlUqZPn16ebtGiRSoqKhowUfEpdAAAAAAAgGVq+vTp2XfffcvTd911V1q2bNmAiYrPN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NW7oAAAAAAAArFxKlatkSqdD60wDX02hAwAAAADAslVRkVLjqoZOAcsVhQ7LTKlUyvTp08vTLVq0SEVFRQMmAgAAAACA5YNCh2Vm+vTp2XfffcvTd911V1q2bNmAiQAAAAAAYPmg0AEAAAAAgOVIt1NuaugIS6xi1sy0mmd65zNHrBCn4Rt90eFLbd0KHQAAAABgmXJqfoBFp9ABAAAAAJYpp+YHWHSNGjoAAAAAAAAAX02hAwAAAAAAUHAKHQAAAAAAgIJzDR0AAACWKRfCBgCARafQAQAAYJlyIWwAAFh0TrkGAAAAAABQcAodAAAAAACAglPoAAAAAAAAFJxCBwAAAAAAoOAUOgAAAAAAAAWn0AEAAAAAACg4hQ4AAAAAAEDBKXQAAAAAAAAKTqEDAAAAAABQcAodAAAAAACAglPoAAAAAAAAFFzjhg4AAAAArFxKpVKmT59enm7RokUqKioaMBEAQPEpdJYD3U65qaEj1IuKWTPTap7pnc8ckVLjqgbLUx9GX3R4Q0cAAABY7kyfPj377rtvefquu+5Ky5YtGzARAEDxOeUaAAAAAABAwSl0AAAAAAAACk6hAwAAAAAAUHAKHQAAAAAAgIJr3NABAICv1+2Umxo6Qr2omDUzreaZ3vnMESk1rmqwPPVl9EWHN3QEAABWEn43KDa/GwBLkyN0AAAAAAAACk6hAwAAAAAAUHAKHQAAAAAAgIJzDR0AAAAAAGCZKlWukimdDq0zzVdT6AAAAAAAAMtWRUVKjasaOsVyxSnXAAAAAAAACk6hAwAAAAAAUHAKHQAAAAAAgIJT6AAAAAAAABScQgcAAAAAAKDgFDoAAAAAAAAFp9ABAAAAAAAoOIUOAAAAAABAwSl0AAAAAAAACk6hAwAAAAAAUHAKHQAAAAAAgIJr3NABWHmUKlfJlE6H1pkGAAAAAAC+nkKHZaeiIqXGVQ2dAgAAAAAAljtOuQYAAAAAAFBwCh0AAAAAAICCU+gAAAAAAAAUnGvoAAAAAADLVKlylUzpdGidaQC+mkIHAAAAAFi2KipSalzV0CkAlitOuQYAAAAAAFBwCh0AAAAAAICCU+gAAAAAAAAUnEIHAAAAAACg4ApV6PzsZz9LRUVFTjrppPK8zz//PP369csaa6yRli1b5oADDsjEiRPr3G/cuHHp1atXmjdvnrXXXjunnHJKZs2aVWfME088ka5du6ZJkybZZJNNMmzYsPkef8iQIenQoUOaNm2a7bbbLi+88EKd5QuTBQAAAAAAoL4VptB58cUX86tf/SqdOnWqM3/AgAG55557cvvtt+fJJ5/MBx98kP3337+8fPbs2enVq1dmzpyZZ599NjfeeGOGDRuWQYMGlce8++676dWrV3r06JExY8bkpJNOytFHH52HHnqoPObWW2/NwIEDc9ZZZ+Xll19O586dU1tbm0mTJi10FgAAAAAAgKWhEIXOtGnT0rt371xzzTVZbbXVyvOnTJmS6667Lpdcckl22WWXdOvWLTfccEOeffbZPPfcc0mShx9+OH/605/y29/+Nl26dMmee+6Zc889N0OGDMnMmTOTJEOHDs2GG26Yiy++OFtssUX69++fAw88MJdeemn5sS655JIcc8wxOfLII9OxY8cMHTo0zZs3z/XXX7/QWQAAAAAAAJaGQhQ6/fr1S69evdKzZ88680ePHp0vvviizvzNN988G2ywQUaNGpUkGTVqVLbeeuu0adOmPKa2tjZTp07Nm2++WR7z7+uura0tr2PmzJkZPXp0nTGNGjVKz549y2MWJsu/mzFjRqZOnVrnBgAAAAAAsKgaN3SAESNG5OWXX86LL74437IJEyakqqoqrVu3rjO/TZs2mTBhQnnMvGXO3OVzl33VmKlTp+azzz7Lxx9/nNmzZy9wzNtvv73QWf7dBRdckHPOOecrth4AAAAAAODrNWih8/777+fEE0/MI488kqZNmzZklKXi9NNPz8CBA8vTU6dOTbt27RowEQAAsDzrdspNDR2hXlTMmplW80zvfOaIlBpXNVie+jD6osMbOgIAACu4Bj3l2ujRozNp0qR07do1jRs3TuPGjfPkk0/miiuuSOPGjdOmTZvMnDkzn3zySZ37TZw4MW3btk2StG3bNhMnTpxv+dxlXzWmuro6zZo1y5prrpnKysoFjpl3HV+X5d81adIk1dXVdW4AAAAAAACLqkELnV133TWvv/56xowZU7517949vXv3Ln+9yiqrZOTIkeX7jB07NuPGjUtNTU2SpKamJq+//nomTZpUHvPII4+kuro6HTt2LI+Zdx1zx8xdR1VVVbp161ZnzJw5czJy5MjymG7dun1tFgAAAAAAgKWhQU+5tuqqq2arrbaqM69FixZZY401yvOPOuqoDBw4MKuvvnqqq6tzwgknpKamJttvv32SZPfdd0/Hjh1z2GGH5cILL8yECRNyxhlnpF+/fmnSpEmS5Nhjj82VV16ZU089NX379s1jjz2W2267Lffdd1/5cQcOHJg+ffqke/fu2XbbbXPZZZdl+vTpOfLII5MkrVq1+tosAAAAAAAAS0ODFjoL49JLL02jRo1ywAEHZMaMGamtrc1VV11VXl5ZWZl77703xx13XGpqatKiRYv06dMngwcPLo/ZcMMNc99992XAgAG5/PLLs/766+faa69NbW1teczBBx+cDz/8MIMGDcqECRPSpUuXPPjgg2nTps1CZwEAAAAAAFgaClfoPPHEE3WmmzZtmiFDhmTIkCH/8T7t27fP/fff/5Xr3XnnnfPKK6985Zj+/funf//+/3H5wmQBAAAAAACobw16DR0AAAAAAAC+nkIHAAAAAACg4Ap3yjUAAABgwbqdclNDR6gXFbNmptU80zufOSKlxlUNlqc+jL7o8IaOAACs4ByhAwAAAAAAUHAKHQAAAAAAgIJT6AAAAAAAABScQgcAAAAAAKDgFDoAAAAAAAAFp9ABAAAAAAAoOIUOAAAAAABAwSl0AAAAAAAACk6hAwAAAAAAUHAKHQAAAAAAgIJT6AAAAAAAABScQgcAAAAAAKDgFDoAAAAAAAAF17ihA6yUZs788raQGs+etRTDsEQW4ecIsCRWlNeCitmz0njOnPJ049mzUqpYAT5f4vUAWEa8HhTYMnotsA8UmPcDLCMryvPACsvrAfYBFnUfWJSuYBGjUB8uvjhp0mShh/d97tWlGIYlcv64hk4ArCRWlNeCijmz02Tie+XpGZ/dn1KjyoYLVF+8HgDLiNeDAltGrwX2gQLzfoBlZEV5HlhheT3APsCi7gMzZiz00OX84y8AAAAAAAArPkfoNIQf/jCprl7o4ddP/e1SDMOS+P9+/P2GjgCsJFaU14KKWTPT6vV/lqenbL1XSo2rGjBR/fB6ACwrXg+Ka1m9FtgHisv7AZaVFeV5YEXl9QD7AIu8D0ydmvzsZws1VKHTEKqqvrwtpFmVfkyFtQg/R4AlsaK8FlSU5mRWo38dIDyrsnFKK8K2eT0AlhGvBwW2jF4L7AMF5v0Ay8iK8jywwvJ6gH2ARd0HFmG8U64BAAAAAAAUnEIHAAAAAACg4BQ6AAAAAAAABafQAQAAAAAAKDiFDgAAAAAAQMEpdAAAAAAAAApOoQMAAAAAAFBwCh0AAAAAAICCU+gAAAAAAAAUnEIHAAAAAACg4BQ6AAAAAAAABafQAQAAAAAAKDiFDgAAAAAAQMEpdAAAAAAAAApOoQMAAAAAAFBwCh0AAAAAAICCU+gAAAAAAAAUnEIHAAAAAACg4BQ6AAAAAAAABafQAQAAAAAAKLjGDR0AAACAlUupcpVM6XRonWkAAOCrKXQAAABYtioqUmpc1dApAABguaLQAQCWGZ/IBgAAAFg8Ch0AYNnxiWwAAACAxdKooQMAAAAAAADw1RyhAwAAACxTTsMKALDoFDoAAADAsuU0rAAAi8wp1wAAAAAAAApOoQMAAAAAAFBwCh0AAAAAAICCcw0dAAAAAJapUqmU6dOnl6dbtGiRioqKBkwEAMWn0AGWGW/YAQAASJLp06dn3333LU/fddddadmyZQMmAoDiU+gAy4w37AAAAAAAi8c1dAAAAAAAAApOoQMAAAAAAFBwTrkGwDLjOkoAAAAAsHgUOgAsM66jBAAAAACLxynXAAAAAAAACk6hAwAAAAAAUHAKHQAAAAAAgIJT6AAAAAAAABScQgcAAAAAAKDgFDoAAAAAAAAFp9ABAAAAAAAoOIUOAAAAAABAwSl0AAAAAAAACk6hAwAAAAAAUHAKHQAAAAAAgIJT6AAAAAAAABScQgcAAAAAAKDgFDoAAAAAAAAFp9ABAAAAAAAoOIUOAAAAAABAwSl0AAAAAAAACk6hAwAAAAAAUHAKHQAAAAAAgIJr3NABAABYeZRKpUyfPr083aJFi1RUVDRgIgAAAFg+KHQAAFhmpk+fnn333bc8fdddd6Vly5YNmAgAAACWD065BgAAAAAAUHAKHQAAAAAAgIJT6AAAAAAAABScQgcAAAAAAKDgFDoAAAAAAAAFp9ABAAAAAAAouMYNHQCAr9ftlJsaOkK9qJg1M63mmd75zBEpNa5qsDz1ZfRFhzd0BAAAAABWcI7QAQAAAAAAKDiFDgAAAAAAQMEpdAAAAAAAAApOoQMAAAAAAFBwjRs6AAAAAAALp9spNzV0hHpRMWtmWs0zvfOZI1JqXNVgeerL6IsOb+gIAKzAHKEDAAAAAABQcEtU6Pzxj3/M97///dTU1OQf//hHkuQ3v/lNnn766XoJBwAAAAAAwBIUOnfccUdqa2vTrFmzvPLKK5kxY0aSZMqUKTn//PPrLSAAAAAAAMDKbrELnfPOOy9Dhw7NNddck1VWWaU8f8cdd8zLL79cL+EAAAAAAABYgkJn7Nix2Wmnneab36pVq3zyySdLkgkAAAAAAIB5LHah07Zt27zzzjvzzX/66aez0UYbLVEoAAAAAAAA/mWxC51jjjkmJ554Yp5//vlUVFTkgw8+yPDhw3PyySfnuOOOq8+MAAAAAAAAK7XGi3vH0047LXPmzMmuu+6aTz/9NDvttFOaNGmSk08+OSeccEJ9ZoSVXrdTbmroCPWiYtbMtJpneuczR6TUuKrB8tSH0Rcd3tARAGC5UiqVMn369PJ0ixYtUlFR0YCJAAAAlg+LXehUVFTkJz/5SU455ZS88847mTZtWjp27JiWLVvWZz4AAGAFMn369Oy7777l6bvuusvvEAAAAAthsQuduaqqqtKxY8f6yAIAAAAAAMACLHah06NHj688NcJjjz22uKsGAAAAAABgHotd6HTp0qXO9BdffJExY8bkjTfeSJ8+fRZqHVdffXWuvvrqvPfee0mSLbfcMoMGDcqee+6ZJPn888/zwx/+MCNGjMiMGTNSW1ubq666Km3atCmvY9y4cTnuuOPy+OOPp2XLlunTp08uuOCCNG78r0174oknMnDgwLz55ptp165dzjjjjBxxxBF1sgwZMiQXXXRRJkyYkM6dO+eXv/xltt122/LyhckCALA0rQjXVFsRr6eWuKYaAAAAS99iFzqXXnrpAuefffbZmTZt2kKtY/3118/PfvazfOMb30ipVMqNN96YfffdN6+88kq23HLLDBgwIPfdd19uv/32tGrVKv3798/++++fZ555Jkkye/bs9OrVK23bts2zzz6b8ePH5/DDD88qq6yS888/P0ny7rvvplevXjn22GMzfPjwjBw5MkcffXTWWWed1NbWJkluvfXWDBw4MEOHDs12222Xyy67LLW1tRk7dmzWXnvtJPnaLAAAAAAAAEtLo/pe4fe///1cf/31CzV2n332yV577ZVvfOMb2XTTTfPTn/40LVu2zHPPPZcpU6bkuuuuyyWXXJJddtkl3bp1yw033JBnn302zz33XJLk4Ycfzp/+9Kf89re/TZcuXbLnnnvm3HPPzZAhQzJz5swkydChQ7Phhhvm4osvzhZbbJH+/fvnwAMPrFNIXXLJJTnmmGNy5JFHpmPHjhk6dGiaN29e3o6FyQIAAAAAALC01HuhM2rUqDRt2nSR7zd79uyMGDEi06dPT01NTUaPHp0vvvgiPXv2LI/ZfPPNs8EGG2TUqFHlx9p6663rnPastrY2U6dOzZtvvlkeM+865o6Zu46ZM2dm9OjRdcY0atQoPXv2LI9ZmCwLMmPGjEydOrXODQAAAAAAYFEt9inX9t9//zrTpVIp48ePz0svvZQzzzxzodfz+uuvp6amJp9//nlatmyZP/zhD+nYsWPGjBmTqqqqtG7dus74Nm3aZMKECUmSCRMmzHcNm7nTXzdm6tSp+eyzz/Lxxx9n9uzZCxzz9ttvl9fxdVkW5IILLsg555yzcN8IAAAAAACA/2CxC51WrVrVmW7UqFE222yzDB48OLvvvvtCr2ezzTbLmDFjMmXKlPzud79Lnz598uSTTy5urEI5/fTTM3DgwPL01KlT065duwZMBAAAAAAALI8Wu9C54YYb6iVAVVVVNtlkkyRJt27d8uKLL+byyy/PwQcfnJkzZ+aTTz6pc2TMxIkT07Zt2yRJ27Zt88ILL9RZ38SJE8vL5v47d968Y6qrq9OsWbNUVlamsrJygWPmXcfXZVmQJk2apEmTJovw3QAAAAAAAJhfvV9DZ0nNmTMnM2bMSLdu3bLKKqtk5MiR5WVjx47NuHHjUlNTkySpqanJ66+/nkmTJpXHPPLII6murk7Hjh3LY+Zdx9wxc9dRVVWVbt261RkzZ86cjBw5sjxmYbIAAAAAAAAsLYt0hM5qq62WioqKhRo7efLkrx1z+umnZ88998wGG2yQf/7zn7n55pvzxBNP5KGHHkqrVq1y1FFHZeDAgVl99dVTXV2dE044ITU1Ndl+++2TJLvvvns6duyYww47LBdeeGEmTJiQM844I/369SsfGXPsscfmyiuvzKmnnpq+ffvmsccey2233Zb77ruvnGPgwIHp06dPunfvnm233TaXXXZZpk+fniOPPDJJFioLAAAAAADA0rJIhc5ll11Wrw8+adKkHH744Rk/fnxatWqVTp065aGHHspuu+2WJLn00kvTqFGjHHDAAZkxY0Zqa2tz1VVXle9fWVmZe++9N8cdd1xqamrSokWL9OnTJ4MHDy6P2XDDDXPfffdlwIABufzyy7P++uvn2muvTW1tbXnMwQcfnA8//DCDBg3KhAkT0qVLlzz44INp06ZNeczXZQHg65UqV8mUTofWmQYAAAAAvt4iFTp9+vSp1we/7rrrvnJ506ZNM2TIkAwZMuQ/jmnfvn3uv//+r1zPzjvvnFdeeeUrx/Tv3z/9+/dfoiwAfI2KipQaVzV0CgAAAABY7ixSofOffP7555k5c2adedXV1fWxagAAAAAAgJVeo8W94/Tp09O/f/+svfbaadGiRVZbbbU6NwAAAAAAAOrHYhc6p556ah577LFcffXVadKkSa699tqcc845WXfddXPTTTfVZ0YAAAAAAICV2mKfcu2ee+7JTTfdlJ133jlHHnlkvvWtb2WTTTZJ+/btM3z48PTu3bs+cwIAAAAAAKy0FvsIncmTJ2ejjTZK8uX1ciZPnpwk+eY3v5mnnnqqftIBAAAAAACw+IXORhttlHfffTdJsvnmm+e2225L8uWRO61bt66XcAAAAAAAACxBoXPkkUfm1VdfTZKcdtppGTJkSJo2bZoBAwbklFNOqbeAAAAAAAAAK7vFvobOgAEDyl/37Nkzb7/9dkaPHp1NNtkknTp1qpdwAADAv3Q75aaGjrDEKmbNTKt5pnc+c0RKjasaLE99GX3R4Q0dAWC5UqpcJVM6HVpnGgD4aotd6Lz//vtp165debp9+/Zp3759vYQCAAAAYAVWUbFCFPoAsCwt9inXOnTokG9/+9u55ppr8vHHH9dnJgAAAAAAAOax2IXOSy+9lG233TaDBw/OOuusk/322y+/+93vMmPGjPrMBwAAAAAAsNJb7ELnv/7rv3LRRRdl3LhxeeCBB7LWWmvlBz/4Qdq0aZO+ffvWZ0YAAFYQc8+XP/fmfPkAAACwcBa70JmroqIiPXr0yDXXXJNHH300G264YW688cb6yAYAwIrm/50vf+4tFRUNnQgAAACWC0tc6Pz973/PhRdemC5dumTbbbdNy5YtM2TIkPrIBgAAAAAAQJLGi3vHX/3qV7n55pvzzDPPZPPNN0/v3r1z1113pX379vWZDwAAAAAAYKW32IXOeeedl0MPPTRXXHFFOnfuXJ+ZAAAAAAAAmMdiFzrjxo1LxUKc8/z444/P4MGDs+aaay7uQwEAAAAAAKzUFvsaOgtT5iTJb3/720ydOnVxHwYAAAAAAGClt9hH6CysUqm0tB8CWE6UKlfJlE6H1pkGAAAAAODrLfVCB6CsoiKlxlUNnQIAAAAAYLmz2KdcAwAAAAAAYNlQ6AAAAAAAABScQgcAAAAAAKDglnqh8/3vfz/V1dVL+2EAAAAAAABWWEtU6Pzxj3/M97///dTU1OQf//hHkuQ3v/lNnn766fKYq6++OmuuueaSpQQAAAAAAFiJLXahc8cdd6S2tjbNmjXLK6+8khkzZiRJpkyZkvPPP7/eAgIAAAAAAKzsFrvQOe+88zJ06NBcc801WWWVVcrzd9xxx7z88sv1Eg4AAAAAAIAlKHTGjh2bnXbaab75rVq1yieffLIkmQAAAAAAAJhH48W9Y9u2bfPOO++kQ4cOdeY//fTT2WijjZY0FwAAsAIqVa6SKZ0OrTMNAADA11vsI3SOOeaYnHjiiXn++edTUVGRDz74IMOHD8/JJ5+c4447rj4zAgAAK4qKipQaV5Vvqaho6EQAAADLhcU+Que0007LnDlzsuuuu+bTTz/NTjvtlCZNmuTkk0/OCSecUJ8ZAQAAAAAAVmqLXehUVFTkJz/5SU455ZS88847mTZtWjp27JiWLVvWZz4AAAAAAICV3mIXOlOmTMns2bOz+uqrp2PHjuX5kydPTuPGjVNdXV0vAQEAAAAAAFZ2i30NnUMOOSQjRoyYb/5tt92WQw45ZIlCAQAAAAAA8C+LXeg8//zz6dGjx3zzd9555zz//PNLFAoAAAAAAIB/WexCZ8aMGZk1a9Z887/44ot89tlnSxQKAAAAAACAf1nsQmfbbbfNr3/96/nmDx06NN26dVuiUAAAAAAAAPxL48W943nnnZeePXvm1Vdfza677pokGTlyZF588cU8/PDD9RYQAAAAAABgZbfYR+jsuOOOGTVqVNq1a5fbbrst99xzTzbZZJO89tpr+da3vlWfGQEAAAAAAFZqi32ETpJ06dIlw4cPr68sAAAAAAAALMAiFTpTp05NdXV1+euvMnccAAAAAAAAS2aRCp3VVlst48ePz9prr53WrVunoqJivjGlUikVFRWZPXt2vYUEAAAAAABYmS1SofPYY49l9dVXT5I8/vjjSyUQAAAAAAAAdS1SofPtb397gV8DAAAAAACw9CxSofPvPvnkk1x33XV56623kiRbbrll+vbtm1atWtVLOAAAAAAAAJJGi3vHl156KRtvvHEuvfTSTJ48OZMnT84ll1ySjTfeOC+//HJ9ZgQAAAAAAFipLfYROgMGDMh///d/55prrknjxl+uZtasWTn66KNz0kkn5amnnqq3kAAAAAAAACuzxS50XnrppTplTpI0btw4p556arp3714v4QAAAAAAAFiCU65VV1dn3Lhx881///33s+qqqy5RKAAAAAAAAP5lsQudgw8+OEcddVRuvfXWvP/++3n//fczYsSIHH300Tn00EPrMyMAAAAAAMBKbbFPufaLX/wiFRUVOfzwwzNr1qwkySqrrJLjjjsuP/vZz+otIAAAAAAAwMpusQudqqqqXH755bngggvy17/+NUmy8cYbp3nz5vUWDgAAAAAAgCU45dpvf/vbfPrpp2nevHm23nrrbL311socAAAAAACApWCxC50BAwZk7bXXzve+973cf//9mT17dn3mAgAAAAAA4P9Z7EJn/PjxGTFiRCoqKnLQQQdlnXXWSb9+/fLss8/WZz4AAAAAAICV3mIXOo0bN87ee++d4cOHZ9KkSbn00kvz3nvvpUePHtl4443rMyMAAAAAAMBKrXF9rKR58+apra3Nxx9/nL/97W9566236mO1AAAAAAAAZAmO0EmSTz/9NMOHD89ee+2V9dZbL5dddlm+853v5M0336yvfAAAAAAAACu9xT5C55BDDsm9996b5s2b56CDDsqZZ56Zmpqa+swGAAAAAABAlqDQqayszG233Zba2tpUVlbWZyYAAAAAAADmsdiFzvDhw+szBwAAAAAAAP/BYhc6STJy5MiMHDkykyZNypw5c+osu/7665coGAAAAAAAAF9a7ELnnHPOyeDBg9O9e/ess846qaioqM9cAAAAAAAA/D+LXegMHTo0w4YNy2GHHVafeQAAAAAAAPg3jRb3jjNnzswOO+xQn1kAAAAAAABYgMUudI4++ujcfPPN9ZkFAAAAAACABVjsU659/vnn+fWvf51HH300nTp1yiqrrFJn+SWXXLLE4QAAAAAAAFiCQue1115Lly5dkiRvvPFGfeUBAAAAAADg3yx2ofP444/XZw4AAAAAAAD+g0UudPbff/+vHVNRUZE77rhjsQIBAAAAAABQ1yIXOq1atVoaOQAAAAAAAPgPFrnQueGGG5ZGDgAAAAAAAP6DRg0dAAAAAAAAgK+m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FxwwQXZZpttsuqqq2bttdfOfvvtl7Fjx9YZ8/nnn6dfv35ZY4010rJlyxxwwAGZOHFinTHjxo1Lr1690rx586y99to55ZRTMmvWrDpjnnjiiXTt2jVNmjTJJptskmHDhs2XZ8iQIenQoUOaNm2a7bbbLi+88MIiZwEAAAAAAKhvDVroPPnkk+nXr1+ee+65PPLII/niiy+y++67Z/r06eUxAwYMyD333JPbb789Tz75ZD744IPsv//+5eWzZ89Or169MnPmzDz77LO58cYbM2zYsAwaNKg85t13302vXr3So0ePjBkzJieddFKOPvroPPTQQ+Uxt956awYOHJizzjorL7/8cjp37pza2tpMmjRpobMAAAAAAAAsDY0b8sEffPDBOtPDhg3L2muvndGjR2ennXbKlClTct111+Xmm2/OLrvskiS54YYbssUWW+S5557L9ttvn4cffjh/+tOf8uijj6ZNmzbp0qVLzj333PzoRz/K2WefnaqqqgwdOjQbbrhhLr744iTJFltskaeffjqXXnppamtrkySXXHJJjjnmmBx55JFJkqFDh+a+++7L9ddfn9NOO22hsgAAAAAAACwNhbqGzpQpU5Ikq6++epJk9OjR+eKLL9KzZ8/ymM033zwbbLBBRo0alSQZNWpUtt5667Rp06Y8pra2NlOnTs2bb75ZHjPvOuaOmbuOmTNnZvTo0XXGNGrUKD179iyPWZgs/27GjBmZOnVqnRsAAAAAAMCiKkyhM2fOnJx00knZcccds9VWWyVJJkyYkKqqqrRu3brO2DZt2mTChAnlMfOWOXOXz132VWOmTp2azz77LP/3f/+X2bNnL3DMvOv4uiz/7oILLkirVq3Kt3bt2i3kdwMAAAAAAOBfClPo9OvXL2+88UZGjBjR0FHqzemnn54pU6aUb++//35DRwIAAAAAAJZDDXoNnbn69++fe++9N0899VTWX3/98vy2bdtm5syZ+eSTT+ocGTNx4sS0bdu2POaFF16os76JEyeWl839d+68ecdUV1enWbNmqaysTGVl5QLHzLuOr8vy75o0aZImTZoswncCAAAAAABgfg16hE6pVEr//v3zhz/8IY899lg23HDDOsu7deuWVVZZJSNHjizPGzt2bMaNG5eampokSU1NTV5//fVMmjSpPOaRRx5JdXV1OnbsWB4z7zrmjpm7jqqqqnTr1q3OmDlz5mTkyJHlMQuTBQAAAAAAYGlo0CN0+vXrl5tvvjl33XVXVl111fK1aFq1apVmzZqlVatWOeqoozJw4MCsvvrqqa6uzgknnJCamppsv/32SZLdd989HTt2zGGHHZYLL7wwEyZMyBlnnJF+/fqVj4459thjc+WVV+bUU09N375989hjj+W2227LfffdV84ycODA9OnTJ927d8+2226byy67LNOnT8+RRx5ZzvR1WQAAAAAAAJaGBi10rr766iTJzjvvXGf+DTfckCOOOCJJcumll6ZRo0Y54IADMmPGjNTW1uaqq64qj62srMy9996b4447LjU1NWnRokX69OmTwYMHl8dsuOGGue+++zJgwIBcfvnlWX/99XPttdemtra2PObggw/Ohx9+mEGDBmXChAnp0qVLHnzwwbRp06Y85uuyAAAAAAAALA0NWuiUSqWvHdO0adMMGTIkQ4YM+Y9j2rdvn/vvv/8r17PzzjvnlVde+cox/fv3T//+/ZcoCwAAAAAAQH1r0GvoAAAAAAAA8PU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1a6Dz11FPZZ599su6666aioiJ33nlnneWlUimDBg3KOuusk2bNmqVnz575y1/+UmfM5MmT07t371RXV6d169Y56qijMm3atDpjXnvttXzrW99K06ZN065du1x44YXzZbn99tuz+eabp2nTptl6661z//33L3IWAAAAAACApaFBC53p06enc+fOGTJkyAKXX3jhhbniiisydOjQPP/882nRokVqa2vz+eefl8f07t07b775Zh555JHce++9eeqpp/KDH/ygvHzq1KnZfffd0759+4wePToXXXRRzj777Pz6178uj3n22Wdz6KGH5qijjsorr7yS/fbbL/vtt1/eeOONRcoCAAAAAACwNDRuyAffc889s+eeey5wWalUymWXXZYzzjgj++67b5LkpptuSps2bXLnnXfmkEMOyVtvvZUHH3wwL774Yrp3754k+eUvf5m99torv/jFL7Luuutm+PDhmTlzZq6//vpUVVVlyy23zJgxY3LJJZeUi5/LL788e+yxR0455ZQkybnnnptHHnkkV155ZYYOHbpQWQAAAAAAAJaWwl5D5913382ECRPSs2fP8rxWrVplu+22y6hRo5Iko0aNSuvWrctlTpL07NkzjRo1yvPPP18es9NOO6Wqqqo8pra2NmPHjs3HH39cHjPv48wdM/dxFibLgsyYMSNTp06tcwMAAAAAAFhUhS10JkyYkCRp06ZNnflt2rQpL5swYULWXnvtOssbN26c1Vdfvc6YBa1j3sf4T2PmXf51WRbkggsuSKtWrcq3du3afc1WAwAAAAAAzK+whc6K4PTTT8+UKVPKt/fff7+hIwEAAAAAAMuhwhY6bdu2TZJMnDixzvyJEyeWl7Vt2zaTJk2qs3zWrFmZPHlynTELWse8j/Gfxsy7/OuyLEiTJk1SXV1d5wYAAAAAALCoClvobLjhhmnbtm1GjhxZnjd16tQ8//zzqampSZLU1NTkk08+yejRo8tjHnvsscyZMyfbbbddecxTTz2VL774ojzmkUceyWabbZbVVlutPGbex5k7Zu7jLEwWAAAAAACApaVBC51p06ZlzJgxGTNmTJLk3XffzZgxYzJu3LhUVFTkpJNOynnnnZe77747r7/+eg4//PCsu+662W+//ZIkW2yxRfbYY48cc8wxeeGFF/LMM8+kf//+OeSQQ7LuuusmSb73ve+lqqoqRx11VN58883ceuutufzyyzNw4MByjhNPPDEPPvhgLr744rz99ts5++yz89JLL6V///5JslBZAAAAAAAAlpbGDfngL730Unr06FGenluy9OnTJ8OGDcupp56a6dOn5wc/+EE++eSTfPOb38yDDz6Ypk2blu8zfPjw9O/fP7vuumsaNWqUAw44IFdccUV5eatWrfLwww+nX79+6datW9Zcc80MGjQoP/jBD8pjdthhh9x8880544wz8uMf/zjf+MY3cuedd2arrbYqj1mYLAAAAAAAAEtDgxY6O++8c0ql0n9cXlFRkcGDB2fw4MH/cczqq6+em2+++Ssfp1OnTvnjH//4lWO++93v5rvf/e4SZQEAAAAAAFgaCnsNHQAAAAAAAL6k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AAAAAAAAFJxCBwAAAAAAoOAUOgAAAAAAAAWn0AEAAAAAACg4hQ4AAAAAAEDBKXQAAAAAAAAKTqEDAAAAAABQcAodAAAAAACAglPoLKIhQ4akQ4cOadq0abbbbru88MILDR0JAAAAAABYwSl0FsGtt96agQMH5qyzzsrLL7+czp07p7a2NpMmTWroaAAAAAAAwApMobMILrnkkhxzzDE58sgj07FjxwwdOjTNmzfP9ddf39DRAAAAAACAFVjjhg6wvJg5c2ZGjx6d008/vTyvUaNG6dmzZ0aNGrXA+8yYMSMzZswoT0+ZMiVJMnXq1EV67NkzPluMxCwLi/qzXFz2geKyD5Asm/3APlBsnguwD2AfwD6AfYDE7wZ4LsA+wKLvA3PHl0qlrx1bUVqYUeSDDz7Ieuutl2effTY1NTXl+aeeemqefPLJPP/88/Pd5+yzz84555yzLGMCAAAAAADLmffffz/rr7/+V45xhM5SdPrpp2fgwIHl6Tlz5mTy5MlZY401UlFR0YDJGs7UqVPTrl27vP/++6murm7oODQA+wD2AewD2AewD5DYD7APYB/APoB9APtA8uWROf/85z+z7rrrfu1Yhc5CWnPNNVNZWZmJEyfWmT9x4sS0bdt2gfdp0qRJmjRpUmde69atl1bE5Up1dfVK+x+UL9kHsA9gH8A+gH2AxH6AfQD7APYB7APYB1q1arVQ4xot5RwrjKqqqnTr1i0jR44sz5szZ05GjhxZ5xRsAAAAAAAA9c0ROotg4MCB6dOnT7p3755tt902l112WaZPn54jjzyyoaMBAAAAAAArMIXOIjj44IPz4YcfZtCgQZkwYUK6dOmSBx98MG3atGnoaMuNJk2a5KyzzprvVHSsPOwD2AewD2AfwD5AYj/APoB9APsA9gHsA4uqolQqlRo6BAAAAAAAAP+Za+gAAAAAAAAUnEIHAAAAAACg4BQ6AAAAAAAABafQARpcRUVF7rzzzoaOAQBAAXhvCAAAC6bQod4cccQR2W+//Ro6Bg3kiCOOSEVFxXy3d955p6GjsQzM/fkfe+yx8y3r169fKioqcsQRRyz7YDSIUaNGpbKyMr169WroKCwjngP4d94XMi/7w8rHewE+/PDDHHfccdlggw3SpEmTtG3bNrW1tXnmmWcaOhrL2Pvvv5++fftm3XXXTVVVVdq3b58TTzwxH3300ULd/4knnkhFRUU++eSTpRuUejX394Of/exndebfeeedqaioaKBULEvz/p1wlVVWSZs2bbLbbrvl+uuvz5w5cxo63nJNoQPUmz322CPjx4+vc9twww0bOhbLSLt27TJixIh89tln5Xmff/55br755mywwQZLtO4vvvhiSeOxDF133XU54YQT8tRTT+WDDz5YonXNnj3bm73lxNJ8DgBg+VKf7wVYPh1wwAF55ZVXcuONN+bPf/5z7r777uy8884L/Ud8Vgz/+7//m+7du+cvf/lLbrnllrzzzjsZOnRoRo4cmZqamkyePLmhI7IUNW3aND//+c/z8ccfN3QUGsjcvxO+9957eeCBB9KjR4+ceOKJ2XvvvTNr1qyGjrfcUuiwVDz44IP55je/mdatW2eNNdbI3nvvnb/+9a/l5e+9914qKiry+9//Pj169Ejz5s3TuXPnjBo1qgFTs6TmfvJq3ltlZWXuuuuudO3aNU2bNs1GG22Uc845Z74n7vHjx2fPPfdMs2bNstFGG+V3v/tdA20Fi6tr165p165dfv/735fn/f73v88GG2yQ//qv/yrPW9jnh1tvvTXf/va307Rp0wwfPnyZbguLb9q0abn11ltz3HHHpVevXhk2bFh52dxP1913333p1KlTmjZtmu233z5vvPFGecywYcPSunXr3H333enYsWOaNGmScePGNcCWsKjq6zlgl112Sf/+/eus+8MPP0xVVVVGjhy59DeEetehQ4dcdtlldeZ16dIlZ599dnm6oqIi1157bb7zne+kefPm+cY3vpG777572QZlmViY/YHl21e9F5j7Oj+vBX1a+7zzzsvaa6+dVVddNUcffXROO+20dOnSZemHp1588skn+eMf/5if//zn6dGjR9q3b59tt902p59+ev77v/+7POboo4/OWmutlerq6uyyyy559dVXy+s4++yz06VLl/zqV79Ku3bt0rx58xx00EGZMmVKQ20Wi6Ffv36pqqrKww8/nG9/+9vZYIMNsueee+bRRx/NP/7xj/zkJz9JksyYMSM/+tGP0q5duzRp0iSbbLJJrrvuurz33nvp0aNHkmS11VZz1PdypmfPnmnbtm0uuOCC/zjmjjvuyJZbbpkmTZqkQ4cOufjii8vLfvzjH2e77bab7z6dO3fO4MGDl0pm6tfcvxOut9566dq1a3784x/nrrvuygMPPFB+f/B1rwdJcs8992SbbbZJ06ZNs+aaa+Y73/lOA2xNcSh0WCqmT5+egQMH5qWXXsrIkSPTqFGjfOc735nvU9Y/+clPcvLJJ2fMmDHZdNNNc+ihh2poVzB//OMfc/jhh+fEE0/Mn/70p/zqV7/KsGHD8tOf/rTOuDPPPDMHHHBAXn311fTu3TuHHHJI3nrrrQZKzeLq27dvbrjhhvL09ddfnyOPPLLOmIV9fjjttNNy4okn5q233kptbe0yyc+Su+2227L55ptns802y/e///1cf/31KZVKdcaccsopufjii/Piiy9mrbXWyj777FPnKKxPP/00P//5z3PttdfmzTffzNprr72sN4PFVB/PAUcffXRuvvnmzJgxo3yf3/72t1lvvfWyyy67LJsNoUGcc845Oeigg/Laa69lr732Su/evX1yF5ZDC/Ne4KsMHz48P/3pT/Pzn/88o0ePzgYbbJCrr756KSamvrVs2TItW7bMnXfeWef1fF7f/e53M2nSpDzwwAMZPXp0unbtml133bXO8/4777yT2267Lffcc08efPDBvPLKKzn++OOX1WawhCZPnpyHHnooxx9/fJo1a1ZnWdu2bdO7d+/ceuutKZVKOfzww3PLLbfkiiuuyFtvvZVf/epXadmyZdq1a5c77rgjSTJ27NiMHz8+l19+eUNsDouhsrIy559/fn75y1/m73//+3zLR48enYMOOiiHHHJIXn/99Zx99tk588wzy3/o7927d1544YU6H/56880389prr+V73/vestoM6tkuu+ySzp07lz8I+HWvB/fdd1++853vZK+99sorr7ySkSNHZtttt23ITWh4Jagnffr0Ke27774LXPbhhx+WkpRef/31UqlUKr377rulJKVrr722PObNN98sJSm99dZbyyIu9axPnz6lysrKUosWLcq3Aw88sLTrrruWzj///Dpjf/Ob35TWWWed8nSS0rHHHltnzHbbbVc67rjjlkl2ltzc//+TJk0qNWnSpPTee++V3nvvvVLTpk1LH374YWnfffct9enTZ4H3/U/PD5dddtky3ALqyw477FD+2X3xxRelNddcs/T444+XSqVS6fHHHy8lKY0YMaI8/qOPPio1a9asdOutt5ZKpVLphhtuKCUpjRkzZplnZ/HV53PAZ599VlpttdXK+0SpVCp16tSpdPbZZy+LTaGezPu+sH379qVLL720zvLOnTuXzjrrrPJ0ktIZZ5xRnp42bVopSemBBx5YBmlZ2hZnf/jDH/6wzPJRv77qvcANN9xQatWqVZ3xf/jDH0rz/mliu+22K/Xr16/OmB133LHUuXPnpRmbeva73/2utNpqq5WaNm1a2mGHHUqnn3566dVXXy2VSqXSH//4x1J1dXXp888/r3OfjTfeuPSrX/2qVCqVSmeddVapsrKy9Pe//728/IEHHig1atSoNH78+GW3ISy255577iufzy+55JJSktLzzz9fSlJ65JFHFjhu7u8QH3/88dILS72b97V/++23L/Xt27dUKtV9zv/e975X2m233erc75RTTil17NixPN25c+fS4MGDy9Onn356abvttlvK6akPX/V34oMPPri0xRZbLNTrQU1NTal3795LO+5yxRE6LBV/+ctfcuihh2ajjTZKdXV1OnTokCTznTanU6dO5a/XWWedJMmkSZOWWU7qV48ePTJmzJjy7Yorrsirr76awYMHlz+l1bJlyxxzzDEZP358Pv300/J9a2pq6qyrpqbGETrLobXWWqt8ao0bbrghvXr1ypprrllnzMI+P3Tv3n1ZxaaejB07Ni+88EIOPfTQJEnjxo1z8MEH57rrrqszbt7/76uvvno222yzOv/fq6qq6rw+sPyoj+eApk2b5rDDDsv111+fJHn55ZfzxhtvOL3GSmDe//ctWrRIdXW194WwnFnY9wJft45//+TtSv9J3OXQAQcckA8++CB333139thjjzzxxBPp2rVrhg0blldffTXTpk3LGmusUef3xHfffbfOJ/E32GCDrLfeeuXpmpqazJkzJ2PHjm2ITWIxlb7mCL333nsvlZWV+fa3v72MErGs/fznP8+NN94439943nrrrey444515u244475y1/+ktmzZyf58iidm2++OcmX+9Itt9yS3r17L5vgLDWlUikVFRUL9XowZsyY7Lrrrg2cuFgaN3QAVkz77LNP2rdvn2uuuSbrrrtu5syZk6222iozZ86sM26VVVYpfz33vMkufr38atGiRTbZZJM686ZNm5Zzzjkn+++//3zjmzZtuqyisQz17du3fP2LIUOGzLd8YZ8fWrRosUzyUn+uu+66zJo1K+uuu255XqlUSpMmTXLllVcu9HqaNWs237n0WX7Ux3PA0UcfnS5duuTvf/97brjhhuyyyy5p3779MtsG6lejRo3m+2POvKdZnGve94XJl+8NvS9c8Szs/sDy6eveC/j5r1yaNm2a3XbbLbvttlvOPPPMHH300TnrrLNy/PHHZ5111skTTzwx333+/RpLLL822WSTVFRU5K233lrg9S7eeuutrLbaavOdjo0Vz0477ZTa2tqcfvrpi/whrUMPPTQ/+tGP8vLLL+ezzz7L+++/n4MPPnjpBGWZeeutt7Lhhhtm2rRpX/t64Dlifgod6t1HH32UsWPH5pprrsm3vvWtJMnTTz/dwKloKF27ds3YsWPnK3r+3XPPPZfDDz+8zvS8F9Fm+bHHHntk5syZqaiomO/aN54fVlyzZs3KTTfdlIsvvji77757nWX77bdfbrnllmy++eZJvvz/vcEGGyRJPv744/z5z3/OFltsscwzs3TUx3PA1ltvne7du+eaa67JzTffvEiFIMWz1lprZfz48eXpqVOn5t13323ARDQk+8OKa2HeC7Rv3z7//Oc/M3369PKHd8aMGVNn7GabbZYXX3yxzu8GL7744lLPz9LXsWPH3HnnnenatWsmTJiQxo0bl4/UXZBx48blgw8+KBeEzz33XBo1apTNNttsGSVmSayxxhrZbbfdctVVV2XAgAF1/ig7YcKEDB8+PIcffni23nrrzJkzJ08++WR69uw533qqqqqSpHzEBsunn/3sZ+nSpUud/79bbLFFnnnmmTrjnnnmmWy66aaprKxMkqy//vr59re/neHDh+ezzz7Lbrvt5hqry7nHHnssr7/+egYMGJD111//a18POnXqlJEjR853bdaVmUKHerfaaqtljTXWyK9//euss846GTduXE477bSGjkUDGTRoUPbee+9ssMEGOfDAA9OoUaO8+uqreeONN3LeeeeVx91+++3p3r17vvnNb2b48OF54YUXFunUDBRHZWVl+VDquW/C5vL8sOK699578/HHH+eoo45Kq1at6iw74IADct111+Wiiy5KkgwePDhrrLFG2rRpk5/85CdZc801s99++zVAapaG+noOOProo9O/f/+0aNFigZ/qZPmxyy67ZNiwYdlnn33SunXrDBo0aL59g5WH/WHFtTDvBR566KE0b948P/7xj/M///M/ef7558sXv57rhBNOyDHHHJPu3btnhx12yK233prXXnstG2200TLcGpbERx99lO9+97vp27dvOnXqlFVXXTUvvfRSLrzwwuy7777p2bNnampqst9+++XCCy/Mpptumg8++KB84eu5p15u2rRp+vTpk1/84heZOnVq/ud//icHHXRQ2rZt28BbyMK68sors8MOO6S2tjbnnXdeNtxww7z55ps55ZRTst566+WnP/1pVl999fTp0yd9+/bNFVdckc6dO+dvf/tbJk2alIMOOijt27dPRUVF7r333uy1115p1qxZWrZs2dCbxiLaeuut07t371xxxRXleT/84Q+zzTbb5Nxzz83BBx+cUaNG5corr8xVV11V5769e/fOWWedlZkzZ+bSSy9d1tFZAjNmzMiECRMye/bsTJw4MQ8++GAuuOCC7L333jn88MPTqFGjr309OOuss7Lrrrtm4403ziGHHJJZs2bl/vvvz49+9KOG3rwG4xo61Js5c+akcePGadSoUUaMGJHRo0dnq622yoABA8p/xGPlU1tbm3vvvTcPP/xwttlmm2y//fa59NJL5zt1zjnnnJMRI0akU6dOuemmm3LLLbekY8eODZSaJVVdXZ3q6ur55nt+WHFdd9116dmz53x/wEm+/CPOSy+9lNdeey3Jl5/OOvHEE9OtW7dMmDAh99xzT/mTd6wY6uM54NBDD03jxo1z6KGHOkXncmju+8IkOf300/Ptb387e++9d3r16pX99tsvG2+8cQMnZFmyP6wcFua9wN///vf89re/zf3335+tt946t9xyS84+++w6Y3v37p3TTz89J598crp27Zp33303RxxxhNeC5UjLli2z3Xbb5dJLL81OO+2UrbbaKmeeeWaOOeaYXHnllamoqMj999+fnXbaKUceeWQ23XTTHHLIIfnb3/6WNm3alNezySabZP/9989ee+2V3XffPZ06dZrvD70U2ze+8Y289NJL2WijjXLQQQdl4403zg9+8IP06NEjo0aNyuqrr54kufrqq3PggQfm+OOPz+abb55jjjkm06dPT5Kst956Oeecc3LaaaelTZs25VP7svwZPHhwndPpdu3aNbfddltGjBiRrbbaKoMGDcrgwYPnOy3bgQcemI8++iiffvqpDwIuZx588MGss8466dChQ/bYY488/vjjueKKK3LXXXelsrJyoV4Pdt5559x+++25++6706VLl+yyyy554YUXGnjLGlZF6euuTgYLaY899sgmm2zitCgALNATTzyRHj165OOPP3Z+dL7We++9l4033jgvvvhiunbt2tBxWETeFzIv+wNLarfddkvbtm3zm9/8pqGjsIycffbZufPOO+c7JR8ArOycco0l9vHHH+eZZ57JE088kWOPPbah4wAAy7EvvvgiH330Uc4444xsv/32ypzljPeFzMv+wOL49NNPM3To0NTW1qaysjK33HJLHn300TzyyCMNHQ0AoMEpdFhiffv2zYsvvpgf/vCH2XfffRs6DgCwHHvmmWfSo0ePbLrppvnd737X0HFYRN4XMi/7A4tj7ulXfvrTn+bzzz/PZpttljvuuGOBF0sHAFjZOOUaAAAAAABAwTVq6AAAAAAAAAB8NYUOAAAAAABAwSl0AAAAAAAACk6hAwAAAAAAUHAKHQAAgKXoiSeeSEVFRT755JOGjrLMDRs2LK1bt27oGAAAsEJQ6AAAAMtcRUXFV97OPvvsho64WHbeeeecdNJJdebtsMMOGT9+fFq1arXMcsz9Pj733HN15s+YMSNrrLFGKioq8sQTT9TrY3bo0CGXXXZZva4TAAD4l8YNHQAAAFj5jB8/vvz1rbfemkGDBmXs2LHleS1btix/XSqVMnv27DRuvHz++lJVVZW2bdsu88dt165dbrjhhmy//fbleX/4wx/SsmXLTJ48eZnnAQAAlowjdAAAgGWubdu25VurVq1SUVFRnn777bez6qqr5oEHHki3bt3SpEmTPP300/nrX/+afffdN23atEnLli2zzTbb5NFHH62z3g4dOuT8889P3759s+qqq2aDDTbIr3/96/LymTNnpn///llnnXXStGnTtG/fPhdccEF5+SWXXJKtt946LVq0SLt27XL88cdn2rRpdR7jmWeeyc4775zmzZtntdVWS21tbT7++OMcccQRefLJJ3P55ZeXj5B57733FnjKtTvuuCNbbrllmjRpkg4dOuTiiy9epO1YGH369MmIESPy2Wefleddf/316dOnz3xjX3/99eyyyy5p1qxZ1lhjjfzgBz+os91HHHFE9ttvv/ziF7/IOuuskzXWWCP9+vXLF198keTLI5P+9re/ZcCAAeVtn9dDDz2ULbbYIi1btswee+xRp9ADAAAWjkIHAAAopNNOOy0/+9nP8tZbb6VTp06ZNm1a9tprr4wcOTKvvPJK9thjj+yzzz4ZN25cnftdfPHF6d69e1555ZUcf/zxOe6448pH/1xxxRW5++67c9ttt2Xs2LEZPnx4OnToUL5vo0aNcsUVV+TNN9/MjTfemMceeyynnnpqefmYMWOy6667pmPHjhk1alSefvrp7LPPPpk9e3Yuv/zy1NTU5Jhjjsn48eMzfvz4tGvXbr7tGj16dA466KAccsghef3113P22WfnzDPPzLBhwxZ6OxZGt27d0qFDh9xxxx1JknHjxuWpp57KYYcdVmfc9OnTU1tbm9VWWy0vvvhibr/99jz66KPp379/nXGPP/54/vrXv+bxxx/PjTfemGHDhpUz//73v8/666+fwYMHl7d9rk8//TS/+MUv8pvf/CZPPfVUxo0bl5NPPnmhtwMAAPjS8nnOAgAAYIU3ePDg7LbbbuXp1VdfPZ07dy5Pn3vuufnDH/6Qu+++u075sNdee+X4449PkvzoRz/KpZdemscffzybbbZZxo0bl2984xv55je/mYqKirRv377OY857/ZsOHTrkvPPOy7HHHpurrroqSXLhhReme/fu5ekk2XLLLctfV1VVpXnz5l95irVLLrkku+66a84888wkyaabbpo//elPueiii3LEEUcs1HYsrL59++b666/P97///QwbNix77bVX1lprrTpjbr755nz++ee56aab0qJFiyTJlVdemX322Sc///nP06ZNmyTJaqutliuvvDKVlZXZfPPN06tXr4wcOTLHHHNMVl999VRWVmbVVVedb9u/+OKLDB06NBtvvHGSpH///hk8ePBCbwMAAPAlR+gAAACF1L179zrT06ZNy8knn5wtttgirVu3TsuWLfPWW2/Nd4ROp06dyl/PPZXbpEmTknx56rAxY8Zks802y//8z//k4YcfrnPfRx99NLvuumvWW2+9rLrqqjnssMPy0Ucf5dNPP03yryN0lsRbb72VHXfcsc68HXfcMX/5y18ye/bshdqOhfX9738/o0aNyv/+7/9m2LBh6du37wLzdO7cuVzmzM0zZ86cOkcEbbnllqmsrCxPr7POOguVp3nz5uUyZ1HuBwAA1KXQAQAACmnegiFJTj755PzhD3/I+eefnz/+8Y8ZM2ZMtt5668ycObPOuFVWWaXOdEVFRebMmZMk6dq1a959992ce+65+eyzz3LQQQflwAMPTJK899572XvvvdOpU6fccccdGT16dIYMGZIk5cdo1qzZUtnWBfmq7VhYa6yxRvbee+8cddRR+fzzz7Pnnnsu8zwLul+pVFrsHAAAsLJS6AAAAMuFZ555JkcccUS+853vZOutt07btm3z3nvvLfJ6qqurc/DBB+eaa67JrbfemjvuuCOTJ0/O6NGjM2fOnFx88cXZfvvts+mmm+aDDz6oc99OnTpl5MiR/3HdVVVVdY6yWZAtttgizzzzzHzbtummm9Y5Aqa+9O3bN0888UQOP/zwBa5/iy22yKuvvprp06fXydOoUaNFOr3bwmw7AACw+BQ6AADAcuEb3/hGfv/732fMmDF59dVX873vfW+Rj1i55JJLcsstt+Ttt9/On//859x+++1p27ZtWrdunU022SRffPFFfvnLX+Z///d/85vf/CZDhw6tc//TTz89L774Yo4//vi89tprefvtt3P11Vfn//7v/5J8ed2d559/Pu+9917+7//+b4H5fvjDH2bkyJE599xz8+c//zk33nhjrrzyypx88smL/835CnvssUc+/PDD/3jdmt69e6dp06bp06dP3njjjTz++OM54YQTcthhh5Wvn7MwOnTokKeeeir/+Mc/yt8PAACg/ih0AACA5cIll1yS1VZbLTvssEP22Wef1NbWpmvXrou0jlVXXTUXXnhhunfvnm222Sbvvfde7r///jRq1CidO3fOJZdckp///OfZaqutMnz48FxwwQV17r/pppvm4Ycfzquvvpptt902NTU1ueuuu9K4ceMkX54WrrKyMh07dsxaa6013/V9ki9P+3bbbbdlxIgR2WqrrTJo0KAMHjw4RxxxxGJ/b75KRUVF1lxzzVRVVS1wefPmzfPQQw9l8uTJ2WabbXLggQdm1113zZVXXrlIjzN48OC899572XjjjbPWWmvVR3QAAGAeFSUnLwYAAAAAACg0R+gAAAAAAAAUnEIHAABgOXL++eenZcuWC7ztueeeDR0PAABYSpxyDQAAYDkyefLkTJ48eYHLmjVrlvXWW28ZJwIAAJYFhQ4AAAAAAEDBOeUaAAAAAABAwSl0AAAAAAAACk6hAwAAAAAAUHAKHQAAAAAAgIJT6AAAAAAAABScQgcAAAAAAKDgFDoAAAAAAAAFp9ABAAAAAAAouP8fYHCSxRjZ6N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4992" y="746170"/>
          <a:ext cx="11277333" cy="104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Overall Utilization rate </a:t>
                      </a:r>
                      <a:r>
                        <a:rPr lang="en-GB" sz="1400" dirty="0" err="1">
                          <a:ea typeface="Meiryo UI"/>
                        </a:rPr>
                        <a:t>w.r.t</a:t>
                      </a:r>
                      <a:r>
                        <a:rPr lang="en-GB" sz="1400" dirty="0">
                          <a:ea typeface="Meiryo UI"/>
                        </a:rPr>
                        <a:t> </a:t>
                      </a:r>
                      <a:r>
                        <a:rPr lang="en-GB" sz="1400" dirty="0" err="1">
                          <a:ea typeface="Meiryo UI"/>
                        </a:rPr>
                        <a:t>Avaiable</a:t>
                      </a:r>
                      <a:r>
                        <a:rPr lang="en-GB" sz="1400" baseline="0" dirty="0">
                          <a:ea typeface="Meiryo UI"/>
                        </a:rPr>
                        <a:t>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a typeface="Meiryo UI"/>
                        </a:rPr>
                        <a:t>50.83~62.37%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1400" dirty="0">
                        <a:ea typeface="Meiryo U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42" name="AutoShape 2" descr="data:image/png;base64,iVBORw0KGgoAAAANSUhEUgAABlkAAAKnCAYAAAAFuSusAAAAOXRFWHRTb2Z0d2FyZQBNYXRwbG90bGliIHZlcnNpb24zLjcuMSwgaHR0cHM6Ly9tYXRwbG90bGliLm9yZy/bCgiHAAAACXBIWXMAAA9hAAAPYQGoP6dpAABKDklEQVR4nO3de5RXdb3/8ddwR5BBEAZQEFQUKS+oqVhHQAnQvJAezcL0Zx31Z17BS9oJL2WSnlKXSpHmtTTNCx21ohRRtBAvSKm/vCGJioD+kBlBBYTv7w+X84ujwsx2hu8wPh5rzZLv3t/vnvfwWV8Y58neu6JUKpUCAAAAAABAvbQo9wAAAAAAAAAbIpEFAAAAAACgAJEFAAAAAACgAJEFAAAAAACgAJEFAAAAAACgAJEFAAAAAACgAJEFAAAAAACgAJEFAAAAAACggFblHqApWL16debPn5+NN944FRUV5R4HAAAAAAAoo1KplLfffju9evVKixaffL6KyJJk/vz56d27d7nHAAAAAAAAmpBXXnklm2+++SfuF1mSbLzxxkk++M3q1KlTmacBAAAAAADKqaamJr17967tB59EZElqLxHWqVMnkQUAAAAAAEiSdd5ixI3vAQAAAAAAChBZAAAAAAAAChBZAAAAAAAAChBZAAAAAAAAChBZAAAAAAAAChBZAAAAAAAAChBZAAAAAAAAChBZAAAAAAAAChBZAAAAAAAAChBZAAAAAAAAChBZAAAAAAAAChBZAAAAAAAAChBZAAAAAAAAChBZAAAAAAAAChBZAAAAAAAAChBZAAAAAAAAChBZAAAAAAAAChBZAAAAAAAAChBZAAAAAAAAChBZAAAAAAAAChBZAAAAAAAAChBZAAAAAAAACihrZJk+fXoOOOCA9OrVKxUVFfnd7363xv5SqZRzzjknPXv2TPv27TN8+PC88MILazxn8eLFGTNmTDp16pTOnTvn29/+dpYuXboevwoAAAAAAOCzqKyRZdmyZdlxxx0zceLEj91/8cUX5/LLL8+kSZMyc+bMdOjQISNHjsx7771X+5wxY8bkmWeeyb333pt77rkn06dPz7HHHru+vgQAAAAAAOAzqqJUKpXKPUSSVFRUZPLkyRk9enSSD85i6dWrV0477bScfvrpSZLq6upUVVXl+uuvz+GHH55//OMfGThwYB577LHsuuuuSZIpU6Zkv/32y6uvvppevXrV6XPX1NSksrIy1W+8kU6dOjXK1wcAAAAAAGwYampqUtmtW6qrq9faDVqtx5nqZe7cuVmwYEGGDx9eu62ysjK77757ZsyYkcMPPzwzZsxI586dawNLkgwfPjwtWrTIzJkz89WvfvVjj718+fIsX7689nFNTc0Hv/jpT5O2bRvnCwIAAAAAADYM/9IQ1qbJ3vh+wYIFSZKqqqo1tldVVdXuW7BgQbp3777G/latWqVLly61z/k4EyZMSGVlZe1H7969G3h6AAAAAACguWuyZ7I0prPPPjvjxo2rfVxTU/NBaDnttMTlwgAAAAAA4LOtpib58Y/X+bQmG1l69OiRJFm4cGF69uxZu33hwoXZaaedap+zaNGiNV73/vvvZ/HixbWv/zht27ZN24+7LFibNh98AAAAAAAAn111bAVN9nJh/fr1S48ePTJ16tTabTU1NZk5c2YGDx6cJBk8eHCWLFmSJ554ovY5999/f1avXp3dd999vc8MAAAAAAB8dpT1TJalS5fmxRdfrH08d+7czJ49O126dEmfPn1y6qmn5oILLkj//v3Tr1+/jB8/Pr169cro0aOTJNttt11GjRqVY445JpMmTcrKlStz4okn5vDDD0+vXr3K9FUBAAAAAACfBWWNLI8//niGDRtW+/jD+6QcddRRuf7663PmmWdm2bJlOfbYY7NkyZJ86UtfypQpU9KuXbva19x000058cQTs88++6RFixY55JBDcvnll6/3rwUAAAAAAPhsqSiVSqVyD1FuNTU1qaysTHV1dTq58T0AAAAAAHym1bUbNNl7sgAAAAAAADRl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IgsAAAAAAEABTTqyrFq1KuPHj0+/fv3Svn37bLXVVvnhD3+YUqlU+5xSqZRzzjknPXv2TPv27TN8+PC88MILZZwaAAAAAAD4LGjSkeWiiy7Kz3/+81x55ZX5xz/+kYsuuigXX3xxrrjiitrnXHzxxbn88sszadKkzJw5Mx06dMjIkSPz3nvvlXFyAAAAAACguaso/etpIU3M/vvvn6qqqlxzzTW12w455JC0b98+v/71r1MqldKrV6+cdtppOf3005Mk1dXVqaqqyvXXX5/DDz+8Tp+npqYmlZWVqa6uTqdOnRrlawEAAAAAADYMde0GTfpMlj333DNTp07N888/nyT529/+locffjj77rtvkmTu3LlZsGBBhg8fXvuaysrK7L777pkxY8YnHnf58uWpqalZ4wMAAAAAAKA+WpV7gLU566yzUlNTkwEDBqRly5ZZtWpVfvSjH2XMmDFJkgULFiRJqqqq1nhdVVVV7b6PM2HChJx//vmNNzgAAAAAANDsNekzWX7729/mpptuys0335xZs2blhhtuyE9+8pPccMMNn+q4Z599dqqrq2s/XnnllQaaGAAAAAAA+Kxo0meynHHGGTnrrLNq762y/fbb5+WXX86ECRNy1FFHpUePHkmShQsXpmfPnrWvW7hwYXbaaadPPG7btm3Ttm3bRp0dAAAAAABo3pr0mSzvvPNOWrRYc8SWLVtm9erVSZJ+/fqlR48emTp1au3+mpqazJw5M4MHD16vswIAAAAAAJ8tTfpMlgMOOCA/+tGP0qdPn3zuc5/Lk08+mUsuuSTf+ta3kiQVFRU59dRTc8EFF6R///7p169fxo8fn169emX06NHlHR4AAAAAAGjWmnRkueKKKzJ+/Ph85zvfyaJFi9KrV68cd9xxOeecc2qfc+aZZ2bZsmU59thjs2TJknzpS1/KlClT0q5duzJODgAAAAAANHcVpVKpVO4hyq2mpiaVlZWprq5Op06dyj0OAAAAAABQRnXtBk36niwAAAAAAABNlc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gMgCAAAAAABQQKHI8tBDD+WII47I4MGD89prryVJfvWrX+Xhhx9u0OEAAAAAAACaqnpHljvuuCMjR45M+/bt8+STT2b58uVJkurq6lx44YUNPiAAAAAAAEBTVO/IcsEFF2TSpEm5+uqr07p169rtX/ziFzNr1qwGHQ4AAAAAAKCpqndkee6557LXXnt9ZHtlZWWWLFnSEDMBAAAAAAA0efWOLD169MiLL774ke0PP/xwttxyywYZCgAAAAAAoKmrd2Q55phjcsopp2TmzJmpqKjI/Pnzc9NNN+X000/P8ccf3xgzAgAAAAAANDmt6vuCs846K6tXr84+++yTd955J3vttVfatm2b008/PSeddFJjzAgAAAAAANDkVJRKpVKRF65YsSIvvvhili5dmoEDB6Zjx44NPdt6U1NTk8rKylRXV6dTp07lHgcAAAAAACijunaDep/J8qE2bdpk4MCBRV8OAAAAAACwQatTZDn44IPrfMA777yz8DAAAAAAAAAbijpFlsrKysaeAwAAAAAAYINSp8hy3XXXNfYcAAAAAAAAG5TC92RZtGhRnnvuuSTJtttum+7duzfYUAAAAAAAAE1di/q+oKamJt/85jez2WabZciQIRkyZEg222yzHHHEEamurm6MGQEAAAAAAJqcekeWY445JjNnzsw999yTJUuWZMmSJbnnnnvy+OOP57jjjmuMGQEAAAAAAJqcilKpVKrPCzp06JA//elP+dKXvrTG9oceeiijRo3KsmXLGnTA9aGmpiaVlZWprq5Op06dyj0OAAAAAABQRnXtBvU+k6Vr166prKz8yPbKyspssskm9T0cAAAAAADABqnekeX73/9+xo0blwULFtRuW7BgQc4444yMHz++QYcDAAAAAABoqlrV5UmDBg1KRUVF7eMXXnghffr0SZ8+fZIk8+bNS9u2bfPGG2+4LwsAAAAAAPCZUKfIMnr06EYeAwAAAAAAYMNS7xvfN0dufA8AAAAAAHyo0W58DwAAAAAAQB0vF/avVq1alUsvvTS//e1vM2/evKxYsWKN/YsXL26w4QAAAAAAAJqqep/Jcv755+eSSy7J1772tVRXV2fcuHE5+OCD06JFi5x33nmNMCIAAAAAAEDTU+/IctNNN+Xqq6/OaaedllatWuXrX/96fvnLX+acc87JI4880hgzAgAAAAAANDn1jiwLFizI9ttvnyTp2LFjqqurkyT7779/fv/73zfsdAAAAAAAAE1UvSPL5ptvntdffz1JstVWW+XPf/5zkuSxxx5L27ZtG3Y6AAAAAACAJqrekeWrX/1qpk6dmiQ56aSTMn78+PTv3z9HHnlkvvWtbzX4gAAAAAAAAE1RRalUKn2aA8yYMSMzZsxI//79c8ABBzTUXOtVTU1NKisrU11dnU6dOpV7HAAAAAAAoIzq2g1afdpPNHjw4AwePPjTHgYAAAAAAGCDUqfIctddd9X5gAceeGDhYQAAAAAAADYUdYoso0ePrtPBKioqsmrVqk8zDwAAAAAAwAahTpFl9erVjT0HAAAAAADABqVFuQdYl9deey1HHHFEunbtmvbt22f77bfP448/Xru/VCrlnHPOSc+ePdO+ffsMHz48L7zwQhknBgAAAAAAPgvqdCbL5ZdfnmOPPTbt2rXL5ZdfvtbnnnzyyQ0yWJK89dZb+eIXv5hhw4blj3/8Y7p165YXXnghm2yySe1zLr744lx++eW54YYb0q9fv4wfPz4jR47M//k//yft2rVrsFkAAAAAAAD+VUWpVCqt60n9+vXL448/nq5du6Zfv36ffLCKirz00ksNNtxZZ52Vv/zlL3nooYc+dn+pVEqvXr1y2mmn5fTTT0+SVFdXp6qqKtdff30OP/zwOn2empqaVFZWprq6Op06dWqw+QEAAAAAgA1PXbtBnc5kmTt37sf+urHdddddGTlyZA499NA8+OCD2WyzzfKd73wnxxxzTO0sCxYsyPDhw2tfU1lZmd133z0zZsyoc2QBAAAAAACoryZ9T5aXXnopP//5z9O/f//86U9/yvHHH5+TTz45N9xwQ5JkwYIFSZKqqqo1XldVVVW77+MsX748NTU1a3wAAAAAAADUR53OZPmfXn311dx1112ZN29eVqxYsca+Sy65pEEGS5LVq1dn1113zYUXXpgkGTRoUJ5++ulMmjQpRx11VOHjTpgwIeeff35DjQkAAAAAAHwG1TuyTJ06NQceeGC23HLLPPvss/n85z+ff/7znymVStl5550bdLiePXtm4MCBa2zbbrvtcscddyRJevTokSRZuHBhevbsWfuchQsXZqeddvrE45599tkZN25c7eOampr07t27AScHAAAAAACau3pHlrPPPjunn356zj///Gy88ca544470r1794wZMyajRo1q0OG++MUv5rnnnltj2/PPP58tttgiSdKvX7/06NEjU6dOrY0qNTU1mTlzZo4//vhPPG7btm3Ttm3bBp0VAAAAoCna5Ywbyz3CZ9YT/3VkuUcAoJHV+54s//jHP3LkkR/8BdGqVau8++676dixY37wgx/koosuatDhxo4dm0ceeSQXXnhhXnzxxdx888256qqrcsIJJyRJKioqcuqpp+aCCy7IXXfdlaeeeipHHnlkevXqldGjRzfoLAAAAAAAAP+q3meydOjQofY+LD179sycOXPyuc99Lkny5ptvNuhwX/jCFzJ58uScffbZ+cEPfpB+/frlsssuy5gxY2qfc+aZZ2bZsmU59thjs2TJknzpS1/KlClT0q5duwadBQAAAAAA4F/VO7Lsscceefjhh7Pddttlv/32y2mnnZannnoqd955Z/bYY48GH3D//ffP/vvv/4n7Kyoq8oMf/CA/+MEPGvxzAwAAAEBT5VJw5eNScMCH6h1ZLrnkkixdujRJcv7552fp0qW59dZb079//1xyySUNPiAAAAAAADQH4mh5NUYgrXdk2XLLLWt/3aFDh0yaNKlBBwIAAAAAANgQ1Duy/Md//EeOOOKIDB06tBHGAQAAoKnyLy/Ly6VpAACanhb1fcEbb7yRUaNGpXfv3jnjjDPyt7/9rTHmAgAAAAAAaNLqfSbLf//3f+ett97KbbfdlptvvjmXXHJJBgwYkDFjxuQb3/hG+vbt2whjAgAAAI3FWUrl5SwlANhw1TuyJMkmm2ySY489Nscee2xeffXV/OY3v8m1116bc845J++//35Dz9gk+Qa0fHzzCQDQtPleuXx8rwwAzYPvp8rH91PUV6HI8qGVK1fm8ccfz8yZM/PPf/4zVVVVDTUXQIPzDUr5+AYF+Dj+XC4ffy4DAAA0jEKRZdq0abn55ptzxx13ZPXq1Tn44INzzz33ZO+9927o+QCAzzA/hC8vP4gHAACAtat3ZNlss82yePHijBo1KldddVUOOOCAtG3btjFmAwAAAAAAaLLqHVnOO++8HHrooencufMa25csWZJf//rXOfHEExtqNgCoE2c7lJezHQAAAIDPqhb1fcExxxyzRmCZOnVqvvGNb6Rnz54599xzG3I2AAAAAACAJqvekSVJXnnllfzgBz9Iv379MmLEiFRUVGTy5MlZsGBBQ88HAAAAAADQJNU5sqxcuTK33XZbRo4cmW233TazZ8/Of/3Xf6VFixb5z//8z4waNSqtW7duzFkBAAAAAACajDrfk2WzzTbLgAEDcsQRR+SWW27JJptskiT5+te/3mjDAQAAAAAANFV1jizvv/9+KioqUlFRkZYtWzbmTFBWbqBdPm6eDQAAAABsSOp8ubD58+fn2GOPzW9+85v06NEjhxxySCZPnpyKiorGnA8AAAAAAKBJqnNkadeuXcaMGZP7778/Tz31VLbbbrucfPLJef/99/OjH/0o9957b1atWtWYswIAAAAAADQZdY4s/2qrrbbKBRdckJdffjm///3vs3z58uy///6pqqpq6PkAAAAAAACapDrfk+XjtGjRIvvuu2/23XffvPHGG/nVr37VUHMBAAAAAAA0aYXOZPk43bp1y7hx4xrqcAAAAAAAAE1anc5k2WSTTep8g/vFixd/qoEAAAAAAAA2BHWKLJdddlkjjwEAAAAAALBhqVNkOeqooxp7DgAAAAAAgA3Kp7rx/XvvvZcVK1assa1Tp06faiAAAAAAAIANQb1vfL9s2bKceOKJ6d69ezp06JBNNtlkjQ8AAAAAAIDPgnpHljPPPDP3339/fv7zn6dt27b55S9/mfPPPz+9evXKjTfe2BgzAgAAAAAANDn1vlzY3XffnRtvvDFDhw7N0UcfnX/7t3/L1ltvnS222CI33XRTxowZ0xhzAgAAAAAANCn1PpNl8eLF2XLLLZN8cP+VxYsXJ0m+9KUvZfr06Q07HQAAAAAAQBNV78iy5ZZbZu7cuUmSAQMG5Le//W2SD85w6dy5c4MOBwAAAAAA0FTVO7IcffTR+dvf/pYkOeusszJx4sS0a9cuY8eOzRlnnNHgAwIAAAAAADRF9b4ny9ixY2t/PXz48Dz77LN54oknsvXWW2eHHXZo0OEAAAAAAACaqnqfyXLjjTdm+fLltY+32GKLHHzwwRkwYEBuvPHGBh0OAAAAAACgqSp0ubDq6uqPbH/77bdz9NFHN8hQAAAAAAAATV29I0upVEpFRcVHtr/66quprKxskKEAAAAAAACaujrfk2XQoEGpqKhIRUVF9tlnn7Rq9f9fumrVqsydOzejRo1qlCEBAAAAAACamjpHltGjRydJZs+enZEjR6Zjx461+9q0aZO+ffvmkEMOafABAQAAAAAAmqI6R5Zzzz03SdK3b9987WtfS7t27RptKAAAAAAAgKauzpHlQ0cddVSS5Iknnsg//vGPJMnnPve5DBo0qGEnAwAAAAAAaMLqHVkWLVqUww8/PA888EA6d+6cJFmyZEmGDRuWW265Jd26dWvoGQEAAAAAAJqcFvV9wUknnZS33347zzzzTBYvXpzFixfn6aefTk1NTU4++eTGmBEAAAAAAKDJqfeZLFOmTMl9992X7bbbrnbbwIEDM3HixIwYMaJBhwMAAAAAAGiq6n0my+rVq9O6deuPbG/dunVWr17dIEMBAAAAAAA0dXWOLPPmzcvq1auz995755RTTsn8+fNr97322msZO3Zs9tlnn0YZEgAAAAAAoKmpc2Tp169f3nzzzVx55ZWpqalJ3759s9VWW2WrrbZKv379UlNTkyuuuKIxZwUAAAAAAGgy6nxPllKplCTp3bt3Zs2alfvuuy/PPvtskmS77bbL8OHDG2dCAAAAAACAJqheN76vqKio/e+Xv/zlfPnLX26UoQAAAAAAAJq6ekWW8ePHZ6ONNlrrcy655JJPNRAAAAAAAMCGoF6R5amnnkqbNm0+cf+HZ7oAAAAAAAA0d/WKLJMnT0737t0baxYAAAAAAIANRou6PtFZKgAAAAAAAP9fnSNLqVRqzDkAAAAAAAA2KHWOLNddd10qKysbcxYAAAAAAIANRp3vyXLUUUc15hwAAAAAAAAblDqfyQIAAAAAAMD/J7IAAAAAAAAUILIAAAAAAAAUUOd7snyc9957L7feemuWLVuWL3/5y+nfv39DzQUAAAAAANCk1TmyjBs3LitXrswVV1yRJFmxYkUGDx6cZ555JhtttFHOPPPM3HvvvRk8eHCjDQsAAAAAANBU1PlyYX/+85/z5S9/ufbxTTfdlJdffjkvvPBC3nrrrRx66KG54IILGmVIAAAAAACApqbOkWXevHkZOHBg7eM///nP+fd///dsscUWqaioyCmnnJInn3yyUYYEAAAAAABoauocWVq0aJFSqVT7+JFHHskee+xR+7hz58556623GnY6AAAAAACAJqrOkWW77bbL3XffnSR55plnMm/evAwbNqx2/8svv5yqqqqGnxAAAAAAAKAJqvON788888wcfvjh+f3vf59nnnkm++23X/r161e7/w9/+EN22223RhkSAAAAAACgqanzmSxf/epX84c//CE77LBDxo4dm1tvvXWN/RtttFG+853vNPiAAAAAAAAATVGdz2R5+umns88++2Sfffb52P3nnntugw0FAAAAAADQ1NX5TJYddtghu+++e66++uq8/fbbjTkTAAAAAABAk1fnyPLggw/mc5/7XE477bT07NkzRx11VB566KHGnA0AAAAAAKDJqnNk+bd/+7dce+21ef3113PFFVfkn//8Z4YMGZJtttkmF110URYsWNCYcwIAAAAAADQpdY4sH+rQoUOOPvroPPjgg3n++edz6KGHZuLEienTp08OPPDAxpgRAAAAAACgyal3ZPlXW2+9db73ve/l+9//fjbeeOP8/ve/b6i5AAAAAAAAmrRWRV84ffr0XHvttbnjjjvSokWLHHbYYfn2t7/dkLMBAAAAAAA0WfWKLPPnz8/111+f66+/Pi+++GL23HPPXH755TnssMPSoUOHxpoRAAAAAACgyalzZNl3331z3333ZdNNN82RRx6Zb33rW9l2220bczYAAAAAAIAmq86RpXXr1rn99tuz//77p2XLlo05EwAAAAAAQJNX58hy1113NeYcAAAAAAAAG5QW5R4AAAAAAABgQySyAAAAAAAAFCCyAAAAAAAAFCCyAAAAAAAAFFCnG9/X56b3Bx54YOFhAAAAAAAANhR1iiyjR4+u08EqKiqyatWqTzMPAAAAAADABqFOkWX16tWNPQcAAAAAAMAGxT1ZAAAAAAAACqjTmSz/07Jly/Lggw9m3rx5WbFixRr7Tj755AYZDAAAAAAAoCmrd2R58skns99+++Wdd97JsmXL0qVLl7z55pvZaKON0r17d5EFAAAAAAD4TKj35cLGjh2bAw44IG+99Vbat2+fRx55JC+//HJ22WWX/OQnP2mMGQEAAAAAAJqcekeW2bNn57TTTkuLFi3SsmXLLF++PL17987FF1+c733ve40xIwAAAAAAQJNT78jSunXrtGjxwcu6d++eefPmJUkqKyvzyiuvNOx0AAAAAAAATVS978kyaNCgPPbYY+nfv3+GDBmSc845J2+++WZ+9atf5fOf/3xjzAgAAAAAANDk1PtMlgsvvDA9e/ZMkvzoRz/KJptskuOPPz5vvPFGrrrqqgYfEAAAAAAAoCmq95ksu+66a+2vu3fvnilTpjToQAAAAAAAABuCep/JAgAAAAAAQIEzWfr165eKiopP3P/SSy99qoEAAAAAAAA2BPWOLKeeeuoaj1euXJknn3wyU6ZMyRlnnNFQcwEAAAAAADRp9Y4sp5xyysdunzhxYh5//PFPPRAAAAAAAMCGoMHuybLvvvvmjjvuaKjDAQAAAAAANGkNFlluv/32dOnSpaEOBwAAAAAA0KTV+3JhgwYNWuPG96VSKQsWLMgbb7yRn/3sZw06HAAAAAAAQFNV78hy0EEHrRFZWrRokW7dumXo0KEZMGBAgw4HAAAAAADQVNU7spx33nmNMAYAAAAAAMCGpd73ZGnZsmUWLVr0ke3/9//+37Rs2bJBhgIAAAAAAGjq6h1ZSqXSx25fvnx52rRp86kHAgAAAAAA2BDU+XJhl19+eZKkoqIiv/zlL9OxY8fafatWrcr06dPdkwUAAAAAAPjMqHNkufTSS5N8cCbLpEmT1rg0WJs2bdK3b99MmjSp4ScEAAAAAABoguocWebOnZskGTZsWO68885ssskmjTYUAAAAAABAU1fnyPKhadOmNcYcAAAAAAAAG5R63/j+kEMOyUUXXfSR7RdffHEOPfTQBhkKAAAAAACgqat3ZJk+fXr222+/j2zfd999M3369AYZ6pP8+Mc/TkVFRU499dTabe+9915OOOGEdO3aNR07dswhhxyShQsXNuocAAAAAAAA9Y4sS5cuTZs2bT6yvXXr1qmpqWmQoT7OY489ll/84hfZYYcd1tg+duzY3H333bntttvy4IMPZv78+Tn44IMbbQ4AAAAAAICkQGTZfvvtc+utt35k+y233JKBAwc2yFD/09KlSzNmzJhcffXV2WSTTWq3V1dX55prrskll1ySvffeO7vsskuuu+66/PWvf80jjzzSKLMAAAAAAAAkBW58P378+Bx88MGZM2dO9t577yTJ1KlT85vf/Ca33XZbgw+YJCeccEK+8pWvZPjw4bngggtqtz/xxBNZuXJlhg8fXrttwIAB6dOnT2bMmJE99tjjY4+3fPnyLF++vPZxY56BAwAAAAAANE/1jiwHHHBAfve73+XCCy/M7bffnvbt22eHHXbIfffdlyFDhjT4gLfccktmzZqVxx577CP7FixYkDZt2qRz585rbK+qqsqCBQs+8ZgTJkzI+eef39CjAgAAAAAAnyH1jixJ8pWvfCVf+cpXPrL96aefzuc///lPPdSHXnnllZxyyim59957065duwY77tlnn51x48bVPq6pqUnv3r0b7PgAAAAAAEDzV+97svxPb7/9dq666qrstttu2XHHHRtiplpPPPFEFi1alJ133jmtWrVKq1at8uCDD+byyy9Pq1atUlVVlRUrVmTJkiVrvG7hwoXp0aPHJx63bdu26dSp0xofAAAAAAAA9VE4skyfPj1HHnlkevbsmZ/85CfZe++9G/xm8/vss0+eeuqpzJ49u/Zj1113zZgxY2p/3bp160ydOrX2Nc8991zmzZuXwYMHN+gsAAAAAAAA/6pelwtbsGBBrr/++lxzzTWpqanJYYcdluXLl+d3v/tdBg4c2ODDbbzxxh+5/FiHDh3StWvX2u3f/va3M27cuHTp0iWdOnXKSSedlMGDB3/iTe8BAAAAAAAaQp3PZDnggAOy7bbb5u9//3suu+yyzJ8/P1dccUVjzlYnl156afbff/8ccsgh2WuvvdKjR4/ceeed5R4LAAAAAABo5up8Jssf//jHnHzyyTn++OPTv3//xpxprR544IE1Hrdr1y4TJ07MxIkTyzMQAAAAAADwmVTnM1kefvjhvP3229lll12y++6758orr8ybb77ZmLMBAAAAAAA0WXWOLHvssUeuvvrqvP766znuuONyyy23pFevXlm9enXuvffevP322405JwAAAAAAQJNS58jyoQ4dOuRb3/pWHn744Tz11FM57bTT8uMf/zjdu3fPgQce2BgzAgAAAAAANDn1jiz/atttt83FF1+cV199Nb/5zW8aaiYAAAAAAIAm71NFlg+1bNkyo0ePzl133dUQhwMAAAAAAGjyGiSyAAAAAAAAfNa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WILAAAAAAAAAU06cgyYcKEfOELX8jGG2+c7t27Z/To0XnuuefWeM57772XE044IV27dk3Hjh1zyCGHZOHChWWaGAAAAAAA+Kxo0pHlwQcfzAknnJBHHnkk9957b1auXJkRI0Zk2bJltc8ZO3Zs7r777tx222158MEHM3/+/Bx88MFlnBoAAAAAAPgsaFXuAdZmypQpazy+/vrr07179zzxxBPZa6+9Ul1dnWuuuSY333xz9t577yTJddddl+222y6PPPJI9thjj3KMDQAAAAAAfAY06TNZ/qfq6uokSZcuXZIkTzzxRFauXJnhw4fXPmfAgAHp06dPZsyY8YnHWb58eWpqatb4AAAAAAAAqI8NJrKsXr06p556ar74xS/m85//fJJkwYIFadOmTTp37rzGc6uqqrJgwYJPPNaECRNSWVlZ+9G7d+/GHB0AAAAAAGiGNpjIcsIJJ+Tpp5/OLbfc8qmPdfbZZ6e6urr245VXXmmACQEAAAAAgM+SJn1Plg+deOKJueeeezJ9+vRsvvnmtdt79OiRFStWZMmSJWuczbJw4cL06NHjE4/Xtm3btG3btjFHBgAAAAAAmrkmfSZLqVTKiSeemMmTJ+f+++9Pv3791ti/yy67pHXr1pk6dWrttueeey7z5s3L4MGD1/e4AAAAAADAZ0iTPpPlhBNOyM0335z//u//zsYbb1x7n5XKysq0b98+lZWV+fa3v51x48alS5cu6dSpU0466aQMHjw4e+yxR5mnBwAAAAAAmrMmHVl+/vOfJ0mGDh26xvbrrrsu/+t//a8kyaWXXpoWLVrkkEMOyfLlyzNy5Mj87Gc/W8+TAgAAAAAAnzVNOrKUSqV1Pqddu3aZOHFiJk6cuB4mAgAAAAAA+ECTvicLAAAAAABAUyW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CCyAAAAAAAAFNBsIsvEiRPTt2/ftGvXLrvvvnseffTRco8EAAAAAAA0Y80istx6660ZN25czj333MyaNSs77rhjRo4cmUWLFpV7NAAAAAAAoJlqFpHlkksuyTHHHJOjjz46AwcOzKRJk7LRRhvl2muvLfdoAAAAAABAM7XBR5YVK1bkiSeeyPDhw2u3tWjRIsOHD8+MGTPKOBkAAAAAANCctSr3AJ/Wm2++mVWrVqWqqmqN7VVVVXn22Wc/9jXLly/P8uXLax9XV1cnSWpqaur8eVctf7fAtDSE+qxTEda2fKxt82Vtm7fGXF9rW17eu82XtW2+rG3z5u/c5st7t/myts2XtW2+rG3zVp/1/fC5pVJprc+rKK3rGU3c/Pnzs9lmm+Wvf/1rBg8eXLv9zDPPzIMPPpiZM2d+5DXnnXdezj///PU5JgAAAAAAsIF55ZVXsvnmm3/i/g3+TJZNN900LVu2zMKFC9fYvnDhwvTo0eNjX3P22Wdn3LhxtY9Xr16dxYsXp2vXrqmoqGjUecutpqYmvXv3ziuvvJJOnTqVexwakLVt3qxv82Vtmy9r23xZ2+bN+jZf1rb5srbNl7Vt3qxv82Vtm6/P2tqWSqW8/fbb6dWr11qft8FHljZt2mSXXXbJ1KlTM3r06CQfRJOpU6fmxBNP/NjXtG3bNm3btl1jW+fOnRt50qalU6dOn4k3wmeRtW3erG/zZW2bL2vbfFnb5s36Nl/Wtvmyts2XtW3erG/zZW2br8/S2lZWVq7zORt8ZEmScePG5aijjsquu+6a3XbbLZdddlmWLVuWo48+utyjAQAAAAAAzVSziCxf+9rX8sYbb+Scc87JggULstNOO2XKlCmpqqoq92gAAAAAAEAz1SwiS5KceOKJn3h5MP6/tm3b5txzz/3I5dLY8Fnb5s36Nl/Wtvmyts2XtW3erG/zZW2bL2vbfFnb5s36Nl/Wtvmyth+volQqlco9BAAAAAAAwIamRbkHAAAAAAAA2BCJLAAAAAAAAAWILAAAAAAAAAWILAAAAAAAAAWILM3YxIkT07dv37Rr1y677757Hn300dp9V111VYYOHZpOnTqloqIiS5YsKd+gFPJJ67t48eKcdNJJ2XbbbdO+ffv06dMnJ598cqqrq8s8MXW1tvfucccdl6222irt27dPt27dctBBB+XZZ58t47TUx9rW9kOlUin77rtvKioq8rvf/W79D0kha1vboUOHpqKiYo2P//2//3cZp6U+1vW+nTFjRvbee+906NAhnTp1yl577ZV33323TNNSX5+0vv/85z8/8r798OO2224r89TUxdreuwsWLMg3v/nN9OjRIx06dMjOO++cO+64o4zTUh9rW9s5c+bkq1/9arp165ZOnTrlsMMOy8KFC8s4LXU1ffr0HHDAAenVq9fHfh9cKpVyzjnnpGfPnmnfvn2GDx+eF154oTzDUi/rWts777wzI0aMSNeuXVNRUZHZs2eXZU6KWdv6rly5Mt/97nez/fbbp0OHDunVq1eOPPLIzJ8/v3wDU2freu+ed955GTBgQDp06JBNNtkkw4cPz8yZM8szbBMgsjRTt956a8aNG5dzzz03s2bNyo477piRI0dm0aJFSZJ33nkno0aNyve+970yT0oRa1vf+fPnZ/78+fnJT36Sp59+Otdff32mTJmSb3/72+UemzpY13t3l112yXXXXZd//OMf+dOf/pRSqZQRI0Zk1apVZZ6cdVnX2n7osssuS0VFRZmmpIi6rO0xxxyT119/vfbj4osvLuPE1NW61nbGjBkZNWpURowYkUcffTSPPfZYTjzxxLRo4VvsDcHa1rd3795rvGdff/31nH/++enYsWP23Xffco/OOqzrvXvkkUfmueeey1133ZWnnnoqBx98cA477LA8+eSTZZ6cdVnb2i5btiwjRoxIRUVF7r///vzlL3/JihUrcsABB2T16tXlHp11WLZsWXbcccdMnDjxY/dffPHFufzyyzNp0qTMnDkzHTp0yMiRI/Pee++t50mpr3Wt7bJly/KlL30pF1100XqejIawtvV95513MmvWrIwfPz6zZs3KnXfemeeeey4HHnhgGSalvtb13t1mm21y5ZVX5qmnnsrDDz+cvn37ZsSIEXnjjTfW86RNRIlmabfddiudcMIJtY9XrVpV6tWrV2nChAlrPG/atGmlJKW33nprPU/Ip1HX9f3Qb3/721KbNm1KK1euXF8jUlB91/Zvf/tbKUnpxRdfXF8jUlBd1vbJJ58sbbbZZqXXX3+9lKQ0efLkMkxKfa1rbYcMGVI65ZRTyjQdn8a61nb33Xcvff/73y/XeHxK9f07d6eddip961vfWl/j8Smsa207dOhQuvHGG9d4TZcuXUpXX331ep2T+lvb2v7pT38qtWjRolRdXV27f8mSJaWKiorSvffeW45xKeh/fh+8evXqUo8ePUr/9V//VbttyZIlpbZt25Z+85vflGFCilrb/+PMnTu3lKT05JNPrteZaDh1+X/YRx99tJSk9PLLL6+foWgQdVnb6urqUpLSfffdt36GamL8M7tmaMWKFXniiScyfPjw2m0tWrTI8OHDM2PGjDJORkMosr7V1dXp1KlTWrVqtb7GpID6ru2yZcty3XXXpV+/fundu/f6HJV6qsvavvPOO/nGN76RiRMnpkePHuUalXqq6/v2pptuyqabbprPf/7zOfvss/POO++UY1zqYV1ru2jRosycOTPdu3fPnnvumaqqqgwZMiQPP/xwGaemrur7d+4TTzyR2bNnOzN4A1CXtd1zzz1z6623ZvHixVm9enVuueWWvPfeexk6dGiZpqYu1rW2y5cvT0VFRdq2bVu7v127dmnRooU/mzdwc+fOzYIFC9ZY+8rKyuy+++5+xgEbmOrq6lRUVKRz587lHoUGtGLFilx11VWprKzMjjvuWO5xykJkaYbefPPNrFq1KlVVVWtsr6qqyoIFC8o0FQ2lvuv75ptv5oc//GGOPfbY9TUiBdV1bX/2s5+lY8eO6dixY/74xz/m3nvvTZs2bdb3uNRDXdZ27Nix2XPPPXPQQQeVY0QKqsvafuMb38ivf/3rTJs2LWeffXZ+9atf5YgjjijHuNTDutb2pZdeSvLBtYiPOeaYTJkyJTvvvHP22Wcf14jfANT3+6lrrrkm2223Xfbcc8/1NSIF1WVtf/vb32blypXp2rVr2rZtm+OOOy6TJ0/O1ltvXY6RqaN1re0ee+yRDh065Lvf/W7eeeedLFu2LKeffnpWrVqV119/vUxT0xA+fO/6GQds2N57771897vfzde//vV06tSp3OPQAO6555507Ngx7dq1y6WXXpp77703m266abnHKguRBZqxmpqafOUrX8nAgQNz3nnnlXscGsiYMWPy5JNP5sEHH8w222yTww47zLWIN3B33XVX7r///lx22WXlHoVGcOyxx2bkyJHZfvvtM2bMmNx4442ZPHly5syZU+7R+BQ+vL7/cccdl6OPPjqDBg3KpZdemm233TbXXnttmaejIb377ru5+eabncXSjIwfPz5LlizJfffdl8cffzzjxo3LYYcdlqeeeqrco/EpdOvWLbfddlvuvvvudOzYMZWVlVmyZEl23nln98oCKLOVK1fmsMMOS6lUys9//vNyj0MDGTZsWGbPnp2//vWvGTVqVA477LCP3Hf2s8J3Gs3QpptumpYtW2bhwoVrbF+4cKFL0DQDdV3ft99+O6NGjcrGG2+cyZMnp3Xr1ut7VOqprmtbWVmZ/v37Z6+99srtt9+eZ599NpMnT17f41IP61rb+++/P3PmzEnnzp3TqlWr2kv7HXLIIS5d0sQV+Tt39913T5K8+OKLjT4fxa1rbXv27JkkGThw4Br7t9tuu8ybN2+9zUkx9Xnv3n777XnnnXdy5JFHrs8RKWhdaztnzpxceeWVufbaa7PPPvtkxx13zLnnnptdd931E2/sStNQl/ftiBEjMmfOnCxatChvvvlmfvWrX+W1117LlltuWY6RaSAfrq+fccCG6cPA8vLLL+fee+91Fksz0qFDh2y99dbZY489cs0116RVq1a55ppryj1WWYgszVCbNm2yyy67ZOrUqbXbVq9enalTp2bw4MFlnIyGUJf1rampyYgRI9KmTZvcddddadeuXbnGpR6KvHdLpVJKpVKWL1++vsakgHWt7VlnnZW///3vmT17du1Hklx66aW57rrryjQ1dVHkffvh+n74Q3qapnWtbd++fdOrV68899xza7zu+eefzxZbbLG+x6We6vPeveaaa3LggQemW7du63tMCljX2n54T6z/eWZDy5Yta89Qo2mqz/t20003TefOnXP//fdn0aJFOfDAA9f3uDSgfv36pUePHmusfU1NTWbOnOlnHNDEfRhYXnjhhdx3333p2rVruUeiEa1evfoz+/Mpd8FupsaNG5ejjjoqu+66a3bbbbdcdtllWbZsWY4++ugkH1zTdMGCBbX/ivapp57KxhtvnD59+qRLly7lHJ06WNv6fhhY3nnnnfz6179OTU1NampqknxwCn3Lli3LPD1rs7a1femll3LrrbdmxIgR6datW1599dX8+Mc/Tvv27bPffvuVe3TWYW1rW1VV9bH/Cq9Pnz7p169fGaalPta2tnPmzMnNN9+c/fbbL127ds3f//73jB07NnvttVd22GGHco/OOqxtbSsqKnLGGWfk3HPPzY477piddtopN9xwQ5599tncfvvt5R6dOljX98vJB2ecTZ8+PX/4wx/KOCn1tba17dKlS7beeuscd9xx+clPfpKuXbvmd7/7Xe69997cc8895R6ddVjX+/a6667Ldtttl27dumXGjBk55ZRTMnbs2Gy77bZlnpx1Wbp06Rpn+c6dOzezZ89Oly5d0qdPn5x66qm54IIL0r9///Tr1y/jx49Pr169Mnr06PINTZ2sa20XL16cefPmZf78+UlS+w9YevTo4UylDcDa1rdnz57593//98yaNSv33HNPVq1aVXsfpS5duri3bBO3trXt2rVrfvSjH+XAAw9Mz5498+abb2bixIl57bXXcuihh5Zx6jIq0WxdccUVpT59+pTatGlT2m233UqPPPJI7b5zzz23lOQjH9ddd135BqZePml9p02b9rFrm6Q0d+7c8g5NnXzS2r722mulfffdt9S9e/dS69atS5tvvnnpG9/4RunZZ58t88TU1dr+XP6fkpQmT568/objU/mktZ03b15pr732KnXp0qXUtm3b0tZbb10644wzStXV1WWemLpa1/t2woQJpc0337y00UYblQYPHlx66KGHyjQpRaxrfc8+++xS7969S6tWrSrThBS1trV9/vnnSwcffHCpe/fupY022qi0ww47lG688cYyTkt9rG1tv/vd75aqqqpKrVu3LvXv37/005/+tLR69eoyTktdfdL/xx511FGlUqlUWr16dWn8+PGlqqqqUtu2bUv77LNP6bnnnivv0NTJutb2uuuu+9j95557blnnpm7Wtr5z5879xJ9PTZs2rdyjsw5rW9t333239NWvfrXUq1evUps2bUo9e/YsHXjggaVHH3203GOXTUWpVCo1Ur8BAAAAAABottyTBQAAAAAAoACRBQAAAAAAoACRBQAAAAAAoACRBQAAAAAAoACRBQAAAAAAoACRBQAAAAAAoACRBQAAAAAAoACRBQAAYB2GDh2aU089tdxjAAAATYzIAgAAbDAmTZqUjTfeOO+//37ttqVLl6Z169YZOnToGs994IEHUlFRkTlz5qzXGVevXp1OnTrl+eefT5Jss802mT59+nqdAQAAWD9EFgAAYIMxbNiwLF26NI8//njttoceeig9evTIzJkz895779VunzZtWvr06ZOtttpqvc749NNPp127dtlmm22ycOHCvPzyy/nCF76wXmcAAADWD5EFAADYYGy77bbp2bNnHnjggdptDzzwQA466KD069cvjzzyyBrbhw0bltWrV2fChAnp169f2rdvnx133DG33377Gsd9+umns++++6Zjx46pqqrKN7/5zbz55pufOMfvf//7VFZW5qabbvrIvr/+9a/Zc889kyQPP/xwBg0alPbt23/KrxwAAGiKRBYAAGCDMmzYsEybNq328bRp0zJ06NAMGTKkdvu7776bmTNnZtiwYZkwYUJuvPHGTJo0Kc8880zGjh2bI444Ig8++GCSZMmSJdl7770zaNCgPP7445kyZUoWLlyYww477GM//80335yvf/3ruemmmzJmzJja7Z07d07nzp1z6qmn5o9//GM6d+6cI444IrNmzUrnzp2z//77N+LvCgAAUA6tyj0AAABAfQwbNiynnnpq3n///bz77rt58sknM2TIkKxcuTKTJk1KksyYMSPLly/P0KFDM3DgwNx3330ZPHhwkmTLLbfMww8/nF/84hcZMmRIrrzyygwaNCgXXnhh7ee49tpr07t37zz//PPZZpttardPnDgx//mf/5m77747Q4YMWWOu2bNnp1QqZZdddsnNN9+cAQMGZMSIETnvvPOy5557pl27duvhdwcAAFifRBYAAGCDMnTo0CxbtiyPPfZY3nrrrWyzzTbp1q1bhgwZkqOPPjrvvfdeHnjggWy55ZZZunRp3nnnnXz5y19e4xgrVqzIoEGDkiR/+9vfMm3atHTs2PEjn2vOnDm1keX222/PokWL8pe//OVj77HSt2/fPProo9loo40yatSovPrqq5k/f34OOeSQtG3bthF+JwAAgHITWQAAgA3K1ltvnc033zzTpk3LW2+9VXtGSa9evdK7d+/89a9/zbRp07L33ntn6dKlST64h8pmm222xnE+DB9Lly7NAQcckIsuuugjn6tnz561vx40aFBmzZqVa6+9NrvuumsqKipq9+2777556KGH8v777+f9999Px44ds2rVqixfvjxdu3at/TwAAEDzIrIAAAAbnGHDhuWBBx7IW2+9lTPOOKN2+1577ZU//vGPefTRR3P88cdn4MCBadu2bebNm/eRy3t9aOedd84dd9yRvn37plWrT/5fpK222io//elPM3To0LRs2TJXXnll7b5f/vKXeffdd3PUUUfl4IMPzkEHHZTTTz89AwYMyH/8x3803BcOAAA0KW58DwAAbHCGDRuWhx9+OLNnz14jngwZMiS/+MUvsmLFigwbNiwbb7xxTj/99IwdOzY33HBD5syZk1mzZuWKK67IDTfckCQ54YQTsnjx4nz961/PY489ljlz5uRPf/pTjj766KxatWqNz7vNNttk2rRpueOOO3LqqafWbt9ss83St2/f/P3vf8/BBx+crbfeOn//+99z0EEHZeutt87WW2+9Xn5fAACA9cuZLAAAwAZn2LBheffddzNgwIBUVVXVbh8yZEjefvvtbLvttrWX+vrhD3+Ybt26ZcKECXnppZfSuXPn7Lzzzvne976X5IPLjP3lL3/Jd7/73YwYMSLLly/PFltskVGjRqVFi4/+u7Rtt902999/f+0ZLT/96U+TJI8//ng6d+6cfv365dVXX83ChQuz6667roffDQAAoFwqSqVSqdxDAAAAAAAAbGhcLgwAAAAAAKAAkQUAAAAAAKAAkQUAAAAAAKAAkQUAAAAAAKAAkQUAAAAAAKAAkQUAAAAAAKAAkQUAAAAAAKAAkQUAAAAAAKAAkQUAAAAAAKAAkQUAAAAAAKAAkQUAAAAAAKAAkQUAAAAAAKCA/wedH0gfr277w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5955" y="816114"/>
            <a:ext cx="3995463" cy="90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 descr="C:\Users\lenovo\Desktop\downloa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992" y="2197290"/>
            <a:ext cx="7795053" cy="3257100"/>
          </a:xfrm>
          <a:prstGeom prst="rect">
            <a:avLst/>
          </a:prstGeom>
          <a:noFill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95151" y="2197290"/>
            <a:ext cx="3510582" cy="320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439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2480</Words>
  <Application>Microsoft Office PowerPoint</Application>
  <PresentationFormat>Widescreen</PresentationFormat>
  <Paragraphs>251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Meiryo UI</vt:lpstr>
      <vt:lpstr>Aptos</vt:lpstr>
      <vt:lpstr>Aptos Display</vt:lpstr>
      <vt:lpstr>Arial</vt:lpstr>
      <vt:lpstr>Wingdings</vt:lpstr>
      <vt:lpstr>Office Theme</vt:lpstr>
      <vt:lpstr>Hospital Operation Room – Utilization Analysis</vt:lpstr>
      <vt:lpstr>Problem Statement</vt:lpstr>
      <vt:lpstr>Expectation from this Report</vt:lpstr>
      <vt:lpstr>Description/Terminology of Features in Dataset</vt:lpstr>
      <vt:lpstr>New Features Extracted</vt:lpstr>
      <vt:lpstr>Business KPI’s</vt:lpstr>
      <vt:lpstr>Utilization Rate</vt:lpstr>
      <vt:lpstr>Week wise Utilization Rate</vt:lpstr>
      <vt:lpstr>OR Suitewise Utilization Rate</vt:lpstr>
      <vt:lpstr>Planned Vs Actual Usage – Service Wise</vt:lpstr>
      <vt:lpstr>WeekDay And BookingHr Analysis</vt:lpstr>
      <vt:lpstr>Service – CPT Procedure Analysis</vt:lpstr>
      <vt:lpstr>Planned Vs Actual Usage – CPT Procedure Wise</vt:lpstr>
      <vt:lpstr>Analysis of time between key stages (OR Schedule -Wheels In, Wheels In - Start Time, Start Time - End Time, End Time - Wheels Out)</vt:lpstr>
      <vt:lpstr>ORSchedule_Wheelsin</vt:lpstr>
      <vt:lpstr>ORSchedule_Wheelsin</vt:lpstr>
      <vt:lpstr>Wheelsin_Start</vt:lpstr>
      <vt:lpstr>Wheelsin_Start</vt:lpstr>
      <vt:lpstr>Start_End</vt:lpstr>
      <vt:lpstr>Start_End</vt:lpstr>
      <vt:lpstr>End_Wheelsout</vt:lpstr>
      <vt:lpstr>End_Wheelsout</vt:lpstr>
      <vt:lpstr>Overall Analysis of key stages Duration Ratio – Service Wise</vt:lpstr>
      <vt:lpstr>Overall Analysis of key stages Duration Ratio – OR Suite &amp; Service Wise</vt:lpstr>
      <vt:lpstr>Potential cost savings and increase procedure throughput</vt:lpstr>
      <vt:lpstr>Road Map For Improvement</vt:lpstr>
      <vt:lpstr>Final Analysis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Insights for  E-Commerce Company</dc:title>
  <dc:creator>Sharat Gupta</dc:creator>
  <cp:lastModifiedBy>Sharat Gupta</cp:lastModifiedBy>
  <cp:revision>53</cp:revision>
  <dcterms:created xsi:type="dcterms:W3CDTF">2024-05-11T16:49:50Z</dcterms:created>
  <dcterms:modified xsi:type="dcterms:W3CDTF">2024-06-21T11:28:48Z</dcterms:modified>
</cp:coreProperties>
</file>