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06311"/>
            <a:ext cx="9421636" cy="2421464"/>
          </a:xfrm>
        </p:spPr>
        <p:txBody>
          <a:bodyPr/>
          <a:lstStyle/>
          <a:p>
            <a:r>
              <a:rPr lang="en-US" dirty="0"/>
              <a:t>Capstone Project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Final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021" y="3843865"/>
            <a:ext cx="7197726" cy="1405467"/>
          </a:xfrm>
        </p:spPr>
        <p:txBody>
          <a:bodyPr>
            <a:normAutofit/>
          </a:bodyPr>
          <a:lstStyle/>
          <a:p>
            <a:r>
              <a:rPr lang="en-US" sz="3200" dirty="0"/>
              <a:t>The Battle of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9420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707" y="1377244"/>
            <a:ext cx="10894981" cy="5068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707" y="383822"/>
            <a:ext cx="760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Introduction to problem statement and target audience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05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8707" y="383822"/>
            <a:ext cx="760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description</a:t>
            </a:r>
            <a:endParaRPr lang="en-US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298222"/>
            <a:ext cx="10862731" cy="49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9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8707" y="383822"/>
            <a:ext cx="760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pre-processing and EDA</a:t>
            </a:r>
            <a:endParaRPr lang="en-US" sz="2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07" y="1240512"/>
            <a:ext cx="10714360" cy="510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10772421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707" y="383822"/>
            <a:ext cx="760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Results and Visualization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60825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608</TotalTime>
  <Words>22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Capstone Project  Final Assignment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Final Assignment</dc:title>
  <dc:creator>Sharath Joshi</dc:creator>
  <cp:lastModifiedBy>Sharath Joshi</cp:lastModifiedBy>
  <cp:revision>5</cp:revision>
  <dcterms:created xsi:type="dcterms:W3CDTF">2019-07-24T22:22:10Z</dcterms:created>
  <dcterms:modified xsi:type="dcterms:W3CDTF">2019-07-25T08:32:27Z</dcterms:modified>
</cp:coreProperties>
</file>