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4" r:id="rId3"/>
    <p:sldId id="260" r:id="rId4"/>
    <p:sldId id="259" r:id="rId5"/>
    <p:sldId id="262" r:id="rId6"/>
    <p:sldId id="261" r:id="rId7"/>
    <p:sldId id="263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790"/>
    <p:restoredTop sz="66129" autoAdjust="0"/>
  </p:normalViewPr>
  <p:slideViewPr>
    <p:cSldViewPr snapToGrid="0" snapToObjects="1">
      <p:cViewPr>
        <p:scale>
          <a:sx n="65" d="100"/>
          <a:sy n="65" d="100"/>
        </p:scale>
        <p:origin x="-1904" y="-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34D63-E904-BF46-B6D6-14666F92994B}" type="datetimeFigureOut">
              <a:rPr lang="en-GB" smtClean="0"/>
              <a:t>2/8/19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080ABC-7EB3-A946-AF67-BCDF57FD9D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0865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80ABC-7EB3-A946-AF67-BCDF57FD9DB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332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What the App Does: On</a:t>
            </a:r>
            <a:r>
              <a:rPr lang="en-GB" baseline="0" dirty="0" smtClean="0"/>
              <a:t> clicking on the Borrow button, the quantity of the corresponding book is decremented by 1 and a page with the new quantities is displayed.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80ABC-7EB3-A946-AF67-BCDF57FD9DB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22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Flask is a web framework written in Python.</a:t>
            </a:r>
            <a:r>
              <a:rPr lang="en-GB" baseline="0" dirty="0" smtClean="0"/>
              <a:t> </a:t>
            </a:r>
          </a:p>
          <a:p>
            <a:endParaRPr lang="en-GB" baseline="0" dirty="0" smtClean="0"/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GB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route() 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of the Flask class is a decorator, which tells the application which URL should call the associated function.</a:t>
            </a: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GB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run()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method of Flask class runs the application on the server.</a:t>
            </a: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above example, </a:t>
            </a:r>
            <a:r>
              <a:rPr lang="en-GB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en-GB" sz="1200" b="0" i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Borrow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button is clicked, a GET request is made. The name of the book is passed as a part of the request URL as “/borrow/&lt;book&gt;”. Here, &lt;book&gt; is “Book1” or “Book2”. </a:t>
            </a:r>
          </a:p>
          <a:p>
            <a:endParaRPr lang="en-GB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the backend, the request matches the route “/borrow/&lt;book&gt;”, and the value of &lt;book&gt; is extracted from the URL  and passed to the </a:t>
            </a:r>
            <a:r>
              <a:rPr lang="en-GB" sz="1200" b="0" i="1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borrow_book</a:t>
            </a:r>
            <a:r>
              <a:rPr lang="en-GB" sz="1200" b="0" i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function using the variable </a:t>
            </a:r>
            <a:r>
              <a:rPr lang="en-GB" sz="1200" b="0" i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book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For instance, if the button for Book1 is clicked, then the request URL  is “/borrow/book1”, and the variable </a:t>
            </a:r>
            <a:r>
              <a:rPr lang="en-GB" sz="1200" b="0" i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book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contains the value “book1”.</a:t>
            </a:r>
            <a:endParaRPr lang="en-GB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Templates: 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Instead of returning hardcoded HTML from the function, a HTML file can be rendered by the </a:t>
            </a:r>
            <a:r>
              <a:rPr lang="en-GB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render_template</a:t>
            </a:r>
            <a:r>
              <a:rPr lang="en-GB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function. The template engine uses the following delimiters for escaping from HTML.</a:t>
            </a:r>
          </a:p>
          <a:p>
            <a:pPr marL="171450" indent="-171450">
              <a:buFont typeface="Arial" charset="0"/>
              <a:buChar char="•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{% ... %} for Statements</a:t>
            </a:r>
          </a:p>
          <a:p>
            <a:pPr marL="171450" indent="-171450">
              <a:buFont typeface="Arial" charset="0"/>
              <a:buChar char="•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 ... }} for Expressions to print to the template output</a:t>
            </a:r>
          </a:p>
          <a:p>
            <a:pPr marL="171450" indent="-171450">
              <a:buFont typeface="Arial" charset="0"/>
              <a:buChar char="•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{# ... #} for Comments not included in the template output</a:t>
            </a:r>
          </a:p>
          <a:p>
            <a:pPr marL="171450" indent="-171450">
              <a:buFont typeface="Arial" charset="0"/>
              <a:buChar char="•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... ## for Line Statements</a:t>
            </a:r>
          </a:p>
          <a:p>
            <a:pPr marL="171450" indent="-171450">
              <a:buFont typeface="Arial" charset="0"/>
              <a:buChar char="•"/>
            </a:pPr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charset="0"/>
              <a:buChar char="•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above example </a:t>
            </a:r>
            <a:r>
              <a:rPr lang="en-GB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{{quantity.book1}</a:t>
            </a:r>
            <a:r>
              <a:rPr lang="en-GB" sz="1200" b="0" i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an expression that is evaluated based on the </a:t>
            </a:r>
            <a:r>
              <a:rPr lang="en-GB" sz="1200" b="0" i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quantity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object passed to the </a:t>
            </a:r>
            <a:r>
              <a:rPr lang="en-GB" sz="1200" b="0" i="1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render_template</a:t>
            </a:r>
            <a:r>
              <a:rPr lang="en-GB" sz="1200" b="0" i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function and then printed to the template output.</a:t>
            </a:r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80ABC-7EB3-A946-AF67-BCDF57FD9DB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767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What the </a:t>
            </a:r>
            <a:r>
              <a:rPr lang="en-GB" smtClean="0"/>
              <a:t>App Does</a:t>
            </a:r>
            <a:r>
              <a:rPr lang="en-GB" dirty="0" smtClean="0"/>
              <a:t>: On entering</a:t>
            </a:r>
            <a:r>
              <a:rPr lang="en-GB" baseline="0" dirty="0" smtClean="0"/>
              <a:t> the book name and author name and clicking on submit, a table containing the column headers and a row with the two values is displayed. On further submissions, new rows are added to this table with the values entered.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80ABC-7EB3-A946-AF67-BCDF57FD9DB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3415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On clicking on</a:t>
            </a:r>
            <a:r>
              <a:rPr lang="en-GB" baseline="0" dirty="0" smtClean="0"/>
              <a:t> the </a:t>
            </a:r>
            <a:r>
              <a:rPr lang="en-GB" i="1" baseline="0" dirty="0" smtClean="0"/>
              <a:t>submit</a:t>
            </a:r>
            <a:r>
              <a:rPr lang="en-GB" baseline="0" dirty="0" smtClean="0"/>
              <a:t> button of a form, a request is made to the URL indicated by the </a:t>
            </a:r>
            <a:r>
              <a:rPr lang="en-GB" i="1" baseline="0" dirty="0" smtClean="0"/>
              <a:t>action</a:t>
            </a:r>
            <a:r>
              <a:rPr lang="en-GB" baseline="0" dirty="0" smtClean="0"/>
              <a:t> parameter in the form element. The request method is specified by the </a:t>
            </a:r>
            <a:r>
              <a:rPr lang="en-GB" i="1" baseline="0" dirty="0" smtClean="0"/>
              <a:t>method</a:t>
            </a:r>
            <a:r>
              <a:rPr lang="en-GB" baseline="0" dirty="0" smtClean="0"/>
              <a:t> parameter. In the above example, on clicking on </a:t>
            </a:r>
            <a:r>
              <a:rPr lang="en-GB" i="1" baseline="0" dirty="0" smtClean="0"/>
              <a:t>Submit</a:t>
            </a:r>
            <a:r>
              <a:rPr lang="en-GB" baseline="0" dirty="0" smtClean="0"/>
              <a:t>, a POST request is made to the URL “/request”. See next slide for backend implementation.</a:t>
            </a:r>
          </a:p>
          <a:p>
            <a:endParaRPr lang="en-GB" baseline="0" dirty="0" smtClean="0"/>
          </a:p>
          <a:p>
            <a:r>
              <a:rPr lang="en-GB" baseline="0" dirty="0" smtClean="0"/>
              <a:t>For the above template, a list of (</a:t>
            </a:r>
            <a:r>
              <a:rPr lang="en-GB" baseline="0" dirty="0" err="1" smtClean="0"/>
              <a:t>bookname</a:t>
            </a:r>
            <a:r>
              <a:rPr lang="en-GB" baseline="0" dirty="0" smtClean="0"/>
              <a:t>, author) tuples are passed as an argument to the </a:t>
            </a:r>
            <a:r>
              <a:rPr lang="en-GB" i="1" baseline="0" dirty="0" err="1" smtClean="0"/>
              <a:t>render_template</a:t>
            </a:r>
            <a:r>
              <a:rPr lang="en-GB" baseline="0" dirty="0" smtClean="0"/>
              <a:t> function. If the length of the list is greater than 0, the </a:t>
            </a:r>
            <a:r>
              <a:rPr lang="en-GB" i="1" baseline="0" dirty="0" smtClean="0"/>
              <a:t>if</a:t>
            </a:r>
            <a:r>
              <a:rPr lang="en-GB" baseline="0" dirty="0" smtClean="0"/>
              <a:t> condition evaluates to true and a table is drawn. The for loop iterates over the list and a row is drawn for each tuple.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80ABC-7EB3-A946-AF67-BCDF57FD9DB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66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When a </a:t>
            </a:r>
            <a:r>
              <a:rPr lang="en-GB" b="1" dirty="0" smtClean="0"/>
              <a:t>GET</a:t>
            </a:r>
            <a:r>
              <a:rPr lang="en-GB" dirty="0" smtClean="0"/>
              <a:t> request is made</a:t>
            </a:r>
            <a:r>
              <a:rPr lang="en-GB" baseline="0" dirty="0" smtClean="0"/>
              <a:t> to </a:t>
            </a:r>
            <a:r>
              <a:rPr lang="en-GB" i="1" baseline="0" dirty="0" smtClean="0"/>
              <a:t>/request</a:t>
            </a:r>
            <a:r>
              <a:rPr lang="en-GB" baseline="0" dirty="0" smtClean="0"/>
              <a:t>, the first </a:t>
            </a:r>
            <a:r>
              <a:rPr lang="en-GB" i="1" baseline="0" dirty="0" smtClean="0">
                <a:solidFill>
                  <a:srgbClr val="00B0F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if</a:t>
            </a:r>
            <a:r>
              <a:rPr lang="en-GB" baseline="0" dirty="0" smtClean="0"/>
              <a:t> condition evaluates to true and the server returns the </a:t>
            </a:r>
            <a:r>
              <a:rPr lang="en-GB" i="1" baseline="0" dirty="0" err="1" smtClean="0"/>
              <a:t>request.html</a:t>
            </a:r>
            <a:r>
              <a:rPr lang="en-GB" baseline="0" dirty="0" smtClean="0"/>
              <a:t> page that is rendered using the existing values in </a:t>
            </a:r>
            <a:r>
              <a:rPr lang="en-GB" i="1" baseline="0" dirty="0" err="1" smtClean="0"/>
              <a:t>request_books</a:t>
            </a:r>
            <a:r>
              <a:rPr lang="en-GB" baseline="0" dirty="0" smtClean="0"/>
              <a:t>.</a:t>
            </a:r>
          </a:p>
          <a:p>
            <a:endParaRPr lang="en-GB" baseline="0" dirty="0" smtClean="0"/>
          </a:p>
          <a:p>
            <a:r>
              <a:rPr lang="en-GB" baseline="0" dirty="0" smtClean="0"/>
              <a:t>When a </a:t>
            </a:r>
            <a:r>
              <a:rPr lang="en-GB" b="1" baseline="0" dirty="0" smtClean="0"/>
              <a:t>POST</a:t>
            </a:r>
            <a:r>
              <a:rPr lang="en-GB" baseline="0" dirty="0" smtClean="0"/>
              <a:t> request is made to </a:t>
            </a:r>
            <a:r>
              <a:rPr lang="en-GB" i="1" baseline="0" dirty="0" smtClean="0"/>
              <a:t>/request</a:t>
            </a:r>
            <a:r>
              <a:rPr lang="en-GB" baseline="0" dirty="0" smtClean="0"/>
              <a:t>, the second </a:t>
            </a:r>
            <a:r>
              <a:rPr lang="en-GB" i="1" baseline="0" dirty="0" smtClean="0"/>
              <a:t>if</a:t>
            </a:r>
            <a:r>
              <a:rPr lang="en-GB" baseline="0" dirty="0" smtClean="0"/>
              <a:t> condition evaluates to true and the server extracts the data from the request by using the </a:t>
            </a:r>
            <a:r>
              <a:rPr lang="en-GB" i="1" baseline="0" dirty="0" err="1" smtClean="0"/>
              <a:t>flask.request.values.get</a:t>
            </a:r>
            <a:r>
              <a:rPr lang="en-GB" i="1" baseline="0" dirty="0" smtClean="0"/>
              <a:t>()</a:t>
            </a:r>
            <a:r>
              <a:rPr lang="en-GB" baseline="0" dirty="0" smtClean="0"/>
              <a:t>. A tuple is created with the </a:t>
            </a:r>
            <a:r>
              <a:rPr lang="en-GB" baseline="0" dirty="0" err="1" smtClean="0"/>
              <a:t>bookname</a:t>
            </a:r>
            <a:r>
              <a:rPr lang="en-GB" baseline="0" dirty="0" smtClean="0"/>
              <a:t> and author, and appended to the </a:t>
            </a:r>
            <a:r>
              <a:rPr lang="en-GB" i="1" baseline="0" dirty="0" err="1" smtClean="0"/>
              <a:t>request_books</a:t>
            </a:r>
            <a:r>
              <a:rPr lang="en-GB" baseline="0" dirty="0" smtClean="0"/>
              <a:t> list. The server then returns the </a:t>
            </a:r>
            <a:r>
              <a:rPr lang="en-GB" i="1" baseline="0" dirty="0" err="1" smtClean="0"/>
              <a:t>request.html</a:t>
            </a:r>
            <a:r>
              <a:rPr lang="en-GB" baseline="0" dirty="0" smtClean="0"/>
              <a:t> page which is rendered with the updated </a:t>
            </a:r>
            <a:r>
              <a:rPr lang="en-GB" i="1" baseline="0" dirty="0" err="1" smtClean="0"/>
              <a:t>request_books</a:t>
            </a:r>
            <a:r>
              <a:rPr lang="en-GB" baseline="0" dirty="0" smtClean="0"/>
              <a:t> list.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80ABC-7EB3-A946-AF67-BCDF57FD9DB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9367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1D9A3-C759-0240-9C24-9D7F5A0422F6}" type="datetimeFigureOut">
              <a:rPr lang="en-GB" smtClean="0"/>
              <a:t>2/8/19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7BB96-2433-8640-B1DE-2B9870D9D1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90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1D9A3-C759-0240-9C24-9D7F5A0422F6}" type="datetimeFigureOut">
              <a:rPr lang="en-GB" smtClean="0"/>
              <a:t>2/8/19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7BB96-2433-8640-B1DE-2B9870D9D1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147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1D9A3-C759-0240-9C24-9D7F5A0422F6}" type="datetimeFigureOut">
              <a:rPr lang="en-GB" smtClean="0"/>
              <a:t>2/8/19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7BB96-2433-8640-B1DE-2B9870D9D1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061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1D9A3-C759-0240-9C24-9D7F5A0422F6}" type="datetimeFigureOut">
              <a:rPr lang="en-GB" smtClean="0"/>
              <a:t>2/8/19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7BB96-2433-8640-B1DE-2B9870D9D1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594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1D9A3-C759-0240-9C24-9D7F5A0422F6}" type="datetimeFigureOut">
              <a:rPr lang="en-GB" smtClean="0"/>
              <a:t>2/8/19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7BB96-2433-8640-B1DE-2B9870D9D1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864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1D9A3-C759-0240-9C24-9D7F5A0422F6}" type="datetimeFigureOut">
              <a:rPr lang="en-GB" smtClean="0"/>
              <a:t>2/8/19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7BB96-2433-8640-B1DE-2B9870D9D1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40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1D9A3-C759-0240-9C24-9D7F5A0422F6}" type="datetimeFigureOut">
              <a:rPr lang="en-GB" smtClean="0"/>
              <a:t>2/8/19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7BB96-2433-8640-B1DE-2B9870D9D1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49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1D9A3-C759-0240-9C24-9D7F5A0422F6}" type="datetimeFigureOut">
              <a:rPr lang="en-GB" smtClean="0"/>
              <a:t>2/8/19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7BB96-2433-8640-B1DE-2B9870D9D1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708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1D9A3-C759-0240-9C24-9D7F5A0422F6}" type="datetimeFigureOut">
              <a:rPr lang="en-GB" smtClean="0"/>
              <a:t>2/8/19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7BB96-2433-8640-B1DE-2B9870D9D1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506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1D9A3-C759-0240-9C24-9D7F5A0422F6}" type="datetimeFigureOut">
              <a:rPr lang="en-GB" smtClean="0"/>
              <a:t>2/8/19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7BB96-2433-8640-B1DE-2B9870D9D1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739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1D9A3-C759-0240-9C24-9D7F5A0422F6}" type="datetimeFigureOut">
              <a:rPr lang="en-GB" smtClean="0"/>
              <a:t>2/8/19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7BB96-2433-8640-B1DE-2B9870D9D1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312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1D9A3-C759-0240-9C24-9D7F5A0422F6}" type="datetimeFigureOut">
              <a:rPr lang="en-GB" smtClean="0"/>
              <a:t>2/8/19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7BB96-2433-8640-B1DE-2B9870D9D1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549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meghana.thiyyakat@gmail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tutorialspoint.com/flask/index.htm" TargetMode="External"/><Relationship Id="rId3" Type="http://schemas.openxmlformats.org/officeDocument/2006/relationships/hyperlink" Target="https://www.datasciencebytes.com/bytes/2015/02/24/running-a-flask-app-on-aws-ec2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CS352: Sample </a:t>
            </a:r>
            <a:r>
              <a:rPr lang="en-GB" dirty="0" smtClean="0"/>
              <a:t>Web App using Flask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Meghana</a:t>
            </a:r>
            <a:r>
              <a:rPr lang="en-US" dirty="0" smtClean="0"/>
              <a:t> T (</a:t>
            </a:r>
            <a:r>
              <a:rPr lang="en-US" dirty="0" smtClean="0">
                <a:hlinkClick r:id="rId3"/>
              </a:rPr>
              <a:t>meghana.thiyyakat@gmail.com</a:t>
            </a:r>
            <a:r>
              <a:rPr lang="en-US" dirty="0" smtClean="0"/>
              <a:t>)</a:t>
            </a:r>
          </a:p>
          <a:p>
            <a:r>
              <a:rPr lang="en-US" dirty="0" smtClean="0"/>
              <a:t>Centre for Cloud Computing and Big Data</a:t>
            </a:r>
          </a:p>
          <a:p>
            <a:r>
              <a:rPr lang="en-US" dirty="0" smtClean="0"/>
              <a:t>PES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45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this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 short tutorial on how to create a sample web app using Flask</a:t>
            </a:r>
          </a:p>
          <a:p>
            <a:r>
              <a:rPr lang="en-US" dirty="0" smtClean="0"/>
              <a:t>Done on request of some students.</a:t>
            </a:r>
          </a:p>
          <a:p>
            <a:r>
              <a:rPr lang="en-US" dirty="0" smtClean="0"/>
              <a:t>More details can be found online. This is meant to just start you off.</a:t>
            </a:r>
          </a:p>
          <a:p>
            <a:r>
              <a:rPr lang="en-US" dirty="0" smtClean="0"/>
              <a:t>Look at the notes on each slide for a detailed explanation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658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Simple Library App: Borrow Book (GET)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55" y="1721159"/>
            <a:ext cx="4519930" cy="4147829"/>
          </a:xfr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860" y="1690688"/>
            <a:ext cx="5067300" cy="41783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Straight Arrow Connector 9"/>
          <p:cNvCxnSpPr/>
          <p:nvPr/>
        </p:nvCxnSpPr>
        <p:spPr>
          <a:xfrm>
            <a:off x="4856585" y="3413760"/>
            <a:ext cx="179832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00600" y="2490430"/>
            <a:ext cx="1910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On clicking on the Borrow button for Book 1</a:t>
            </a:r>
            <a:endParaRPr lang="en-GB" dirty="0"/>
          </a:p>
        </p:txBody>
      </p:sp>
      <p:sp>
        <p:nvSpPr>
          <p:cNvPr id="3" name="Oval 2"/>
          <p:cNvSpPr/>
          <p:nvPr/>
        </p:nvSpPr>
        <p:spPr>
          <a:xfrm>
            <a:off x="3002280" y="2700338"/>
            <a:ext cx="471488" cy="5572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9921240" y="2401717"/>
            <a:ext cx="536171" cy="5572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601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Borrow Book (GET)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78"/>
          <a:stretch/>
        </p:blipFill>
        <p:spPr>
          <a:xfrm>
            <a:off x="642647" y="1690688"/>
            <a:ext cx="5316194" cy="4351338"/>
          </a:xfrm>
        </p:spPr>
      </p:pic>
      <p:sp>
        <p:nvSpPr>
          <p:cNvPr id="5" name="TextBox 4"/>
          <p:cNvSpPr txBox="1"/>
          <p:nvPr/>
        </p:nvSpPr>
        <p:spPr>
          <a:xfrm>
            <a:off x="6154394" y="1539240"/>
            <a:ext cx="5793766" cy="4185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from flask import Flask, </a:t>
            </a:r>
            <a:r>
              <a:rPr lang="en-GB" sz="1400" dirty="0" err="1" smtClean="0"/>
              <a:t>render_template</a:t>
            </a:r>
            <a:endParaRPr lang="en-GB" sz="1400" dirty="0" smtClean="0"/>
          </a:p>
          <a:p>
            <a:r>
              <a:rPr lang="en-GB" sz="1400" dirty="0" smtClean="0"/>
              <a:t>app=Flask(__name__)</a:t>
            </a:r>
          </a:p>
          <a:p>
            <a:endParaRPr lang="en-GB" sz="1400" dirty="0" smtClean="0"/>
          </a:p>
          <a:p>
            <a:r>
              <a:rPr lang="en-GB" sz="1400" dirty="0" smtClean="0"/>
              <a:t>quantity={}</a:t>
            </a:r>
          </a:p>
          <a:p>
            <a:r>
              <a:rPr lang="en-GB" sz="1400" dirty="0" smtClean="0"/>
              <a:t>quantity["book1"]=5</a:t>
            </a:r>
          </a:p>
          <a:p>
            <a:r>
              <a:rPr lang="en-GB" sz="1400" dirty="0" smtClean="0"/>
              <a:t>quantity["book2"]=4</a:t>
            </a:r>
          </a:p>
          <a:p>
            <a:endParaRPr lang="en-GB" sz="1400" dirty="0" smtClean="0"/>
          </a:p>
          <a:p>
            <a:r>
              <a:rPr lang="en-GB" sz="1400" dirty="0" smtClean="0"/>
              <a:t>@</a:t>
            </a:r>
            <a:r>
              <a:rPr lang="en-GB" sz="1400" dirty="0" err="1" smtClean="0"/>
              <a:t>app.route</a:t>
            </a:r>
            <a:r>
              <a:rPr lang="en-GB" sz="1400" dirty="0" smtClean="0"/>
              <a:t>('/borrow/')</a:t>
            </a:r>
          </a:p>
          <a:p>
            <a:r>
              <a:rPr lang="en-GB" sz="1400" dirty="0" err="1" smtClean="0"/>
              <a:t>def</a:t>
            </a:r>
            <a:r>
              <a:rPr lang="en-GB" sz="1400" dirty="0" smtClean="0"/>
              <a:t> </a:t>
            </a:r>
            <a:r>
              <a:rPr lang="en-GB" sz="1400" dirty="0" err="1" smtClean="0"/>
              <a:t>hello_world</a:t>
            </a:r>
            <a:r>
              <a:rPr lang="en-GB" sz="1400" dirty="0" smtClean="0"/>
              <a:t>():	</a:t>
            </a:r>
          </a:p>
          <a:p>
            <a:endParaRPr lang="en-GB" sz="1400" dirty="0"/>
          </a:p>
          <a:p>
            <a:r>
              <a:rPr lang="en-GB" sz="1400" dirty="0" smtClean="0"/>
              <a:t>	return </a:t>
            </a:r>
            <a:r>
              <a:rPr lang="en-GB" sz="1400" dirty="0" err="1" smtClean="0"/>
              <a:t>render_template</a:t>
            </a:r>
            <a:r>
              <a:rPr lang="en-GB" sz="1400" dirty="0" smtClean="0"/>
              <a:t>('</a:t>
            </a:r>
            <a:r>
              <a:rPr lang="en-GB" sz="1400" dirty="0" err="1" smtClean="0"/>
              <a:t>books.html</a:t>
            </a:r>
            <a:r>
              <a:rPr lang="en-GB" sz="1400" dirty="0" smtClean="0"/>
              <a:t>', quantity=quantity)</a:t>
            </a:r>
          </a:p>
          <a:p>
            <a:endParaRPr lang="en-GB" sz="1400" dirty="0"/>
          </a:p>
          <a:p>
            <a:r>
              <a:rPr lang="en-GB" sz="1400" dirty="0" smtClean="0"/>
              <a:t>@</a:t>
            </a:r>
            <a:r>
              <a:rPr lang="en-GB" sz="1400" dirty="0" err="1" smtClean="0"/>
              <a:t>app.route</a:t>
            </a:r>
            <a:r>
              <a:rPr lang="en-GB" sz="1400" dirty="0" smtClean="0"/>
              <a:t>('/borrow/&lt;book&gt;')</a:t>
            </a:r>
          </a:p>
          <a:p>
            <a:r>
              <a:rPr lang="en-GB" sz="1400" dirty="0" err="1" smtClean="0"/>
              <a:t>def</a:t>
            </a:r>
            <a:r>
              <a:rPr lang="en-GB" sz="1400" dirty="0" smtClean="0"/>
              <a:t> </a:t>
            </a:r>
            <a:r>
              <a:rPr lang="en-GB" sz="1400" dirty="0" err="1" smtClean="0"/>
              <a:t>borrow_book</a:t>
            </a:r>
            <a:r>
              <a:rPr lang="en-GB" sz="1400" dirty="0" smtClean="0"/>
              <a:t>(book):	</a:t>
            </a:r>
          </a:p>
          <a:p>
            <a:r>
              <a:rPr lang="en-GB" sz="1400" dirty="0" smtClean="0"/>
              <a:t>	quantity[book]=quantity[book]-1		</a:t>
            </a:r>
          </a:p>
          <a:p>
            <a:r>
              <a:rPr lang="en-GB" sz="1400" dirty="0"/>
              <a:t>	</a:t>
            </a:r>
            <a:r>
              <a:rPr lang="en-GB" sz="1400" dirty="0" smtClean="0"/>
              <a:t>return </a:t>
            </a:r>
            <a:r>
              <a:rPr lang="en-GB" sz="1400" dirty="0" err="1" smtClean="0"/>
              <a:t>render_template</a:t>
            </a:r>
            <a:r>
              <a:rPr lang="en-GB" sz="1400" dirty="0" smtClean="0"/>
              <a:t>('</a:t>
            </a:r>
            <a:r>
              <a:rPr lang="en-GB" sz="1400" dirty="0" err="1" smtClean="0"/>
              <a:t>books.html</a:t>
            </a:r>
            <a:r>
              <a:rPr lang="en-GB" sz="1400" dirty="0" smtClean="0"/>
              <a:t>', quantity=quantity)	</a:t>
            </a:r>
          </a:p>
          <a:p>
            <a:endParaRPr lang="en-GB" sz="1400" dirty="0"/>
          </a:p>
          <a:p>
            <a:r>
              <a:rPr lang="en-GB" sz="1400" dirty="0" smtClean="0"/>
              <a:t>if __name__ == '__main__':	</a:t>
            </a:r>
          </a:p>
          <a:p>
            <a:r>
              <a:rPr lang="en-GB" sz="1400" dirty="0"/>
              <a:t>	</a:t>
            </a:r>
            <a:r>
              <a:rPr lang="en-GB" sz="1400" dirty="0" err="1" smtClean="0"/>
              <a:t>app.run</a:t>
            </a:r>
            <a:r>
              <a:rPr lang="en-GB" sz="1400" dirty="0" smtClean="0"/>
              <a:t>()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013227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Simple Library App: Request Book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90" y="2362836"/>
            <a:ext cx="4279900" cy="2895600"/>
          </a:xfr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1507808"/>
            <a:ext cx="4267200" cy="41021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5131434" y="3520440"/>
            <a:ext cx="179832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075449" y="2597110"/>
            <a:ext cx="1910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On clicking on Submit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5902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GB" dirty="0" smtClean="0"/>
              <a:t>Request Book (GET &amp; POST)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077674"/>
            <a:ext cx="6644640" cy="5637545"/>
          </a:xfrm>
        </p:spPr>
      </p:pic>
      <p:sp>
        <p:nvSpPr>
          <p:cNvPr id="6" name="Oval 5"/>
          <p:cNvSpPr/>
          <p:nvPr/>
        </p:nvSpPr>
        <p:spPr>
          <a:xfrm>
            <a:off x="6522720" y="1783080"/>
            <a:ext cx="1203960" cy="4267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5120640" y="1783080"/>
            <a:ext cx="1402080" cy="42672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3261360" y="3474720"/>
            <a:ext cx="2423160" cy="274320"/>
          </a:xfrm>
          <a:prstGeom prst="ellipse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3398520" y="4659074"/>
            <a:ext cx="2423160" cy="27432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7627620" y="4868068"/>
            <a:ext cx="1539240" cy="70540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814060" y="4740416"/>
            <a:ext cx="1052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66313" y="4560291"/>
            <a:ext cx="3973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iterate over variable passed to </a:t>
            </a:r>
            <a:r>
              <a:rPr lang="en-GB" sz="1400" dirty="0" err="1" smtClean="0"/>
              <a:t>render_template</a:t>
            </a:r>
            <a:r>
              <a:rPr lang="en-GB" sz="1400" dirty="0" smtClean="0"/>
              <a:t>()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006084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Request Book (GET &amp; POST)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5360" y="1825625"/>
            <a:ext cx="1037844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 err="1" smtClean="0"/>
              <a:t>request_books</a:t>
            </a:r>
            <a:r>
              <a:rPr lang="en-GB" sz="2000" dirty="0" smtClean="0"/>
              <a:t>=[]</a:t>
            </a:r>
          </a:p>
          <a:p>
            <a:pPr marL="0" indent="0">
              <a:buNone/>
            </a:pPr>
            <a:r>
              <a:rPr lang="en-GB" sz="2000" dirty="0" smtClean="0"/>
              <a:t>@</a:t>
            </a:r>
            <a:r>
              <a:rPr lang="en-GB" sz="2000" dirty="0" err="1"/>
              <a:t>app.route</a:t>
            </a:r>
            <a:r>
              <a:rPr lang="en-GB" sz="2000" dirty="0"/>
              <a:t>('/request', methods=["GET","POST"])</a:t>
            </a:r>
          </a:p>
          <a:p>
            <a:pPr marL="0" indent="0">
              <a:buNone/>
            </a:pPr>
            <a:r>
              <a:rPr lang="en-GB" sz="2000" dirty="0" err="1"/>
              <a:t>def</a:t>
            </a:r>
            <a:r>
              <a:rPr lang="en-GB" sz="2000" dirty="0"/>
              <a:t> request():	</a:t>
            </a:r>
          </a:p>
          <a:p>
            <a:pPr marL="0" indent="0">
              <a:buNone/>
            </a:pPr>
            <a:r>
              <a:rPr lang="en-GB" sz="2000" dirty="0"/>
              <a:t>	if(</a:t>
            </a:r>
            <a:r>
              <a:rPr lang="en-GB" sz="2000" dirty="0" err="1"/>
              <a:t>flask.request.method</a:t>
            </a:r>
            <a:r>
              <a:rPr lang="en-GB" sz="2000" dirty="0"/>
              <a:t> == "GET"):				</a:t>
            </a:r>
          </a:p>
          <a:p>
            <a:pPr marL="0" indent="0">
              <a:buNone/>
            </a:pPr>
            <a:r>
              <a:rPr lang="en-GB" sz="2000" dirty="0"/>
              <a:t>		return </a:t>
            </a:r>
            <a:r>
              <a:rPr lang="en-GB" sz="2000" dirty="0" err="1"/>
              <a:t>render_template</a:t>
            </a:r>
            <a:r>
              <a:rPr lang="en-GB" sz="2000" dirty="0"/>
              <a:t>('</a:t>
            </a:r>
            <a:r>
              <a:rPr lang="en-GB" sz="2000" dirty="0" err="1"/>
              <a:t>request.html',books</a:t>
            </a:r>
            <a:r>
              <a:rPr lang="en-GB" sz="2000" dirty="0"/>
              <a:t>=</a:t>
            </a:r>
            <a:r>
              <a:rPr lang="en-GB" sz="2000" dirty="0" err="1"/>
              <a:t>request_books</a:t>
            </a:r>
            <a:r>
              <a:rPr lang="en-GB" sz="2000" dirty="0"/>
              <a:t>)	</a:t>
            </a:r>
            <a:endParaRPr lang="en-GB" sz="2000" dirty="0" smtClean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	if(</a:t>
            </a:r>
            <a:r>
              <a:rPr lang="en-GB" sz="2000" dirty="0" err="1"/>
              <a:t>flask.request.method</a:t>
            </a:r>
            <a:r>
              <a:rPr lang="en-GB" sz="2000" dirty="0"/>
              <a:t> == "POST"):</a:t>
            </a:r>
          </a:p>
          <a:p>
            <a:pPr marL="0" indent="0">
              <a:buNone/>
            </a:pPr>
            <a:r>
              <a:rPr lang="en-GB" sz="2000" dirty="0"/>
              <a:t>	</a:t>
            </a:r>
            <a:r>
              <a:rPr lang="en-GB" sz="2000" dirty="0" smtClean="0"/>
              <a:t>	</a:t>
            </a:r>
            <a:r>
              <a:rPr lang="en-GB" sz="2000" dirty="0" err="1" smtClean="0"/>
              <a:t>book_name</a:t>
            </a:r>
            <a:r>
              <a:rPr lang="en-GB" sz="2000" dirty="0" smtClean="0"/>
              <a:t>=</a:t>
            </a:r>
            <a:r>
              <a:rPr lang="en-GB" sz="2000" dirty="0" err="1" smtClean="0"/>
              <a:t>flask.request.values.get</a:t>
            </a:r>
            <a:r>
              <a:rPr lang="en-GB" sz="2000" dirty="0"/>
              <a:t>("</a:t>
            </a:r>
            <a:r>
              <a:rPr lang="en-GB" sz="2000" dirty="0" err="1"/>
              <a:t>book_name</a:t>
            </a:r>
            <a:r>
              <a:rPr lang="en-GB" sz="2000" dirty="0"/>
              <a:t>")						author=</a:t>
            </a:r>
            <a:r>
              <a:rPr lang="en-GB" sz="2000" dirty="0" err="1"/>
              <a:t>flask.request.values.get</a:t>
            </a:r>
            <a:r>
              <a:rPr lang="en-GB" sz="2000" dirty="0"/>
              <a:t>("</a:t>
            </a:r>
            <a:r>
              <a:rPr lang="en-GB" sz="2000" dirty="0" smtClean="0"/>
              <a:t>author”)	</a:t>
            </a:r>
          </a:p>
          <a:p>
            <a:pPr marL="0" indent="0">
              <a:buNone/>
            </a:pPr>
            <a:r>
              <a:rPr lang="en-GB" sz="2000" dirty="0" smtClean="0"/>
              <a:t>		</a:t>
            </a:r>
            <a:r>
              <a:rPr lang="en-GB" sz="2000" dirty="0" err="1" smtClean="0"/>
              <a:t>request_books.append</a:t>
            </a:r>
            <a:r>
              <a:rPr lang="en-GB" sz="2000" dirty="0" smtClean="0"/>
              <a:t>((</a:t>
            </a:r>
            <a:r>
              <a:rPr lang="en-GB" sz="2000" dirty="0" err="1" smtClean="0"/>
              <a:t>book_name,author</a:t>
            </a:r>
            <a:r>
              <a:rPr lang="en-GB" sz="2000" dirty="0" smtClean="0"/>
              <a:t>))</a:t>
            </a:r>
          </a:p>
          <a:p>
            <a:pPr marL="0" indent="0">
              <a:buNone/>
            </a:pPr>
            <a:r>
              <a:rPr lang="en-GB" sz="2000" dirty="0"/>
              <a:t>		return </a:t>
            </a:r>
            <a:r>
              <a:rPr lang="en-GB" sz="2000" dirty="0" err="1"/>
              <a:t>render_template</a:t>
            </a:r>
            <a:r>
              <a:rPr lang="en-GB" sz="2000" dirty="0"/>
              <a:t>("</a:t>
            </a:r>
            <a:r>
              <a:rPr lang="en-GB" sz="2000" dirty="0" err="1"/>
              <a:t>request.html</a:t>
            </a:r>
            <a:r>
              <a:rPr lang="en-GB" sz="2000" dirty="0"/>
              <a:t>", books=</a:t>
            </a:r>
            <a:r>
              <a:rPr lang="en-GB" sz="2000" dirty="0" err="1"/>
              <a:t>request_books</a:t>
            </a:r>
            <a:r>
              <a:rPr lang="en-GB" sz="2000" dirty="0"/>
              <a:t>)	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6355080" y="2407920"/>
            <a:ext cx="1630680" cy="304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008620" y="2084754"/>
            <a:ext cx="112014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Multiple methods </a:t>
            </a:r>
            <a:endParaRPr lang="en-GB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8382000" y="4770120"/>
            <a:ext cx="1630680" cy="304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035540" y="4446954"/>
            <a:ext cx="7239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Form 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4484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Flask Tutorials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488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 smtClean="0">
                <a:hlinkClick r:id="rId2"/>
              </a:rPr>
              <a:t>https://www.tutorialspoint.com/flask/index.htm</a:t>
            </a:r>
            <a:endParaRPr lang="en-GB" dirty="0" smtClean="0"/>
          </a:p>
          <a:p>
            <a:r>
              <a:rPr lang="en-GB" dirty="0" smtClean="0">
                <a:hlinkClick r:id="rId3"/>
              </a:rPr>
              <a:t>https://www.datasciencebytes.com/bytes/2015/02/24/running-a-flask-app-on-aws-ec2/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3481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576</Words>
  <Application>Microsoft Macintosh PowerPoint</Application>
  <PresentationFormat>Custom</PresentationFormat>
  <Paragraphs>81</Paragraphs>
  <Slides>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CS352: Sample Web App using Flask</vt:lpstr>
      <vt:lpstr>About this presentation</vt:lpstr>
      <vt:lpstr>Simple Library App: Borrow Book (GET)</vt:lpstr>
      <vt:lpstr>Borrow Book (GET)</vt:lpstr>
      <vt:lpstr>Simple Library App: Request Book</vt:lpstr>
      <vt:lpstr>Request Book (GET &amp; POST)</vt:lpstr>
      <vt:lpstr>Request Book (GET &amp; POST)</vt:lpstr>
      <vt:lpstr>Flask Tutorials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kvs edu</cp:lastModifiedBy>
  <cp:revision>26</cp:revision>
  <dcterms:created xsi:type="dcterms:W3CDTF">2019-02-06T10:39:22Z</dcterms:created>
  <dcterms:modified xsi:type="dcterms:W3CDTF">2019-02-08T06:31:23Z</dcterms:modified>
</cp:coreProperties>
</file>