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anlogesh43?tab=reposito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30688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Medicine Management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medicine Management System using entity framework along with Postman.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>
                <a:solidFill>
                  <a:srgbClr val="0070AD"/>
                </a:solidFill>
              </a:rPr>
              <a:t>Certifications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Microsoft Azure Fundamentals Certificate :</a:t>
            </a:r>
            <a:r>
              <a:rPr lang="en-IN" altLang="en-US" dirty="0"/>
              <a:t>AZ-900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b="1" dirty="0"/>
              <a:t>Microsoft Certified </a:t>
            </a:r>
            <a:r>
              <a:rPr lang="en-IN" altLang="en-US" dirty="0"/>
              <a:t>: Azure Administrator Associate-Az 104</a:t>
            </a:r>
          </a:p>
          <a:p>
            <a:pPr>
              <a:lnSpc>
                <a:spcPct val="114000"/>
              </a:lnSpc>
            </a:pPr>
            <a:r>
              <a:rPr lang="en-IN" altLang="en-US" b="1" dirty="0"/>
              <a:t>Coursera:</a:t>
            </a:r>
            <a:r>
              <a:rPr lang="en-IN" altLang="en-US" dirty="0"/>
              <a:t> Agile Software Development</a:t>
            </a:r>
            <a:r>
              <a:rPr lang="en-IN" altLang="en-US" sz="1200" dirty="0"/>
              <a:t>.</a:t>
            </a:r>
            <a:endParaRPr lang="en-IN" altLang="nl-NL" sz="1200" b="1" dirty="0"/>
          </a:p>
          <a:p>
            <a:pPr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85219" y="68065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26458" y="1534806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sz="1200" dirty="0"/>
              <a:t>sharath.a.c@capgemini.com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28181" y="1793985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sz="1200" dirty="0"/>
              <a:t>+91 7204695273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01119" y="2736230"/>
            <a:ext cx="4096269" cy="31098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Hands on experience in C#, ASP.NET MVC Framework, HTML, CSS and SQL Server</a:t>
            </a:r>
            <a:r>
              <a:rPr lang="en-US" sz="1200" b="1" dirty="0"/>
              <a:t>.</a:t>
            </a:r>
            <a:endParaRPr lang="en-US" altLang="en-US" sz="1200" dirty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Mechanical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2018-2021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MS-SQL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.NET Core MVC.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Excel.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MS SQL Server 2014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Better understanding of functional things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85219" y="282116"/>
            <a:ext cx="6223000" cy="306387"/>
          </a:xfrm>
        </p:spPr>
        <p:txBody>
          <a:bodyPr/>
          <a:lstStyle/>
          <a:p>
            <a:r>
              <a:rPr lang="en-IN" altLang="en-US" dirty="0"/>
              <a:t>SHARATH C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1" y="5562601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</a:t>
            </a:r>
            <a:r>
              <a:rPr lang="en-IN" altLang="en-US" sz="1100"/>
              <a:t>on GitHub </a:t>
            </a:r>
            <a:r>
              <a:rPr lang="en-IN" altLang="en-US" sz="1100" dirty="0"/>
              <a:t>Profile</a:t>
            </a:r>
          </a:p>
        </p:txBody>
      </p:sp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228537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8514" y="1980536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6" name="Picture Placeholder 15" descr="A picture containing person, person, suit, clothing&#10;&#10;Description automatically generated">
            <a:extLst>
              <a:ext uri="{FF2B5EF4-FFF2-40B4-BE49-F238E27FC236}">
                <a16:creationId xmlns:a16="http://schemas.microsoft.com/office/drawing/2014/main" id="{18730703-EB4B-44AC-9A96-9F6795F04BC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7" b="6877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42622</TotalTime>
  <Words>203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C, Sharath</cp:lastModifiedBy>
  <cp:revision>175</cp:revision>
  <dcterms:created xsi:type="dcterms:W3CDTF">2017-12-08T05:27:40Z</dcterms:created>
  <dcterms:modified xsi:type="dcterms:W3CDTF">2023-01-10T11:58:17Z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