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7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38784-A5DC-4D1E-89BC-C49E540CA3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7399B8-55D5-47A9-896A-5430AFCCA1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5727-4667-447D-AA5A-6EACFCD36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Models to </a:t>
            </a:r>
            <a:r>
              <a:rPr lang="en-US"/>
              <a:t>Predict Progression </a:t>
            </a:r>
            <a:r>
              <a:rPr lang="en-US" dirty="0"/>
              <a:t>of Parkinson’s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10B7-7DF6-4048-B830-4C9C027F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Showers</a:t>
            </a:r>
          </a:p>
        </p:txBody>
      </p:sp>
    </p:spTree>
    <p:extLst>
      <p:ext uri="{BB962C8B-B14F-4D97-AF65-F5344CB8AC3E}">
        <p14:creationId xmlns:p14="http://schemas.microsoft.com/office/powerpoint/2010/main" val="314760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E57B-B377-4048-BA7F-DECD2200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RandomForest</a:t>
            </a:r>
            <a:r>
              <a:rPr lang="en-US" dirty="0"/>
              <a:t> Regression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C353D-347B-47BE-AA73-882D57954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4"/>
          <a:stretch/>
        </p:blipFill>
        <p:spPr>
          <a:xfrm>
            <a:off x="1097280" y="1888434"/>
            <a:ext cx="3514477" cy="353868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5FDFF-8F1B-412D-B51B-F9041EAD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2" y="1997439"/>
            <a:ext cx="3963025" cy="3302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3605D-8D90-42AC-A5DF-BA5DA18BB65F}"/>
              </a:ext>
            </a:extLst>
          </p:cNvPr>
          <p:cNvSpPr txBox="1"/>
          <p:nvPr/>
        </p:nvSpPr>
        <p:spPr>
          <a:xfrm>
            <a:off x="1306994" y="5560040"/>
            <a:ext cx="847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required to fit trees for all </a:t>
            </a:r>
            <a:r>
              <a:rPr lang="en-US" sz="2400" dirty="0" err="1"/>
              <a:t>ccp_alphas</a:t>
            </a:r>
            <a:r>
              <a:rPr lang="en-US" sz="2400" dirty="0"/>
              <a:t> = 11 hours, 54 minutes</a:t>
            </a:r>
          </a:p>
        </p:txBody>
      </p:sp>
    </p:spTree>
    <p:extLst>
      <p:ext uri="{BB962C8B-B14F-4D97-AF65-F5344CB8AC3E}">
        <p14:creationId xmlns:p14="http://schemas.microsoft.com/office/powerpoint/2010/main" val="25419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697-6096-469E-9A85-0CEEB17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5A1EA-52E3-4157-8DF5-B9C69CAA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1" y="2298408"/>
            <a:ext cx="4216044" cy="30114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D7D80C-5F94-4314-BA1C-0D7BFA85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59" y="2395331"/>
            <a:ext cx="3497445" cy="291453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0912A-B2B6-4D2C-9137-DC1762269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42" y="2395331"/>
            <a:ext cx="3497445" cy="29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5113-B9E0-4FBE-A960-A3BEA6D6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Comparison: MSE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692C83-46FB-45CB-A11E-58522B0B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44" y="2030619"/>
            <a:ext cx="9440111" cy="39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2C90-7376-49ED-B490-C60F4EB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Comparison: MAE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A5C649-FAE2-4963-BC16-3082D9F09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1" y="1886019"/>
            <a:ext cx="10262977" cy="4276241"/>
          </a:xfrm>
        </p:spPr>
      </p:pic>
    </p:spTree>
    <p:extLst>
      <p:ext uri="{BB962C8B-B14F-4D97-AF65-F5344CB8AC3E}">
        <p14:creationId xmlns:p14="http://schemas.microsoft.com/office/powerpoint/2010/main" val="31079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4E0D-3B9F-4DAD-B5D8-2C8CA148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R^2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DA2B83-6617-4956-906E-B152A8D0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58" y="1943538"/>
            <a:ext cx="8977084" cy="37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C4C-E7BE-4513-B787-A3F8828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ACF8-0291-4E43-B23E-ACA11139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R^2 metric is most accurate given scaling of features and label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Based on R^2, random forest is the best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Randomforest</a:t>
            </a:r>
            <a:r>
              <a:rPr lang="en-US" sz="2400" dirty="0"/>
              <a:t> and decision trees overfitted to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Considerations for further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Cost complexity pruning should be performed again with more processing speed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Scaling should be revisited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CNN could be performed on visualization of sound</a:t>
            </a:r>
          </a:p>
        </p:txBody>
      </p:sp>
    </p:spTree>
    <p:extLst>
      <p:ext uri="{BB962C8B-B14F-4D97-AF65-F5344CB8AC3E}">
        <p14:creationId xmlns:p14="http://schemas.microsoft.com/office/powerpoint/2010/main" val="25785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AA1-8693-4805-AD95-BB631BA7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1FC6-0ACA-4BF0-96BA-26FE3C73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Parkinsons</a:t>
            </a:r>
            <a:r>
              <a:rPr lang="en-US" dirty="0"/>
              <a:t>: disorder affecting movement and speech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cure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Vocal impairment is earliest symptom of disease, and manifests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Voice tremors, reduced loudness can be measured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Monitoring voice remotely would reduce clinic visits, and associated cost and inconvenience</a:t>
            </a:r>
          </a:p>
          <a:p>
            <a:endParaRPr 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01F24511-04F1-48D3-9509-A5962BB9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76" y="2037694"/>
            <a:ext cx="3775623" cy="39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615A-0986-4262-8E68-AC98AD70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Dataset: Vocal recordings of Early Onset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781-BD24-44B9-886E-DF313F49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From the UC Irvine Machine Learning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42 Patients monitored over time, 5875 unique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Sustained phonation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Label: UPDRS Score (0: no disability, 199: complete disability)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22 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Sex (categorical)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All other features are numeric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Jitter (5 features) : variations in pitch of voice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Shimmer (6 features) : variations in volume of voice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NHR: Noise to harmonics ratio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HNR: Harmonics to noise ratio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PPE: Metric controlling for confounding variables in measurement of speech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DFA, RPDE: Nonlinear recurrence properties of sound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497F-F290-495B-829B-76B144E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5" name="Picture 4" descr="A screen shot of a cage&#10;&#10;Description automatically generated">
            <a:extLst>
              <a:ext uri="{FF2B5EF4-FFF2-40B4-BE49-F238E27FC236}">
                <a16:creationId xmlns:a16="http://schemas.microsoft.com/office/drawing/2014/main" id="{BDE6448D-6714-4701-AF14-70A15ABF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871"/>
            <a:ext cx="4320207" cy="432020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9B1864-B5AD-4C67-AEB2-05BFFD49F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87" y="2536702"/>
            <a:ext cx="5981085" cy="29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5A3-BC24-456C-AD96-65419BBA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1494-85FF-4B3F-9A32-1792591C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No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Subject # should be dropped to avoid confusing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test_time</a:t>
            </a:r>
            <a:r>
              <a:rPr lang="en-US" dirty="0"/>
              <a:t> (time since diagnosis) will also be dropped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A55-C06A-44F7-95FB-242B543D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and Metrics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DFED-CB4F-47A3-B6EE-FF0C3EF1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2583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PCA + SVR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Decision Tree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Lasso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28964-9C84-4DEE-8A0E-CCC577084195}"/>
              </a:ext>
            </a:extLst>
          </p:cNvPr>
          <p:cNvSpPr txBox="1">
            <a:spLocks/>
          </p:cNvSpPr>
          <p:nvPr/>
        </p:nvSpPr>
        <p:spPr>
          <a:xfrm>
            <a:off x="6696324" y="1865981"/>
            <a:ext cx="492583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sz="3200" dirty="0"/>
              <a:t>Mean Squared Error </a:t>
            </a:r>
            <a:br>
              <a:rPr lang="en-US" sz="3200" dirty="0"/>
            </a:br>
            <a:r>
              <a:rPr lang="en-US" sz="3200" dirty="0"/>
              <a:t>(MSE)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R^2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Median Absolute Error (MAE)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F4A-E1DB-4149-B3CF-FE77ADB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+ SVR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9716B5-8326-4FB5-BDB6-C3EC720D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6" y="1914662"/>
            <a:ext cx="9479867" cy="39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C4E-A1DA-4100-911C-161D8B07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Regressor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6FFFB57-E672-476D-9853-CE2C71F0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86" y="1942893"/>
            <a:ext cx="3824394" cy="254959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6D50C98-6E0E-4EF3-9BC1-4CCE1E43F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7" y="1942892"/>
            <a:ext cx="3824394" cy="254959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CB63B85-2216-419E-A58B-A5F530CF3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23" y="3692179"/>
            <a:ext cx="3563802" cy="2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649-A154-4751-9921-E1E2AA40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Decision Tree Regressor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4E5A8-2FE2-424A-8A71-2E72055A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82" y="1975789"/>
            <a:ext cx="4201564" cy="350130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4A84E-A403-41A3-BF6F-246C5F88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789"/>
            <a:ext cx="4201564" cy="35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344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Regression Models to Predict Progression of Parkinson’s</vt:lpstr>
      <vt:lpstr>Background</vt:lpstr>
      <vt:lpstr>Dataset: Vocal recordings of Early Onset  </vt:lpstr>
      <vt:lpstr>EDA</vt:lpstr>
      <vt:lpstr>Data Cleaning</vt:lpstr>
      <vt:lpstr>Models and Metrics To be Used</vt:lpstr>
      <vt:lpstr>PCA + SVR</vt:lpstr>
      <vt:lpstr>Decision Tree Regressor</vt:lpstr>
      <vt:lpstr>Best Decision Tree Regressor</vt:lpstr>
      <vt:lpstr>RandomForest Regression</vt:lpstr>
      <vt:lpstr>Lasso</vt:lpstr>
      <vt:lpstr>Model Comparison: MSE</vt:lpstr>
      <vt:lpstr>Model Comparison: MAE</vt:lpstr>
      <vt:lpstr>Model Comparison: R^2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Showers, William</dc:creator>
  <cp:lastModifiedBy>Showers, William</cp:lastModifiedBy>
  <cp:revision>20</cp:revision>
  <dcterms:created xsi:type="dcterms:W3CDTF">2019-12-13T11:49:22Z</dcterms:created>
  <dcterms:modified xsi:type="dcterms:W3CDTF">2019-12-13T20:10:38Z</dcterms:modified>
</cp:coreProperties>
</file>