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4c872be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4c872be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ded484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ded484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ded484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ded484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ded484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cded484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ded484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ded484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790"/>
            <a:ext cx="9144000" cy="515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1397250" y="410000"/>
            <a:ext cx="231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Idea/concept</a:t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31453" r="31498" t="0"/>
          <a:stretch/>
        </p:blipFill>
        <p:spPr>
          <a:xfrm>
            <a:off x="145925" y="3785400"/>
            <a:ext cx="814573" cy="11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62" y="252075"/>
            <a:ext cx="923650" cy="9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22450" y="1318025"/>
            <a:ext cx="632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Building a voice recognition model that identifies the birds along with their type of calls ( such as frightening sound, mating call etc.) and identifying their gender.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focuses on common birds visiting the campus, identifying them, analysing its population trends and predicting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occurrence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endangered ones in the targeted area -  using Convolutional Neural Networks, based on a labelled dataset consisting of different features.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should filter the unnecessary noise in the recording(human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intervention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wind sounds), find patterns in the songs which belong to the same species.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1875" y="230775"/>
            <a:ext cx="670851" cy="6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1875" y="4037225"/>
            <a:ext cx="670851" cy="6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457700"/>
            <a:ext cx="8980851" cy="4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317725" y="0"/>
            <a:ext cx="4596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architecture/flow chart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1733950" y="446800"/>
            <a:ext cx="693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</a:t>
            </a:r>
            <a:endParaRPr b="1"/>
          </a:p>
        </p:txBody>
      </p:sp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1733950" y="2891800"/>
            <a:ext cx="391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635425" y="1449850"/>
            <a:ext cx="721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Pitch Detection Algorithm - To verify frequency matches with available classes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PyTorch, TensorFlow  - Building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Kotlin - Android App Development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TensorFlow Lite - Deploying the ML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175" y="1590062"/>
            <a:ext cx="1165887" cy="2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850" y="1983400"/>
            <a:ext cx="1196540" cy="4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487" y="672600"/>
            <a:ext cx="1165875" cy="7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25" y="274775"/>
            <a:ext cx="951875" cy="9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700" y="2874313"/>
            <a:ext cx="625725" cy="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84700" y="3638250"/>
            <a:ext cx="788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Various disturbances in the recording -  wind , human interventions and other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noises.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Existence of multiple bird sounds in the same audio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Imbalance in the dataset due to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prevalence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more data for a particular species alone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atterns Recognition in the songs for the birds in the same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Identifying rare birds is hard due to the less availability or lack of its sounds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5630" l="7845" r="6036" t="8640"/>
          <a:stretch/>
        </p:blipFill>
        <p:spPr>
          <a:xfrm>
            <a:off x="374625" y="243000"/>
            <a:ext cx="1007850" cy="9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75" y="2410625"/>
            <a:ext cx="1959800" cy="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755450" y="3366050"/>
            <a:ext cx="718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app analyzes the population trends of the birds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Identification and </a:t>
            </a:r>
            <a:r>
              <a:rPr lang="en"/>
              <a:t>statistical</a:t>
            </a:r>
            <a:r>
              <a:rPr lang="en"/>
              <a:t> analysis on endangered species and reducing its risk of getting extinct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Identifies threats for bird / environment in a certain area based on number of </a:t>
            </a:r>
            <a:r>
              <a:rPr lang="en"/>
              <a:t>frightening</a:t>
            </a:r>
            <a:r>
              <a:rPr lang="en"/>
              <a:t> calls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755450" y="0"/>
            <a:ext cx="639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functioning of the app is dependent on connectivity to the host machine (Resource dependency)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audio recorded in the user phone must be of readable format(External dependency)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 time data accuracy depends on whether the dataset is balanced or not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