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  <p:sldId id="540" r:id="rId3"/>
    <p:sldId id="541" r:id="rId4"/>
    <p:sldId id="544" r:id="rId5"/>
    <p:sldId id="545" r:id="rId6"/>
    <p:sldId id="546" r:id="rId7"/>
    <p:sldId id="5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EFE5E-00B6-49FB-920E-8E2DD49D55D2}" v="18" dt="2024-03-01T12:52:0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iRekha Sivanath" userId="f496219d-7aa6-4465-aeeb-c492d3f092af" providerId="ADAL" clId="{18C77EC1-52C6-4A97-85F4-7F41CC1DC4AA}"/>
    <pc:docChg chg="undo custSel addSld modSld">
      <pc:chgData name="SasiRekha Sivanath" userId="f496219d-7aa6-4465-aeeb-c492d3f092af" providerId="ADAL" clId="{18C77EC1-52C6-4A97-85F4-7F41CC1DC4AA}" dt="2024-02-23T10:15:17.669" v="408" actId="20577"/>
      <pc:docMkLst>
        <pc:docMk/>
      </pc:docMkLst>
      <pc:sldChg chg="modSp mod">
        <pc:chgData name="SasiRekha Sivanath" userId="f496219d-7aa6-4465-aeeb-c492d3f092af" providerId="ADAL" clId="{18C77EC1-52C6-4A97-85F4-7F41CC1DC4AA}" dt="2024-02-23T10:15:17.669" v="408" actId="20577"/>
        <pc:sldMkLst>
          <pc:docMk/>
          <pc:sldMk cId="3661429558" sldId="541"/>
        </pc:sldMkLst>
        <pc:spChg chg="mod">
          <ac:chgData name="SasiRekha Sivanath" userId="f496219d-7aa6-4465-aeeb-c492d3f092af" providerId="ADAL" clId="{18C77EC1-52C6-4A97-85F4-7F41CC1DC4AA}" dt="2024-02-23T10:15:17.669" v="408" actId="20577"/>
          <ac:spMkLst>
            <pc:docMk/>
            <pc:sldMk cId="3661429558" sldId="541"/>
            <ac:spMk id="3" creationId="{F9C0B20A-5D0B-EAB6-35B1-CEF66A4447FD}"/>
          </ac:spMkLst>
        </pc:spChg>
      </pc:sldChg>
      <pc:sldChg chg="modSp mod">
        <pc:chgData name="SasiRekha Sivanath" userId="f496219d-7aa6-4465-aeeb-c492d3f092af" providerId="ADAL" clId="{18C77EC1-52C6-4A97-85F4-7F41CC1DC4AA}" dt="2024-02-23T10:14:34.792" v="338" actId="20577"/>
        <pc:sldMkLst>
          <pc:docMk/>
          <pc:sldMk cId="1743548046" sldId="542"/>
        </pc:sldMkLst>
        <pc:spChg chg="mod">
          <ac:chgData name="SasiRekha Sivanath" userId="f496219d-7aa6-4465-aeeb-c492d3f092af" providerId="ADAL" clId="{18C77EC1-52C6-4A97-85F4-7F41CC1DC4AA}" dt="2024-02-23T10:14:34.792" v="338" actId="20577"/>
          <ac:spMkLst>
            <pc:docMk/>
            <pc:sldMk cId="1743548046" sldId="542"/>
            <ac:spMk id="3" creationId="{627654CC-3A3D-928C-93DB-BAE72F4D1808}"/>
          </ac:spMkLst>
        </pc:spChg>
      </pc:sldChg>
      <pc:sldChg chg="addSp modSp new mod">
        <pc:chgData name="SasiRekha Sivanath" userId="f496219d-7aa6-4465-aeeb-c492d3f092af" providerId="ADAL" clId="{18C77EC1-52C6-4A97-85F4-7F41CC1DC4AA}" dt="2024-02-23T10:11:02.043" v="304" actId="255"/>
        <pc:sldMkLst>
          <pc:docMk/>
          <pc:sldMk cId="3779927304" sldId="543"/>
        </pc:sldMkLst>
        <pc:spChg chg="mod">
          <ac:chgData name="SasiRekha Sivanath" userId="f496219d-7aa6-4465-aeeb-c492d3f092af" providerId="ADAL" clId="{18C77EC1-52C6-4A97-85F4-7F41CC1DC4AA}" dt="2024-02-23T10:04:26.745" v="103" actId="1076"/>
          <ac:spMkLst>
            <pc:docMk/>
            <pc:sldMk cId="3779927304" sldId="543"/>
            <ac:spMk id="2" creationId="{7C01C4CC-9560-5A3A-4627-CE5E411CBA0E}"/>
          </ac:spMkLst>
        </pc:spChg>
        <pc:spChg chg="mod">
          <ac:chgData name="SasiRekha Sivanath" userId="f496219d-7aa6-4465-aeeb-c492d3f092af" providerId="ADAL" clId="{18C77EC1-52C6-4A97-85F4-7F41CC1DC4AA}" dt="2024-02-23T10:11:02.043" v="304" actId="255"/>
          <ac:spMkLst>
            <pc:docMk/>
            <pc:sldMk cId="3779927304" sldId="543"/>
            <ac:spMk id="3" creationId="{2ED2FF68-A224-6D15-DB12-7F6F2468E56D}"/>
          </ac:spMkLst>
        </pc:spChg>
        <pc:picChg chg="add mod">
          <ac:chgData name="SasiRekha Sivanath" userId="f496219d-7aa6-4465-aeeb-c492d3f092af" providerId="ADAL" clId="{18C77EC1-52C6-4A97-85F4-7F41CC1DC4AA}" dt="2024-02-23T10:10:39.272" v="298" actId="1076"/>
          <ac:picMkLst>
            <pc:docMk/>
            <pc:sldMk cId="3779927304" sldId="543"/>
            <ac:picMk id="6" creationId="{EDF59230-C18A-C72D-D311-52FCB76A4859}"/>
          </ac:picMkLst>
        </pc:picChg>
      </pc:sldChg>
      <pc:sldChg chg="addSp delSp modSp add mod">
        <pc:chgData name="SasiRekha Sivanath" userId="f496219d-7aa6-4465-aeeb-c492d3f092af" providerId="ADAL" clId="{18C77EC1-52C6-4A97-85F4-7F41CC1DC4AA}" dt="2024-02-23T10:11:20.527" v="317" actId="1036"/>
        <pc:sldMkLst>
          <pc:docMk/>
          <pc:sldMk cId="1701793106" sldId="544"/>
        </pc:sldMkLst>
        <pc:spChg chg="mod">
          <ac:chgData name="SasiRekha Sivanath" userId="f496219d-7aa6-4465-aeeb-c492d3f092af" providerId="ADAL" clId="{18C77EC1-52C6-4A97-85F4-7F41CC1DC4AA}" dt="2024-02-23T10:11:17.322" v="310" actId="20577"/>
          <ac:spMkLst>
            <pc:docMk/>
            <pc:sldMk cId="1701793106" sldId="544"/>
            <ac:spMk id="3" creationId="{592FFBDE-04E7-71CB-8011-84A725C0E487}"/>
          </ac:spMkLst>
        </pc:spChg>
        <pc:picChg chg="del">
          <ac:chgData name="SasiRekha Sivanath" userId="f496219d-7aa6-4465-aeeb-c492d3f092af" providerId="ADAL" clId="{18C77EC1-52C6-4A97-85F4-7F41CC1DC4AA}" dt="2024-02-23T10:09:39.277" v="288" actId="478"/>
          <ac:picMkLst>
            <pc:docMk/>
            <pc:sldMk cId="1701793106" sldId="544"/>
            <ac:picMk id="6" creationId="{99E72388-AF89-2088-B5A5-51C766BF210E}"/>
          </ac:picMkLst>
        </pc:picChg>
        <pc:picChg chg="add mod">
          <ac:chgData name="SasiRekha Sivanath" userId="f496219d-7aa6-4465-aeeb-c492d3f092af" providerId="ADAL" clId="{18C77EC1-52C6-4A97-85F4-7F41CC1DC4AA}" dt="2024-02-23T10:11:20.527" v="317" actId="1036"/>
          <ac:picMkLst>
            <pc:docMk/>
            <pc:sldMk cId="1701793106" sldId="544"/>
            <ac:picMk id="7" creationId="{04CDE2A2-A4FB-70A4-A9FB-87B77F60429F}"/>
          </ac:picMkLst>
        </pc:picChg>
      </pc:sldChg>
      <pc:sldChg chg="addSp delSp modSp add mod">
        <pc:chgData name="SasiRekha Sivanath" userId="f496219d-7aa6-4465-aeeb-c492d3f092af" providerId="ADAL" clId="{18C77EC1-52C6-4A97-85F4-7F41CC1DC4AA}" dt="2024-02-23T10:12:10.825" v="324" actId="14100"/>
        <pc:sldMkLst>
          <pc:docMk/>
          <pc:sldMk cId="1262319215" sldId="545"/>
        </pc:sldMkLst>
        <pc:spChg chg="mod">
          <ac:chgData name="SasiRekha Sivanath" userId="f496219d-7aa6-4465-aeeb-c492d3f092af" providerId="ADAL" clId="{18C77EC1-52C6-4A97-85F4-7F41CC1DC4AA}" dt="2024-02-23T10:11:29.044" v="320" actId="20577"/>
          <ac:spMkLst>
            <pc:docMk/>
            <pc:sldMk cId="1262319215" sldId="545"/>
            <ac:spMk id="3" creationId="{365C868C-A638-BC51-4232-6BD201876689}"/>
          </ac:spMkLst>
        </pc:spChg>
        <pc:picChg chg="add mod">
          <ac:chgData name="SasiRekha Sivanath" userId="f496219d-7aa6-4465-aeeb-c492d3f092af" providerId="ADAL" clId="{18C77EC1-52C6-4A97-85F4-7F41CC1DC4AA}" dt="2024-02-23T10:12:10.825" v="324" actId="14100"/>
          <ac:picMkLst>
            <pc:docMk/>
            <pc:sldMk cId="1262319215" sldId="545"/>
            <ac:picMk id="6" creationId="{DA8FE3D5-90C5-B693-A750-FE1F21D801B9}"/>
          </ac:picMkLst>
        </pc:picChg>
        <pc:picChg chg="del">
          <ac:chgData name="SasiRekha Sivanath" userId="f496219d-7aa6-4465-aeeb-c492d3f092af" providerId="ADAL" clId="{18C77EC1-52C6-4A97-85F4-7F41CC1DC4AA}" dt="2024-02-23T10:12:00.646" v="321" actId="478"/>
          <ac:picMkLst>
            <pc:docMk/>
            <pc:sldMk cId="1262319215" sldId="545"/>
            <ac:picMk id="7" creationId="{338DF1D9-0CBF-AE7E-F8DE-F46515534189}"/>
          </ac:picMkLst>
        </pc:picChg>
      </pc:sldChg>
    </pc:docChg>
  </pc:docChgLst>
  <pc:docChgLst>
    <pc:chgData name="SasiRekha Sivanath" userId="f496219d-7aa6-4465-aeeb-c492d3f092af" providerId="ADAL" clId="{51AEFE5E-00B6-49FB-920E-8E2DD49D55D2}"/>
    <pc:docChg chg="undo custSel addSld delSld modSld sldOrd">
      <pc:chgData name="SasiRekha Sivanath" userId="f496219d-7aa6-4465-aeeb-c492d3f092af" providerId="ADAL" clId="{51AEFE5E-00B6-49FB-920E-8E2DD49D55D2}" dt="2024-03-01T12:52:56.722" v="394" actId="20577"/>
      <pc:docMkLst>
        <pc:docMk/>
      </pc:docMkLst>
      <pc:sldChg chg="modSp mod">
        <pc:chgData name="SasiRekha Sivanath" userId="f496219d-7aa6-4465-aeeb-c492d3f092af" providerId="ADAL" clId="{51AEFE5E-00B6-49FB-920E-8E2DD49D55D2}" dt="2024-03-01T12:20:47.545" v="166" actId="20577"/>
        <pc:sldMkLst>
          <pc:docMk/>
          <pc:sldMk cId="3661429558" sldId="541"/>
        </pc:sldMkLst>
        <pc:spChg chg="mod">
          <ac:chgData name="SasiRekha Sivanath" userId="f496219d-7aa6-4465-aeeb-c492d3f092af" providerId="ADAL" clId="{51AEFE5E-00B6-49FB-920E-8E2DD49D55D2}" dt="2024-03-01T11:27:33.257" v="1" actId="20577"/>
          <ac:spMkLst>
            <pc:docMk/>
            <pc:sldMk cId="3661429558" sldId="541"/>
            <ac:spMk id="2" creationId="{225E5B3C-709B-3D02-83DB-DE1C6B3EE817}"/>
          </ac:spMkLst>
        </pc:spChg>
        <pc:spChg chg="mod">
          <ac:chgData name="SasiRekha Sivanath" userId="f496219d-7aa6-4465-aeeb-c492d3f092af" providerId="ADAL" clId="{51AEFE5E-00B6-49FB-920E-8E2DD49D55D2}" dt="2024-03-01T12:20:47.545" v="166" actId="20577"/>
          <ac:spMkLst>
            <pc:docMk/>
            <pc:sldMk cId="3661429558" sldId="541"/>
            <ac:spMk id="3" creationId="{F9C0B20A-5D0B-EAB6-35B1-CEF66A4447FD}"/>
          </ac:spMkLst>
        </pc:spChg>
      </pc:sldChg>
      <pc:sldChg chg="del">
        <pc:chgData name="SasiRekha Sivanath" userId="f496219d-7aa6-4465-aeeb-c492d3f092af" providerId="ADAL" clId="{51AEFE5E-00B6-49FB-920E-8E2DD49D55D2}" dt="2024-03-01T11:28:16.796" v="13" actId="47"/>
        <pc:sldMkLst>
          <pc:docMk/>
          <pc:sldMk cId="1743548046" sldId="542"/>
        </pc:sldMkLst>
      </pc:sldChg>
      <pc:sldChg chg="new del">
        <pc:chgData name="SasiRekha Sivanath" userId="f496219d-7aa6-4465-aeeb-c492d3f092af" providerId="ADAL" clId="{51AEFE5E-00B6-49FB-920E-8E2DD49D55D2}" dt="2024-03-01T11:28:44.441" v="24" actId="47"/>
        <pc:sldMkLst>
          <pc:docMk/>
          <pc:sldMk cId="2335317340" sldId="542"/>
        </pc:sldMkLst>
      </pc:sldChg>
      <pc:sldChg chg="modSp add del mod">
        <pc:chgData name="SasiRekha Sivanath" userId="f496219d-7aa6-4465-aeeb-c492d3f092af" providerId="ADAL" clId="{51AEFE5E-00B6-49FB-920E-8E2DD49D55D2}" dt="2024-03-01T12:16:43.553" v="81" actId="47"/>
        <pc:sldMkLst>
          <pc:docMk/>
          <pc:sldMk cId="2846262260" sldId="543"/>
        </pc:sldMkLst>
        <pc:spChg chg="mod">
          <ac:chgData name="SasiRekha Sivanath" userId="f496219d-7aa6-4465-aeeb-c492d3f092af" providerId="ADAL" clId="{51AEFE5E-00B6-49FB-920E-8E2DD49D55D2}" dt="2024-03-01T12:16:41.381" v="80" actId="6549"/>
          <ac:spMkLst>
            <pc:docMk/>
            <pc:sldMk cId="2846262260" sldId="543"/>
            <ac:spMk id="3" creationId="{32ECCD7A-B487-789C-FDEA-594D3E617B03}"/>
          </ac:spMkLst>
        </pc:spChg>
      </pc:sldChg>
      <pc:sldChg chg="del">
        <pc:chgData name="SasiRekha Sivanath" userId="f496219d-7aa6-4465-aeeb-c492d3f092af" providerId="ADAL" clId="{51AEFE5E-00B6-49FB-920E-8E2DD49D55D2}" dt="2024-03-01T11:28:18.777" v="14" actId="47"/>
        <pc:sldMkLst>
          <pc:docMk/>
          <pc:sldMk cId="3779927304" sldId="543"/>
        </pc:sldMkLst>
      </pc:sldChg>
      <pc:sldChg chg="del">
        <pc:chgData name="SasiRekha Sivanath" userId="f496219d-7aa6-4465-aeeb-c492d3f092af" providerId="ADAL" clId="{51AEFE5E-00B6-49FB-920E-8E2DD49D55D2}" dt="2024-03-01T11:28:19.510" v="15" actId="47"/>
        <pc:sldMkLst>
          <pc:docMk/>
          <pc:sldMk cId="1701793106" sldId="544"/>
        </pc:sldMkLst>
      </pc:sldChg>
      <pc:sldChg chg="addSp modSp add mod ord">
        <pc:chgData name="SasiRekha Sivanath" userId="f496219d-7aa6-4465-aeeb-c492d3f092af" providerId="ADAL" clId="{51AEFE5E-00B6-49FB-920E-8E2DD49D55D2}" dt="2024-03-01T12:52:56.722" v="394" actId="20577"/>
        <pc:sldMkLst>
          <pc:docMk/>
          <pc:sldMk cId="3745650246" sldId="544"/>
        </pc:sldMkLst>
        <pc:spChg chg="mod">
          <ac:chgData name="SasiRekha Sivanath" userId="f496219d-7aa6-4465-aeeb-c492d3f092af" providerId="ADAL" clId="{51AEFE5E-00B6-49FB-920E-8E2DD49D55D2}" dt="2024-03-01T12:52:56.722" v="394" actId="20577"/>
          <ac:spMkLst>
            <pc:docMk/>
            <pc:sldMk cId="3745650246" sldId="544"/>
            <ac:spMk id="3" creationId="{C5ECFC52-AD80-8DF2-4583-B13A940C416F}"/>
          </ac:spMkLst>
        </pc:spChg>
        <pc:spChg chg="add">
          <ac:chgData name="SasiRekha Sivanath" userId="f496219d-7aa6-4465-aeeb-c492d3f092af" providerId="ADAL" clId="{51AEFE5E-00B6-49FB-920E-8E2DD49D55D2}" dt="2024-03-01T12:52:05.303" v="372"/>
          <ac:spMkLst>
            <pc:docMk/>
            <pc:sldMk cId="3745650246" sldId="544"/>
            <ac:spMk id="5" creationId="{1316EE7C-C00A-85B5-6305-EC287B8388A5}"/>
          </ac:spMkLst>
        </pc:spChg>
      </pc:sldChg>
      <pc:sldChg chg="addSp modSp add mod">
        <pc:chgData name="SasiRekha Sivanath" userId="f496219d-7aa6-4465-aeeb-c492d3f092af" providerId="ADAL" clId="{51AEFE5E-00B6-49FB-920E-8E2DD49D55D2}" dt="2024-03-01T12:21:39.904" v="191" actId="1037"/>
        <pc:sldMkLst>
          <pc:docMk/>
          <pc:sldMk cId="711485774" sldId="545"/>
        </pc:sldMkLst>
        <pc:spChg chg="mod">
          <ac:chgData name="SasiRekha Sivanath" userId="f496219d-7aa6-4465-aeeb-c492d3f092af" providerId="ADAL" clId="{51AEFE5E-00B6-49FB-920E-8E2DD49D55D2}" dt="2024-03-01T12:21:28.863" v="187" actId="1076"/>
          <ac:spMkLst>
            <pc:docMk/>
            <pc:sldMk cId="711485774" sldId="545"/>
            <ac:spMk id="3" creationId="{2D3C9F40-282A-9407-BE52-780F42A12398}"/>
          </ac:spMkLst>
        </pc:spChg>
        <pc:picChg chg="add mod">
          <ac:chgData name="SasiRekha Sivanath" userId="f496219d-7aa6-4465-aeeb-c492d3f092af" providerId="ADAL" clId="{51AEFE5E-00B6-49FB-920E-8E2DD49D55D2}" dt="2024-03-01T12:20:58.413" v="168" actId="1076"/>
          <ac:picMkLst>
            <pc:docMk/>
            <pc:sldMk cId="711485774" sldId="545"/>
            <ac:picMk id="1026" creationId="{EFEDBE8E-9A74-3C69-E8E2-48EFBFB22E4D}"/>
          </ac:picMkLst>
        </pc:picChg>
        <pc:picChg chg="add mod">
          <ac:chgData name="SasiRekha Sivanath" userId="f496219d-7aa6-4465-aeeb-c492d3f092af" providerId="ADAL" clId="{51AEFE5E-00B6-49FB-920E-8E2DD49D55D2}" dt="2024-03-01T12:21:39.904" v="191" actId="1037"/>
          <ac:picMkLst>
            <pc:docMk/>
            <pc:sldMk cId="711485774" sldId="545"/>
            <ac:picMk id="1028" creationId="{25ED838C-E03A-D36C-9503-E79B7ED7FB19}"/>
          </ac:picMkLst>
        </pc:picChg>
      </pc:sldChg>
      <pc:sldChg chg="add del">
        <pc:chgData name="SasiRekha Sivanath" userId="f496219d-7aa6-4465-aeeb-c492d3f092af" providerId="ADAL" clId="{51AEFE5E-00B6-49FB-920E-8E2DD49D55D2}" dt="2024-03-01T11:28:34.503" v="21" actId="47"/>
        <pc:sldMkLst>
          <pc:docMk/>
          <pc:sldMk cId="1262319215" sldId="545"/>
        </pc:sldMkLst>
      </pc:sldChg>
      <pc:sldChg chg="delSp modSp add mod">
        <pc:chgData name="SasiRekha Sivanath" userId="f496219d-7aa6-4465-aeeb-c492d3f092af" providerId="ADAL" clId="{51AEFE5E-00B6-49FB-920E-8E2DD49D55D2}" dt="2024-03-01T12:37:16.433" v="324" actId="20577"/>
        <pc:sldMkLst>
          <pc:docMk/>
          <pc:sldMk cId="2523135645" sldId="546"/>
        </pc:sldMkLst>
        <pc:spChg chg="mod">
          <ac:chgData name="SasiRekha Sivanath" userId="f496219d-7aa6-4465-aeeb-c492d3f092af" providerId="ADAL" clId="{51AEFE5E-00B6-49FB-920E-8E2DD49D55D2}" dt="2024-03-01T12:37:16.433" v="324" actId="20577"/>
          <ac:spMkLst>
            <pc:docMk/>
            <pc:sldMk cId="2523135645" sldId="546"/>
            <ac:spMk id="3" creationId="{76C7CFAB-AE34-91B4-A4FB-06E8A7523142}"/>
          </ac:spMkLst>
        </pc:spChg>
        <pc:picChg chg="del">
          <ac:chgData name="SasiRekha Sivanath" userId="f496219d-7aa6-4465-aeeb-c492d3f092af" providerId="ADAL" clId="{51AEFE5E-00B6-49FB-920E-8E2DD49D55D2}" dt="2024-03-01T12:31:48.719" v="194" actId="478"/>
          <ac:picMkLst>
            <pc:docMk/>
            <pc:sldMk cId="2523135645" sldId="546"/>
            <ac:picMk id="1026" creationId="{52A9A3CA-285D-48E4-9E27-4CACD7280E08}"/>
          </ac:picMkLst>
        </pc:picChg>
        <pc:picChg chg="del">
          <ac:chgData name="SasiRekha Sivanath" userId="f496219d-7aa6-4465-aeeb-c492d3f092af" providerId="ADAL" clId="{51AEFE5E-00B6-49FB-920E-8E2DD49D55D2}" dt="2024-03-01T12:31:50.834" v="195" actId="478"/>
          <ac:picMkLst>
            <pc:docMk/>
            <pc:sldMk cId="2523135645" sldId="546"/>
            <ac:picMk id="1028" creationId="{FF9C05F9-475E-6255-C243-537493901C58}"/>
          </ac:picMkLst>
        </pc:picChg>
      </pc:sldChg>
      <pc:sldChg chg="modSp add mod">
        <pc:chgData name="SasiRekha Sivanath" userId="f496219d-7aa6-4465-aeeb-c492d3f092af" providerId="ADAL" clId="{51AEFE5E-00B6-49FB-920E-8E2DD49D55D2}" dt="2024-03-01T12:44:00.505" v="365" actId="113"/>
        <pc:sldMkLst>
          <pc:docMk/>
          <pc:sldMk cId="34615840" sldId="547"/>
        </pc:sldMkLst>
        <pc:spChg chg="mod">
          <ac:chgData name="SasiRekha Sivanath" userId="f496219d-7aa6-4465-aeeb-c492d3f092af" providerId="ADAL" clId="{51AEFE5E-00B6-49FB-920E-8E2DD49D55D2}" dt="2024-03-01T12:44:00.505" v="365" actId="113"/>
          <ac:spMkLst>
            <pc:docMk/>
            <pc:sldMk cId="34615840" sldId="547"/>
            <ac:spMk id="3" creationId="{4397F270-D300-46AE-2ADE-DD9081200B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0801"/>
            <a:ext cx="10363200" cy="1470025"/>
          </a:xfrm>
          <a:effectLst/>
        </p:spPr>
        <p:txBody>
          <a:bodyPr/>
          <a:lstStyle>
            <a:lvl1pPr>
              <a:defRPr b="1"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2192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09E-F0CC-4EA0-89B7-297B0F6BC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580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9D03-EA5B-47B2-89DD-18E1E9EB27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7908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05A-280B-49A7-ABE5-8D3870637F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5929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76200"/>
            <a:ext cx="10372436" cy="914400"/>
          </a:xfrm>
        </p:spPr>
        <p:txBody>
          <a:bodyPr/>
          <a:lstStyle>
            <a:lvl1pPr algn="l">
              <a:defRPr>
                <a:solidFill>
                  <a:srgbClr val="FFAA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FFC000"/>
              </a:buClr>
              <a:buFont typeface="Wingdings" pitchFamily="2" charset="2"/>
              <a:buChar char="§"/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014E8B-1505-49B7-8DC8-786E184F6FB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679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0972800" cy="914400"/>
          </a:xfrm>
        </p:spPr>
        <p:txBody>
          <a:bodyPr/>
          <a:lstStyle>
            <a:lvl1pPr algn="l">
              <a:defRPr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600"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rgbClr val="C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600"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26D2-D4EB-44F2-A808-35392673F9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884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0972800" cy="914400"/>
          </a:xfrm>
        </p:spPr>
        <p:txBody>
          <a:bodyPr/>
          <a:lstStyle>
            <a:lvl1pPr algn="l">
              <a:defRPr>
                <a:solidFill>
                  <a:srgbClr val="FFAA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9EF-9877-4535-929D-21842A8F69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8720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3C6-AF50-4D6F-AC2D-90DE4B47CA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1131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DD1C-D53E-4A7E-B0D8-50592BD5DC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7762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599C-F845-4C4D-A4E0-531ECD2CB5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6376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34EE-52EE-48EF-A17E-1BADEB8C26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294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20DE-5315-45BF-811D-8D4D59331D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996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DBC7-021D-4BB2-AFFE-FA7D81EDF3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981" y="2986737"/>
            <a:ext cx="10522527" cy="1795402"/>
          </a:xfrm>
        </p:spPr>
        <p:txBody>
          <a:bodyPr>
            <a:normAutofit fontScale="90000"/>
          </a:bodyPr>
          <a:lstStyle/>
          <a:p>
            <a:r>
              <a:rPr lang="en-US" dirty="0"/>
              <a:t>Campus Hires 2024 – Advance C Programming</a:t>
            </a:r>
            <a:br>
              <a:rPr lang="en-US" dirty="0"/>
            </a:br>
            <a:r>
              <a:rPr lang="en-US" dirty="0"/>
              <a:t>Weekly Assessment</a:t>
            </a:r>
          </a:p>
        </p:txBody>
      </p:sp>
      <p:pic>
        <p:nvPicPr>
          <p:cNvPr id="1026" name="Picture 2" descr="C:\CAREER\Consulting Business\CUSTOMERS\EmbedUR\Logos\Logo Master\Web\EmbedUR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3657600" cy="19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E7EDA5-7BA2-4425-AF79-C0D269F81FB1}"/>
              </a:ext>
            </a:extLst>
          </p:cNvPr>
          <p:cNvSpPr txBox="1">
            <a:spLocks/>
          </p:cNvSpPr>
          <p:nvPr/>
        </p:nvSpPr>
        <p:spPr>
          <a:xfrm>
            <a:off x="2209800" y="5052134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IMAGINE IT.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DONE.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171288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92B7-AAB1-5E87-0E96-4A094615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Planner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E5E801-8388-1CFF-8E10-D969F148B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2509" y="1274612"/>
          <a:ext cx="11679382" cy="5428998"/>
        </p:xfrm>
        <a:graphic>
          <a:graphicData uri="http://schemas.openxmlformats.org/drawingml/2006/table">
            <a:tbl>
              <a:tblPr/>
              <a:tblGrid>
                <a:gridCol w="5839691">
                  <a:extLst>
                    <a:ext uri="{9D8B030D-6E8A-4147-A177-3AD203B41FA5}">
                      <a16:colId xmlns:a16="http://schemas.microsoft.com/office/drawing/2014/main" val="3167379371"/>
                    </a:ext>
                  </a:extLst>
                </a:gridCol>
                <a:gridCol w="5839691">
                  <a:extLst>
                    <a:ext uri="{9D8B030D-6E8A-4147-A177-3AD203B41FA5}">
                      <a16:colId xmlns:a16="http://schemas.microsoft.com/office/drawing/2014/main" val="1521839244"/>
                    </a:ext>
                  </a:extLst>
                </a:gridCol>
              </a:tblGrid>
              <a:tr h="212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Timeline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90944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Kick Start of Advance 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16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48029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1 – Quick Refresh on 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19 – Feb 22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20934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Pre-processor conditions, Dynamic memory allocation and free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7872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Structure Padding, Bitwise operations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82540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Advanced Pointers (Double Pointers, Function Pointers)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3228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1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+mn-lt"/>
                        </a:rPr>
                        <a:t>Feb 23</a:t>
                      </a:r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5282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2 – Data Structures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26 – Feb 29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72699"/>
                  </a:ext>
                </a:extLst>
              </a:tr>
              <a:tr h="6927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structure :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Single/Double/Circular Linked list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Sorting of linked list Types - Quick &amp; Insertion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Queues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70365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Stack operations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29113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Hashing Algorithms – Hash Table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26505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2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41810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3 – Threads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4 – Mar 7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66679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Threads and Signal Handling (Basics)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662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GDB: Memory Debugging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8896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3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8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99406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4 – Socket Programming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11 – Mar 14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9479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Socket Programming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9145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15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9668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Viva Preparation 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16 – Mar 24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020252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Viva</a:t>
                      </a:r>
                      <a:r>
                        <a:rPr lang="en-IN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25 – Mar 29</a:t>
                      </a:r>
                      <a:r>
                        <a:rPr lang="en-IN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4213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1C39-D220-EC05-4829-92A598B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A5140-11EA-439E-83FB-BAB2F91F61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8756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5B3C-709B-3D02-83DB-DE1C6B3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B20A-5D0B-EAB6-35B1-CEF66A4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Write a C program to remove duplicate element from sorted Linked List.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4A3"/>
                </a:solidFill>
              </a:rPr>
              <a:t>Input: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64A3"/>
                </a:solidFill>
              </a:rPr>
              <a:t>2 -&gt; 3 -&gt; 3 -&gt; 4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4A3"/>
                </a:solidFill>
              </a:rPr>
              <a:t>Output: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64A3"/>
                </a:solidFill>
              </a:rPr>
              <a:t>2 -&gt; 3 -&gt; 4</a:t>
            </a:r>
          </a:p>
          <a:p>
            <a:pPr marL="0" indent="0">
              <a:buNone/>
            </a:pPr>
            <a:endParaRPr lang="en-IN" sz="2000" dirty="0">
              <a:solidFill>
                <a:srgbClr val="0064A3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64A3"/>
                </a:solidFill>
              </a:rPr>
              <a:t>2. Write a C program to rotate a doubly linked list by N nodes. </a:t>
            </a:r>
          </a:p>
          <a:p>
            <a:pPr marL="400050" lvl="1" indent="0">
              <a:buNone/>
            </a:pPr>
            <a:r>
              <a:rPr lang="en-IN" sz="1800" b="1" dirty="0">
                <a:solidFill>
                  <a:srgbClr val="0064A3"/>
                </a:solidFill>
              </a:rPr>
              <a:t>Input: (When N=2) </a:t>
            </a:r>
          </a:p>
          <a:p>
            <a:pPr marL="400050" lvl="1" indent="0">
              <a:buNone/>
            </a:pPr>
            <a:r>
              <a:rPr lang="en-IN" sz="1800" dirty="0">
                <a:solidFill>
                  <a:srgbClr val="0064A3"/>
                </a:solidFill>
              </a:rPr>
              <a:t>a  b  c  d  e </a:t>
            </a:r>
          </a:p>
          <a:p>
            <a:pPr marL="400050" lvl="1" indent="0">
              <a:buNone/>
            </a:pPr>
            <a:r>
              <a:rPr lang="en-IN" sz="1800" b="1" dirty="0">
                <a:solidFill>
                  <a:srgbClr val="0064A3"/>
                </a:solidFill>
              </a:rPr>
              <a:t>Output: </a:t>
            </a:r>
          </a:p>
          <a:p>
            <a:pPr marL="400050" lvl="1" indent="0">
              <a:buNone/>
            </a:pPr>
            <a:r>
              <a:rPr lang="en-IN" sz="1800" dirty="0">
                <a:solidFill>
                  <a:srgbClr val="0064A3"/>
                </a:solidFill>
              </a:rPr>
              <a:t>c  d  e  a  b </a:t>
            </a:r>
          </a:p>
          <a:p>
            <a:pPr marL="400050" lvl="1" indent="0">
              <a:buNone/>
            </a:pPr>
            <a:r>
              <a:rPr lang="en-IN" sz="1800" b="1" dirty="0">
                <a:solidFill>
                  <a:srgbClr val="0064A3"/>
                </a:solidFill>
              </a:rPr>
              <a:t>Input: (When N=4) </a:t>
            </a:r>
          </a:p>
          <a:p>
            <a:pPr marL="400050" lvl="1" indent="0">
              <a:buNone/>
            </a:pPr>
            <a:r>
              <a:rPr lang="en-IN" sz="1800" dirty="0">
                <a:solidFill>
                  <a:srgbClr val="0064A3"/>
                </a:solidFill>
              </a:rPr>
              <a:t>a  b  c  d  e  f  g  h  </a:t>
            </a:r>
          </a:p>
          <a:p>
            <a:pPr marL="400050" lvl="1" indent="0">
              <a:buNone/>
            </a:pPr>
            <a:r>
              <a:rPr lang="en-IN" sz="1800" b="1" dirty="0">
                <a:solidFill>
                  <a:srgbClr val="0064A3"/>
                </a:solidFill>
              </a:rPr>
              <a:t>Output: </a:t>
            </a:r>
          </a:p>
          <a:p>
            <a:pPr marL="400050" lvl="1" indent="0">
              <a:buNone/>
            </a:pPr>
            <a:r>
              <a:rPr lang="en-IN" sz="1800" dirty="0">
                <a:solidFill>
                  <a:srgbClr val="0064A3"/>
                </a:solidFill>
              </a:rPr>
              <a:t>e  f  g  h  a  b  c  d </a:t>
            </a:r>
          </a:p>
          <a:p>
            <a:pPr marL="0" indent="0">
              <a:buNone/>
            </a:pPr>
            <a:endParaRPr lang="en-IN" sz="2400" dirty="0">
              <a:solidFill>
                <a:srgbClr val="0064A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FB62-A68F-929A-7C9C-372D993F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2955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BEC7C-0E61-ADB0-E862-3E8E3D26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5EF-0D1B-155D-9BCC-023C3597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FC52-AD80-8DF2-4583-B13A940C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64A3"/>
                </a:solidFill>
              </a:rPr>
              <a:t>3. </a:t>
            </a:r>
            <a:r>
              <a:rPr lang="en-US" sz="2400" dirty="0">
                <a:solidFill>
                  <a:srgbClr val="0064A3"/>
                </a:solidFill>
              </a:rPr>
              <a:t>Write a C program to sort the elements of a queue in ascending order.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Input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4 2 7 5 1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Output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1 2 4 5 7 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64A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4A3"/>
                </a:solidFill>
              </a:rPr>
              <a:t>4. List all queue function operations available for manipulation of data elements in c </a:t>
            </a:r>
            <a:endParaRPr lang="en-IN" sz="2400" dirty="0">
              <a:solidFill>
                <a:srgbClr val="0064A3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5. </a:t>
            </a:r>
            <a:r>
              <a:rPr lang="en-US" sz="2400" dirty="0"/>
              <a:t>Reverse the given string using stack 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4A3"/>
                </a:solidFill>
              </a:rPr>
              <a:t>Input: (string) </a:t>
            </a:r>
            <a:r>
              <a:rPr lang="en-US" sz="1800" dirty="0">
                <a:solidFill>
                  <a:srgbClr val="0064A3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64A3"/>
                </a:solidFill>
              </a:rPr>
              <a:t>"</a:t>
            </a:r>
            <a:r>
              <a:rPr lang="en-US" sz="1800" dirty="0" err="1">
                <a:solidFill>
                  <a:srgbClr val="0064A3"/>
                </a:solidFill>
              </a:rPr>
              <a:t>LetsLearn</a:t>
            </a:r>
            <a:r>
              <a:rPr lang="en-US" sz="1800" dirty="0">
                <a:solidFill>
                  <a:srgbClr val="0064A3"/>
                </a:solidFill>
              </a:rPr>
              <a:t>" 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0064A3"/>
                </a:solidFill>
              </a:rPr>
              <a:t>Output:  (string)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64A3"/>
                </a:solidFill>
              </a:rPr>
              <a:t>"</a:t>
            </a:r>
            <a:r>
              <a:rPr lang="en-US" sz="1800" dirty="0" err="1">
                <a:solidFill>
                  <a:srgbClr val="0064A3"/>
                </a:solidFill>
              </a:rPr>
              <a:t>nraeLsteL</a:t>
            </a:r>
            <a:r>
              <a:rPr lang="en-US" sz="1800" dirty="0">
                <a:solidFill>
                  <a:srgbClr val="0064A3"/>
                </a:solidFill>
              </a:rPr>
              <a:t>"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04BE9-C618-43E2-DFEC-DB7A14E2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502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F0C70-78B9-7640-6A9B-658FD55B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A405-ECFE-60A1-4F42-93B159B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9F40-282A-9407-BE52-780F42A1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64A3"/>
                </a:solidFill>
              </a:rPr>
              <a:t>6. </a:t>
            </a:r>
            <a:r>
              <a:rPr lang="en-US" sz="2400" dirty="0">
                <a:solidFill>
                  <a:srgbClr val="0064A3"/>
                </a:solidFill>
              </a:rPr>
              <a:t>Insert value in sorted way in a sorted doubly linked list. Given a sorted doubly linked list and a value to insert, write a function to insert the value in sorted way.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Initial doubly linked list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064A3"/>
              </a:solidFill>
            </a:endParaRPr>
          </a:p>
          <a:p>
            <a:pPr marL="400050" lvl="1" indent="0">
              <a:buNone/>
            </a:pPr>
            <a:endParaRPr lang="en-US" sz="2000" dirty="0">
              <a:solidFill>
                <a:srgbClr val="0064A3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Doubly Linked List after insertion of 9 </a:t>
            </a:r>
          </a:p>
          <a:p>
            <a:pPr marL="400050" lvl="1" indent="0">
              <a:buNone/>
            </a:pPr>
            <a:endParaRPr lang="en-US" sz="2000" dirty="0">
              <a:solidFill>
                <a:srgbClr val="0064A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3CB2-EE76-0A1D-EA63-0F7C2B55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EDBE8E-9A74-3C69-E8E2-48EFBFB2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0" y="2986088"/>
            <a:ext cx="42576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ED838C-E03A-D36C-9503-E79B7ED7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9" y="4233069"/>
            <a:ext cx="48482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8577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CC5CE-99D7-C426-E310-1338455AB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537D-C98A-7AAC-AF6A-311A30A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CFAB-AE34-91B4-A4FB-06E8A752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64A3"/>
                </a:solidFill>
              </a:rPr>
              <a:t>7. Write a C program to insert/delete and count the number of elements in a queue.</a:t>
            </a:r>
            <a:endParaRPr lang="en-US" sz="24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64A3"/>
                </a:solidFill>
              </a:rPr>
              <a:t>Expected Output: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Initialize a queue!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Check the queue is empty or not? Yes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Number of elements in queue: 0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Insert some elements into the queue: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Queue elements are: 1 2 3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Number of elements in queue: 3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Delete two elements from the said queue: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Queue elements are: 3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Number of elements in queue: 1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Insert another element into the queue: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Queue elements are: 3 4 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4A3"/>
                </a:solidFill>
              </a:rPr>
              <a:t>Number of elements in the queue: 2 </a:t>
            </a:r>
            <a:endParaRPr lang="en-US" sz="1600" dirty="0">
              <a:solidFill>
                <a:srgbClr val="0064A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D26F8-E676-557D-C70F-84D34578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3564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C9AA5-6419-2F37-4D92-E090AC0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098E-5980-E671-0EAF-56C1185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F270-D300-46AE-2ADE-DD908120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8</a:t>
            </a:r>
            <a:r>
              <a:rPr lang="en-US" sz="2400" dirty="0">
                <a:solidFill>
                  <a:srgbClr val="0064A3"/>
                </a:solidFill>
              </a:rPr>
              <a:t>. Write a C program to Find whether an array is a subset of another array. </a:t>
            </a:r>
            <a:endParaRPr lang="en-US" sz="2400" dirty="0"/>
          </a:p>
          <a:p>
            <a:pPr marL="400050" lvl="1" indent="0" fontAlgn="base">
              <a:buNone/>
            </a:pPr>
            <a:r>
              <a:rPr lang="en-IN" sz="2000" b="1" dirty="0">
                <a:solidFill>
                  <a:srgbClr val="0064A3"/>
                </a:solidFill>
              </a:rPr>
              <a:t>Input: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arr1[] = {11, 1, 13, 21, 3, 7}, arr2[] = {11, 3, 7, 1} 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b="1" dirty="0">
                <a:solidFill>
                  <a:srgbClr val="0064A3"/>
                </a:solidFill>
              </a:rPr>
              <a:t>Output: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arr2[] is a subset of arr1[] 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endParaRPr lang="en-IN" sz="2000" dirty="0">
              <a:solidFill>
                <a:srgbClr val="0064A3"/>
              </a:solidFill>
            </a:endParaRPr>
          </a:p>
          <a:p>
            <a:pPr marL="400050" lvl="1" indent="0" fontAlgn="base">
              <a:buNone/>
            </a:pPr>
            <a:r>
              <a:rPr lang="en-IN" sz="2000" b="1" dirty="0">
                <a:solidFill>
                  <a:srgbClr val="0064A3"/>
                </a:solidFill>
              </a:rPr>
              <a:t>Input: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arr1[] = {10, 5, 2, 23, 19}, arr2[] = {19, 5, 3} 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b="1" dirty="0">
                <a:solidFill>
                  <a:srgbClr val="0064A3"/>
                </a:solidFill>
              </a:rPr>
              <a:t>Output: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arr2[] is not a subset of arr1[]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000" b="1" dirty="0">
              <a:solidFill>
                <a:srgbClr val="0064A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4B89-55A8-C12A-9974-07F3EA44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84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601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1_Office Theme</vt:lpstr>
      <vt:lpstr>Campus Hires 2024 – Advance C Programming Weekly Assessment</vt:lpstr>
      <vt:lpstr>Training Planner</vt:lpstr>
      <vt:lpstr>Module 2 Assessment</vt:lpstr>
      <vt:lpstr>Module 2 Assessment</vt:lpstr>
      <vt:lpstr>Module 2 Assessment</vt:lpstr>
      <vt:lpstr>Module 2 Assessment</vt:lpstr>
      <vt:lpstr>Module 2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Hires 2024 – Advance C Programming Weekly Assessment</dc:title>
  <dc:creator>SasiRekha Sivanath</dc:creator>
  <cp:lastModifiedBy>SasiRekha Sivanath</cp:lastModifiedBy>
  <cp:revision>1</cp:revision>
  <dcterms:created xsi:type="dcterms:W3CDTF">2024-02-23T09:33:00Z</dcterms:created>
  <dcterms:modified xsi:type="dcterms:W3CDTF">2024-03-01T12:52:59Z</dcterms:modified>
</cp:coreProperties>
</file>