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38" r:id="rId2"/>
    <p:sldId id="540" r:id="rId3"/>
    <p:sldId id="541" r:id="rId4"/>
    <p:sldId id="542" r:id="rId5"/>
    <p:sldId id="543" r:id="rId6"/>
    <p:sldId id="544" r:id="rId7"/>
    <p:sldId id="5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iRekha Sivanath" userId="f496219d-7aa6-4465-aeeb-c492d3f092af" providerId="ADAL" clId="{18C77EC1-52C6-4A97-85F4-7F41CC1DC4AA}"/>
    <pc:docChg chg="undo custSel addSld modSld">
      <pc:chgData name="SasiRekha Sivanath" userId="f496219d-7aa6-4465-aeeb-c492d3f092af" providerId="ADAL" clId="{18C77EC1-52C6-4A97-85F4-7F41CC1DC4AA}" dt="2024-02-23T10:15:17.669" v="408" actId="20577"/>
      <pc:docMkLst>
        <pc:docMk/>
      </pc:docMkLst>
      <pc:sldChg chg="modSp mod">
        <pc:chgData name="SasiRekha Sivanath" userId="f496219d-7aa6-4465-aeeb-c492d3f092af" providerId="ADAL" clId="{18C77EC1-52C6-4A97-85F4-7F41CC1DC4AA}" dt="2024-02-23T10:15:17.669" v="408" actId="20577"/>
        <pc:sldMkLst>
          <pc:docMk/>
          <pc:sldMk cId="3661429558" sldId="541"/>
        </pc:sldMkLst>
        <pc:spChg chg="mod">
          <ac:chgData name="SasiRekha Sivanath" userId="f496219d-7aa6-4465-aeeb-c492d3f092af" providerId="ADAL" clId="{18C77EC1-52C6-4A97-85F4-7F41CC1DC4AA}" dt="2024-02-23T10:15:17.669" v="408" actId="20577"/>
          <ac:spMkLst>
            <pc:docMk/>
            <pc:sldMk cId="3661429558" sldId="541"/>
            <ac:spMk id="3" creationId="{F9C0B20A-5D0B-EAB6-35B1-CEF66A4447FD}"/>
          </ac:spMkLst>
        </pc:spChg>
      </pc:sldChg>
      <pc:sldChg chg="modSp mod">
        <pc:chgData name="SasiRekha Sivanath" userId="f496219d-7aa6-4465-aeeb-c492d3f092af" providerId="ADAL" clId="{18C77EC1-52C6-4A97-85F4-7F41CC1DC4AA}" dt="2024-02-23T10:14:34.792" v="338" actId="20577"/>
        <pc:sldMkLst>
          <pc:docMk/>
          <pc:sldMk cId="1743548046" sldId="542"/>
        </pc:sldMkLst>
        <pc:spChg chg="mod">
          <ac:chgData name="SasiRekha Sivanath" userId="f496219d-7aa6-4465-aeeb-c492d3f092af" providerId="ADAL" clId="{18C77EC1-52C6-4A97-85F4-7F41CC1DC4AA}" dt="2024-02-23T10:14:34.792" v="338" actId="20577"/>
          <ac:spMkLst>
            <pc:docMk/>
            <pc:sldMk cId="1743548046" sldId="542"/>
            <ac:spMk id="3" creationId="{627654CC-3A3D-928C-93DB-BAE72F4D1808}"/>
          </ac:spMkLst>
        </pc:spChg>
      </pc:sldChg>
      <pc:sldChg chg="addSp modSp new mod">
        <pc:chgData name="SasiRekha Sivanath" userId="f496219d-7aa6-4465-aeeb-c492d3f092af" providerId="ADAL" clId="{18C77EC1-52C6-4A97-85F4-7F41CC1DC4AA}" dt="2024-02-23T10:11:02.043" v="304" actId="255"/>
        <pc:sldMkLst>
          <pc:docMk/>
          <pc:sldMk cId="3779927304" sldId="543"/>
        </pc:sldMkLst>
        <pc:spChg chg="mod">
          <ac:chgData name="SasiRekha Sivanath" userId="f496219d-7aa6-4465-aeeb-c492d3f092af" providerId="ADAL" clId="{18C77EC1-52C6-4A97-85F4-7F41CC1DC4AA}" dt="2024-02-23T10:04:26.745" v="103" actId="1076"/>
          <ac:spMkLst>
            <pc:docMk/>
            <pc:sldMk cId="3779927304" sldId="543"/>
            <ac:spMk id="2" creationId="{7C01C4CC-9560-5A3A-4627-CE5E411CBA0E}"/>
          </ac:spMkLst>
        </pc:spChg>
        <pc:spChg chg="mod">
          <ac:chgData name="SasiRekha Sivanath" userId="f496219d-7aa6-4465-aeeb-c492d3f092af" providerId="ADAL" clId="{18C77EC1-52C6-4A97-85F4-7F41CC1DC4AA}" dt="2024-02-23T10:11:02.043" v="304" actId="255"/>
          <ac:spMkLst>
            <pc:docMk/>
            <pc:sldMk cId="3779927304" sldId="543"/>
            <ac:spMk id="3" creationId="{2ED2FF68-A224-6D15-DB12-7F6F2468E56D}"/>
          </ac:spMkLst>
        </pc:spChg>
        <pc:picChg chg="add mod">
          <ac:chgData name="SasiRekha Sivanath" userId="f496219d-7aa6-4465-aeeb-c492d3f092af" providerId="ADAL" clId="{18C77EC1-52C6-4A97-85F4-7F41CC1DC4AA}" dt="2024-02-23T10:10:39.272" v="298" actId="1076"/>
          <ac:picMkLst>
            <pc:docMk/>
            <pc:sldMk cId="3779927304" sldId="543"/>
            <ac:picMk id="6" creationId="{EDF59230-C18A-C72D-D311-52FCB76A4859}"/>
          </ac:picMkLst>
        </pc:picChg>
      </pc:sldChg>
      <pc:sldChg chg="addSp delSp modSp add mod">
        <pc:chgData name="SasiRekha Sivanath" userId="f496219d-7aa6-4465-aeeb-c492d3f092af" providerId="ADAL" clId="{18C77EC1-52C6-4A97-85F4-7F41CC1DC4AA}" dt="2024-02-23T10:11:20.527" v="317" actId="1036"/>
        <pc:sldMkLst>
          <pc:docMk/>
          <pc:sldMk cId="1701793106" sldId="544"/>
        </pc:sldMkLst>
        <pc:spChg chg="mod">
          <ac:chgData name="SasiRekha Sivanath" userId="f496219d-7aa6-4465-aeeb-c492d3f092af" providerId="ADAL" clId="{18C77EC1-52C6-4A97-85F4-7F41CC1DC4AA}" dt="2024-02-23T10:11:17.322" v="310" actId="20577"/>
          <ac:spMkLst>
            <pc:docMk/>
            <pc:sldMk cId="1701793106" sldId="544"/>
            <ac:spMk id="3" creationId="{592FFBDE-04E7-71CB-8011-84A725C0E487}"/>
          </ac:spMkLst>
        </pc:spChg>
        <pc:picChg chg="del">
          <ac:chgData name="SasiRekha Sivanath" userId="f496219d-7aa6-4465-aeeb-c492d3f092af" providerId="ADAL" clId="{18C77EC1-52C6-4A97-85F4-7F41CC1DC4AA}" dt="2024-02-23T10:09:39.277" v="288" actId="478"/>
          <ac:picMkLst>
            <pc:docMk/>
            <pc:sldMk cId="1701793106" sldId="544"/>
            <ac:picMk id="6" creationId="{99E72388-AF89-2088-B5A5-51C766BF210E}"/>
          </ac:picMkLst>
        </pc:picChg>
        <pc:picChg chg="add mod">
          <ac:chgData name="SasiRekha Sivanath" userId="f496219d-7aa6-4465-aeeb-c492d3f092af" providerId="ADAL" clId="{18C77EC1-52C6-4A97-85F4-7F41CC1DC4AA}" dt="2024-02-23T10:11:20.527" v="317" actId="1036"/>
          <ac:picMkLst>
            <pc:docMk/>
            <pc:sldMk cId="1701793106" sldId="544"/>
            <ac:picMk id="7" creationId="{04CDE2A2-A4FB-70A4-A9FB-87B77F60429F}"/>
          </ac:picMkLst>
        </pc:picChg>
      </pc:sldChg>
      <pc:sldChg chg="addSp delSp modSp add mod">
        <pc:chgData name="SasiRekha Sivanath" userId="f496219d-7aa6-4465-aeeb-c492d3f092af" providerId="ADAL" clId="{18C77EC1-52C6-4A97-85F4-7F41CC1DC4AA}" dt="2024-02-23T10:12:10.825" v="324" actId="14100"/>
        <pc:sldMkLst>
          <pc:docMk/>
          <pc:sldMk cId="1262319215" sldId="545"/>
        </pc:sldMkLst>
        <pc:spChg chg="mod">
          <ac:chgData name="SasiRekha Sivanath" userId="f496219d-7aa6-4465-aeeb-c492d3f092af" providerId="ADAL" clId="{18C77EC1-52C6-4A97-85F4-7F41CC1DC4AA}" dt="2024-02-23T10:11:29.044" v="320" actId="20577"/>
          <ac:spMkLst>
            <pc:docMk/>
            <pc:sldMk cId="1262319215" sldId="545"/>
            <ac:spMk id="3" creationId="{365C868C-A638-BC51-4232-6BD201876689}"/>
          </ac:spMkLst>
        </pc:spChg>
        <pc:picChg chg="add mod">
          <ac:chgData name="SasiRekha Sivanath" userId="f496219d-7aa6-4465-aeeb-c492d3f092af" providerId="ADAL" clId="{18C77EC1-52C6-4A97-85F4-7F41CC1DC4AA}" dt="2024-02-23T10:12:10.825" v="324" actId="14100"/>
          <ac:picMkLst>
            <pc:docMk/>
            <pc:sldMk cId="1262319215" sldId="545"/>
            <ac:picMk id="6" creationId="{DA8FE3D5-90C5-B693-A750-FE1F21D801B9}"/>
          </ac:picMkLst>
        </pc:picChg>
        <pc:picChg chg="del">
          <ac:chgData name="SasiRekha Sivanath" userId="f496219d-7aa6-4465-aeeb-c492d3f092af" providerId="ADAL" clId="{18C77EC1-52C6-4A97-85F4-7F41CC1DC4AA}" dt="2024-02-23T10:12:00.646" v="321" actId="478"/>
          <ac:picMkLst>
            <pc:docMk/>
            <pc:sldMk cId="1262319215" sldId="545"/>
            <ac:picMk id="7" creationId="{338DF1D9-0CBF-AE7E-F8DE-F465155341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90801"/>
            <a:ext cx="10363200" cy="1470025"/>
          </a:xfrm>
          <a:effectLst/>
        </p:spPr>
        <p:txBody>
          <a:bodyPr/>
          <a:lstStyle>
            <a:lvl1pPr>
              <a:defRPr b="1">
                <a:solidFill>
                  <a:srgbClr val="FF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400"/>
            <a:ext cx="8534400" cy="12192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709E-F0CC-4EA0-89B7-297B0F6BC7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58042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9D03-EA5B-47B2-89DD-18E1E9EB27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779088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605A-280B-49A7-ABE5-8D3870637F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59298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76200"/>
            <a:ext cx="10372436" cy="914400"/>
          </a:xfrm>
        </p:spPr>
        <p:txBody>
          <a:bodyPr/>
          <a:lstStyle>
            <a:lvl1pPr algn="l">
              <a:defRPr>
                <a:solidFill>
                  <a:srgbClr val="FFAA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>
                <a:solidFill>
                  <a:srgbClr val="0064A3"/>
                </a:solidFill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§"/>
              <a:defRPr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Clr>
                <a:srgbClr val="FFC000"/>
              </a:buClr>
              <a:buFont typeface="Wingdings" pitchFamily="2" charset="2"/>
              <a:buChar char="§"/>
              <a:defRPr>
                <a:solidFill>
                  <a:srgbClr val="C0000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014E8B-1505-49B7-8DC8-786E184F6FB5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62679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6200"/>
            <a:ext cx="10972800" cy="914400"/>
          </a:xfrm>
        </p:spPr>
        <p:txBody>
          <a:bodyPr/>
          <a:lstStyle>
            <a:lvl1pPr algn="l">
              <a:defRPr>
                <a:solidFill>
                  <a:srgbClr val="FF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600">
                <a:solidFill>
                  <a:srgbClr val="0064A3"/>
                </a:solidFill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143000" indent="-228600">
              <a:buClr>
                <a:srgbClr val="FFC000"/>
              </a:buClr>
              <a:buFont typeface="Wingdings" pitchFamily="2" charset="2"/>
              <a:buChar char="§"/>
              <a:defRPr sz="2000">
                <a:solidFill>
                  <a:srgbClr val="C00000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Clr>
                <a:srgbClr val="0070C0"/>
              </a:buClr>
              <a:buFont typeface="Wingdings" pitchFamily="2" charset="2"/>
              <a:buChar char="§"/>
              <a:defRPr sz="2600">
                <a:solidFill>
                  <a:srgbClr val="0064A3"/>
                </a:solidFill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26D2-D4EB-44F2-A808-35392673F9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78849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76200"/>
            <a:ext cx="10972800" cy="914400"/>
          </a:xfrm>
        </p:spPr>
        <p:txBody>
          <a:bodyPr/>
          <a:lstStyle>
            <a:lvl1pPr algn="l">
              <a:defRPr>
                <a:solidFill>
                  <a:srgbClr val="FFAA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199EF-9877-4535-929D-21842A8F69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8720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223C6-AF50-4D6F-AC2D-90DE4B47CA2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31131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DD1C-D53E-4A7E-B0D8-50592BD5DC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877626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599C-F845-4C4D-A4E0-531ECD2CB5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63769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34EE-52EE-48EF-A17E-1BADEB8C26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22946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20DE-5315-45BF-811D-8D4D59331D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996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DBC7-021D-4BB2-AFFE-FA7D81EDF3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© embedUR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5140-11EA-439E-83FB-BAB2F91F61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6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r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8981" y="2986737"/>
            <a:ext cx="10522527" cy="1795402"/>
          </a:xfrm>
        </p:spPr>
        <p:txBody>
          <a:bodyPr>
            <a:normAutofit fontScale="90000"/>
          </a:bodyPr>
          <a:lstStyle/>
          <a:p>
            <a:r>
              <a:rPr lang="en-US" dirty="0"/>
              <a:t>Campus Hires 2024 – Advance C Programming</a:t>
            </a:r>
            <a:br>
              <a:rPr lang="en-US" dirty="0"/>
            </a:br>
            <a:r>
              <a:rPr lang="en-US" dirty="0"/>
              <a:t>Weekly Assessment</a:t>
            </a:r>
          </a:p>
        </p:txBody>
      </p:sp>
      <p:pic>
        <p:nvPicPr>
          <p:cNvPr id="1026" name="Picture 2" descr="C:\CAREER\Consulting Business\CUSTOMERS\EmbedUR\Logos\Logo Master\Web\EmbedUR 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762000"/>
            <a:ext cx="3657600" cy="19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E7EDA5-7BA2-4425-AF79-C0D269F81FB1}"/>
              </a:ext>
            </a:extLst>
          </p:cNvPr>
          <p:cNvSpPr txBox="1">
            <a:spLocks/>
          </p:cNvSpPr>
          <p:nvPr/>
        </p:nvSpPr>
        <p:spPr>
          <a:xfrm>
            <a:off x="2209800" y="5052134"/>
            <a:ext cx="7772400" cy="14700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FF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IMAGINE IT.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DONE.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1712885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92B7-AAB1-5E87-0E96-4A094615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Training Planner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E5E801-8388-1CFF-8E10-D969F148B5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2509" y="1274612"/>
          <a:ext cx="11679382" cy="5428998"/>
        </p:xfrm>
        <a:graphic>
          <a:graphicData uri="http://schemas.openxmlformats.org/drawingml/2006/table">
            <a:tbl>
              <a:tblPr/>
              <a:tblGrid>
                <a:gridCol w="5839691">
                  <a:extLst>
                    <a:ext uri="{9D8B030D-6E8A-4147-A177-3AD203B41FA5}">
                      <a16:colId xmlns:a16="http://schemas.microsoft.com/office/drawing/2014/main" val="3167379371"/>
                    </a:ext>
                  </a:extLst>
                </a:gridCol>
                <a:gridCol w="5839691">
                  <a:extLst>
                    <a:ext uri="{9D8B030D-6E8A-4147-A177-3AD203B41FA5}">
                      <a16:colId xmlns:a16="http://schemas.microsoft.com/office/drawing/2014/main" val="1521839244"/>
                    </a:ext>
                  </a:extLst>
                </a:gridCol>
              </a:tblGrid>
              <a:tr h="21222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Topics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Timeline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190944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Kick Start of Advance 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 16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48029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1 – Quick Refresh on C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 19 – Feb 22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20934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Pre-processor conditions, Dynamic memory allocation and free 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278727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Structure Padding, Bitwise operations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825400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Advanced Pointers (Double Pointers, Function Pointers)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32283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Weekly Connect 1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effectLst/>
                          <a:latin typeface="+mn-lt"/>
                        </a:rPr>
                        <a:t>Feb 23</a:t>
                      </a:r>
                      <a:r>
                        <a:rPr lang="en-US" sz="1200" b="0" i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52827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2 – Data Structures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Feb 26 – Feb 29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472699"/>
                  </a:ext>
                </a:extLst>
              </a:tr>
              <a:tr h="6927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structure : 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Single/Double/Circular Linked list 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Sorting of linked list Types - Quick &amp; Insertion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Queues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970365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Stack operations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291130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Hashing Algorithms – Hash Table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265053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Weekly Connect 2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1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418103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3 – Threads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4 – Mar 7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166679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Threads and Signal Handling (Basics)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6662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GDB: Memory Debugging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788960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Weekly Connect 3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8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99406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4 – Socket Programming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11 – Mar 14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994793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Socket Programming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891453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Weekly Connect 4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15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396687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Viva Preparation </a:t>
                      </a:r>
                      <a:endParaRPr lang="en-IN" sz="1200" b="0" i="0" dirty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16 – Mar 24</a:t>
                      </a:r>
                      <a:r>
                        <a:rPr lang="en-IN" sz="1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020252"/>
                  </a:ext>
                </a:extLst>
              </a:tr>
              <a:tr h="21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Viva</a:t>
                      </a:r>
                      <a:r>
                        <a:rPr lang="en-IN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 dirty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 25 – Mar 29</a:t>
                      </a:r>
                      <a:r>
                        <a:rPr lang="en-IN" sz="1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200" b="0" i="0" dirty="0">
                        <a:effectLst/>
                        <a:latin typeface="+mn-lt"/>
                      </a:endParaRPr>
                    </a:p>
                  </a:txBody>
                  <a:tcPr marL="79229" marR="79229" marT="24759" marB="24759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42138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71C39-D220-EC05-4829-92A598B2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A5140-11EA-439E-83FB-BAB2F91F61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87563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5B3C-709B-3D02-83DB-DE1C6B3E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B20A-5D0B-EAB6-35B1-CEF66A44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399309"/>
            <a:ext cx="11610109" cy="4957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Write a C program to determine the given number is odd or even using Bitwise operators. </a:t>
            </a:r>
          </a:p>
          <a:p>
            <a:pPr marL="0" indent="0">
              <a:buNone/>
            </a:pPr>
            <a:r>
              <a:rPr lang="en-US" sz="2400" dirty="0"/>
              <a:t>2. Write a C program to count the number of bits set in a number.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64A3"/>
                </a:solidFill>
              </a:rPr>
              <a:t>Input: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64A3"/>
                </a:solidFill>
              </a:rPr>
              <a:t>144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64A3"/>
                </a:solidFill>
              </a:rPr>
              <a:t>Output: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64A3"/>
                </a:solidFill>
              </a:rPr>
              <a:t>Count of Set bits: 2 </a:t>
            </a:r>
          </a:p>
          <a:p>
            <a:pPr marL="0" indent="0">
              <a:buNone/>
            </a:pPr>
            <a:r>
              <a:rPr lang="en-US" sz="2400" dirty="0"/>
              <a:t>3. Write a C program to swap two numbers. Use a function pointer to do this operation.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64A3"/>
                </a:solidFill>
              </a:rPr>
              <a:t>Input: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64A3"/>
                </a:solidFill>
              </a:rPr>
              <a:t>84 25 </a:t>
            </a:r>
          </a:p>
          <a:p>
            <a:pPr marL="400050" lvl="1" indent="0">
              <a:buNone/>
            </a:pPr>
            <a:r>
              <a:rPr lang="en-US" sz="2000" b="1" dirty="0">
                <a:solidFill>
                  <a:srgbClr val="0064A3"/>
                </a:solidFill>
              </a:rPr>
              <a:t>Output: 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64A3"/>
                </a:solidFill>
              </a:rPr>
              <a:t>25 84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4A3"/>
                </a:solidFill>
              </a:rPr>
              <a:t>4. Write an equivalent pointer expression for fetching the value of array element a[</a:t>
            </a:r>
            <a:r>
              <a:rPr lang="en-US" sz="2400" dirty="0" err="1">
                <a:solidFill>
                  <a:srgbClr val="0064A3"/>
                </a:solidFill>
              </a:rPr>
              <a:t>i</a:t>
            </a:r>
            <a:r>
              <a:rPr lang="en-US" sz="2400" dirty="0">
                <a:solidFill>
                  <a:srgbClr val="0064A3"/>
                </a:solidFill>
              </a:rPr>
              <a:t>][j][k][2]</a:t>
            </a:r>
            <a:endParaRPr lang="en-IN" sz="2400" dirty="0">
              <a:solidFill>
                <a:srgbClr val="0064A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FB62-A68F-929A-7C9C-372D993F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29558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197E-F133-F85E-1EA5-E064BE93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54CC-3A3D-928C-93DB-BAE72F4D1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1440873"/>
            <a:ext cx="11471563" cy="5098472"/>
          </a:xfrm>
        </p:spPr>
        <p:txBody>
          <a:bodyPr>
            <a:noAutofit/>
          </a:bodyPr>
          <a:lstStyle/>
          <a:p>
            <a:pPr marL="0" indent="0" algn="l" rtl="0" fontAlgn="base">
              <a:buNone/>
            </a:pPr>
            <a:r>
              <a:rPr lang="en-IN" sz="2400" dirty="0"/>
              <a:t>5. Write a C program to Multiply two matrix (n*n) using pointers.</a:t>
            </a:r>
            <a:r>
              <a:rPr lang="en-US" sz="2400" dirty="0"/>
              <a:t> </a:t>
            </a:r>
          </a:p>
          <a:p>
            <a:pPr marL="400050" lvl="1" indent="0" fontAlgn="base">
              <a:buNone/>
            </a:pPr>
            <a:r>
              <a:rPr lang="en-IN" sz="2000" b="1" dirty="0">
                <a:solidFill>
                  <a:srgbClr val="0064A3"/>
                </a:solidFill>
              </a:rPr>
              <a:t>Input:</a:t>
            </a:r>
            <a:r>
              <a:rPr lang="en-US" sz="2000" b="1" dirty="0">
                <a:solidFill>
                  <a:srgbClr val="0064A3"/>
                </a:solidFill>
              </a:rPr>
              <a:t> 				Out</a:t>
            </a:r>
            <a:r>
              <a:rPr lang="en-IN" sz="2000" b="1" dirty="0">
                <a:solidFill>
                  <a:srgbClr val="0064A3"/>
                </a:solidFill>
              </a:rPr>
              <a:t>put:</a:t>
            </a:r>
            <a:r>
              <a:rPr lang="en-US" sz="2000" b="1" dirty="0">
                <a:solidFill>
                  <a:srgbClr val="0064A3"/>
                </a:solidFill>
              </a:rPr>
              <a:t> 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Size of Row: 3</a:t>
            </a:r>
            <a:r>
              <a:rPr lang="en-US" sz="2000" dirty="0">
                <a:solidFill>
                  <a:srgbClr val="0064A3"/>
                </a:solidFill>
              </a:rPr>
              <a:t> 			Product: 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Size of Column: 3</a:t>
            </a:r>
            <a:r>
              <a:rPr lang="en-US" sz="2000" dirty="0">
                <a:solidFill>
                  <a:srgbClr val="0064A3"/>
                </a:solidFill>
              </a:rPr>
              <a:t> 			48 39 30 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Matrix 1:</a:t>
            </a:r>
            <a:r>
              <a:rPr lang="en-US" sz="2000" dirty="0">
                <a:solidFill>
                  <a:srgbClr val="0064A3"/>
                </a:solidFill>
              </a:rPr>
              <a:t> 				102 84 66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2 3 4</a:t>
            </a:r>
            <a:r>
              <a:rPr lang="en-US" sz="2000" dirty="0">
                <a:solidFill>
                  <a:srgbClr val="0064A3"/>
                </a:solidFill>
              </a:rPr>
              <a:t> 				129 111 93 	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5 6 7</a:t>
            </a:r>
            <a:r>
              <a:rPr lang="en-US" sz="2000" dirty="0">
                <a:solidFill>
                  <a:srgbClr val="0064A3"/>
                </a:solidFill>
              </a:rPr>
              <a:t> 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8 9 1</a:t>
            </a:r>
            <a:r>
              <a:rPr lang="en-US" sz="2000" dirty="0">
                <a:solidFill>
                  <a:srgbClr val="0064A3"/>
                </a:solidFill>
              </a:rPr>
              <a:t> 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Matrix 2:</a:t>
            </a:r>
            <a:r>
              <a:rPr lang="en-US" sz="2000" dirty="0">
                <a:solidFill>
                  <a:srgbClr val="0064A3"/>
                </a:solidFill>
              </a:rPr>
              <a:t> 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9 8 7</a:t>
            </a:r>
            <a:r>
              <a:rPr lang="en-US" sz="2000" dirty="0">
                <a:solidFill>
                  <a:srgbClr val="0064A3"/>
                </a:solidFill>
              </a:rPr>
              <a:t> 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6 5 4</a:t>
            </a:r>
            <a:r>
              <a:rPr lang="en-US" sz="2000" dirty="0">
                <a:solidFill>
                  <a:srgbClr val="0064A3"/>
                </a:solidFill>
              </a:rPr>
              <a:t> </a:t>
            </a:r>
          </a:p>
          <a:p>
            <a:pPr marL="400050" lvl="1" indent="0" fontAlgn="base">
              <a:buNone/>
            </a:pPr>
            <a:r>
              <a:rPr lang="en-IN" sz="2000" dirty="0">
                <a:solidFill>
                  <a:srgbClr val="0064A3"/>
                </a:solidFill>
              </a:rPr>
              <a:t>3 2 1</a:t>
            </a:r>
            <a:r>
              <a:rPr lang="en-US" sz="2000" dirty="0">
                <a:solidFill>
                  <a:srgbClr val="0064A3"/>
                </a:solidFill>
              </a:rPr>
              <a:t> </a:t>
            </a:r>
          </a:p>
          <a:p>
            <a:pPr marL="0" indent="0" fontAlgn="base">
              <a:buNone/>
            </a:pP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19346-9E48-E955-C898-7B18752A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3264D2-4786-3134-16FF-783931A22A17}"/>
              </a:ext>
            </a:extLst>
          </p:cNvPr>
          <p:cNvCxnSpPr/>
          <p:nvPr/>
        </p:nvCxnSpPr>
        <p:spPr>
          <a:xfrm>
            <a:off x="3754582" y="2078182"/>
            <a:ext cx="0" cy="393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48046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C4CC-9560-5A3A-4627-CE5E411C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10626437" cy="914400"/>
          </a:xfrm>
        </p:spPr>
        <p:txBody>
          <a:bodyPr/>
          <a:lstStyle/>
          <a:p>
            <a:r>
              <a:rPr lang="en-IN" dirty="0"/>
              <a:t>Module 1 Assessment – Guess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FF68-A224-6D15-DB12-7F6F2468E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302327"/>
            <a:ext cx="11596254" cy="5167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6. Find the output of the following // Consider the compiler is 32-bit machine</a:t>
            </a:r>
            <a:r>
              <a:rPr lang="en-US" sz="2400" b="0" i="0" dirty="0">
                <a:effectLst/>
                <a:latin typeface="Calibri" panose="020F0502020204030204" pitchFamily="34" charset="0"/>
              </a:rPr>
              <a:t>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0DC25-2F30-55BD-A3C7-98D66B2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59230-C18A-C72D-D311-52FCB76A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1861353"/>
            <a:ext cx="6587270" cy="404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27304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7EBC-6A11-7565-233A-C11267ACD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3013-FDC9-C1A7-0B4B-C33B38D3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10626437" cy="914400"/>
          </a:xfrm>
        </p:spPr>
        <p:txBody>
          <a:bodyPr/>
          <a:lstStyle/>
          <a:p>
            <a:r>
              <a:rPr lang="en-IN" dirty="0"/>
              <a:t>Module 1 Assessment – Guess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FBDE-04E7-71CB-8011-84A725C0E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302327"/>
            <a:ext cx="11596254" cy="5167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7. Find the output of the following // Consider the compiler is 32-bit machine</a:t>
            </a:r>
            <a:r>
              <a:rPr lang="en-US" sz="2400" b="0" i="0" dirty="0">
                <a:effectLst/>
                <a:latin typeface="Calibri" panose="020F0502020204030204" pitchFamily="34" charset="0"/>
              </a:rPr>
              <a:t>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E67-035E-1051-2D5B-D25848FB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DE2A2-A4FB-70A4-A9FB-87B77F60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5" y="1823298"/>
            <a:ext cx="6219820" cy="40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9310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C4D3F-CD2F-1E96-96F3-5BB93A1A0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5692-05E3-CC0C-49E8-60A120A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10626437" cy="914400"/>
          </a:xfrm>
        </p:spPr>
        <p:txBody>
          <a:bodyPr/>
          <a:lstStyle/>
          <a:p>
            <a:r>
              <a:rPr lang="en-IN" dirty="0"/>
              <a:t>Module 1 Assessment – Guess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868C-A638-BC51-4232-6BD20187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1302327"/>
            <a:ext cx="11596254" cy="5167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</a:rPr>
              <a:t>8</a:t>
            </a:r>
            <a:r>
              <a:rPr lang="en-US" sz="2400" b="0" i="0" u="none" strike="noStrike" dirty="0">
                <a:effectLst/>
                <a:latin typeface="Calibri" panose="020F0502020204030204" pitchFamily="34" charset="0"/>
              </a:rPr>
              <a:t>. Find the output of the following // Consider the compiler is 32-bit machine</a:t>
            </a:r>
            <a:r>
              <a:rPr lang="en-US" sz="2400" b="0" i="0" dirty="0">
                <a:effectLst/>
                <a:latin typeface="Calibri" panose="020F0502020204030204" pitchFamily="34" charset="0"/>
              </a:rPr>
              <a:t> 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AD239-E08D-DC79-8738-654CC3BF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5140-11EA-439E-83FB-BAB2F91F617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8FE3D5-90C5-B693-A750-FE1F21D80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84" y="1930820"/>
            <a:ext cx="5325971" cy="42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9215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435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1_Office Theme</vt:lpstr>
      <vt:lpstr>Campus Hires 2024 – Advance C Programming Weekly Assessment</vt:lpstr>
      <vt:lpstr>Training Planner</vt:lpstr>
      <vt:lpstr>Module 1 Assessment</vt:lpstr>
      <vt:lpstr>Module 1 Assessment</vt:lpstr>
      <vt:lpstr>Module 1 Assessment – Guess the output</vt:lpstr>
      <vt:lpstr>Module 1 Assessment – Guess the output</vt:lpstr>
      <vt:lpstr>Module 1 Assessment – Guess the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Hires 2024 – Advance C Programming Weekly Assessment</dc:title>
  <dc:creator>SasiRekha Sivanath</dc:creator>
  <cp:lastModifiedBy>SasiRekha Sivanath</cp:lastModifiedBy>
  <cp:revision>1</cp:revision>
  <dcterms:created xsi:type="dcterms:W3CDTF">2024-02-23T09:33:00Z</dcterms:created>
  <dcterms:modified xsi:type="dcterms:W3CDTF">2024-02-23T10:15:19Z</dcterms:modified>
</cp:coreProperties>
</file>