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
      <p:font typeface="Book Antiqu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22" Type="http://schemas.openxmlformats.org/officeDocument/2006/relationships/font" Target="fonts/BookAntiqua-bold.fntdata"/><Relationship Id="rId10" Type="http://schemas.openxmlformats.org/officeDocument/2006/relationships/slide" Target="slides/slide6.xml"/><Relationship Id="rId21" Type="http://schemas.openxmlformats.org/officeDocument/2006/relationships/font" Target="fonts/BookAntiqua-regular.fntdata"/><Relationship Id="rId13" Type="http://schemas.openxmlformats.org/officeDocument/2006/relationships/slide" Target="slides/slide9.xml"/><Relationship Id="rId24" Type="http://schemas.openxmlformats.org/officeDocument/2006/relationships/font" Target="fonts/BookAntiqua-boldItalic.fntdata"/><Relationship Id="rId12" Type="http://schemas.openxmlformats.org/officeDocument/2006/relationships/slide" Target="slides/slide8.xml"/><Relationship Id="rId23" Type="http://schemas.openxmlformats.org/officeDocument/2006/relationships/font" Target="fonts/BookAntiqu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bg>
      <p:bgPr>
        <a:solidFill>
          <a:schemeClr val="lt1"/>
        </a:solidFill>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6" name="Google Shape;16;p2"/>
          <p:cNvGrpSpPr/>
          <p:nvPr/>
        </p:nvGrpSpPr>
        <p:grpSpPr>
          <a:xfrm>
            <a:off x="1" y="758752"/>
            <a:ext cx="6099248" cy="6099248"/>
            <a:chOff x="0" y="12289"/>
            <a:chExt cx="3550" cy="3551"/>
          </a:xfrm>
        </p:grpSpPr>
        <p:sp>
          <p:nvSpPr>
            <p:cNvPr id="17" name="Google Shape;17;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 name="Google Shape;18;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 name="Google Shape;19;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20" name="Google Shape;20;p2"/>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p:cSld name="Title Content and Picture">
    <p:bg>
      <p:bgPr>
        <a:solidFill>
          <a:schemeClr val="lt1"/>
        </a:solidFill>
      </p:bgPr>
    </p:bg>
    <p:spTree>
      <p:nvGrpSpPr>
        <p:cNvPr id="92" name="Shape 92"/>
        <p:cNvGrpSpPr/>
        <p:nvPr/>
      </p:nvGrpSpPr>
      <p:grpSpPr>
        <a:xfrm>
          <a:off x="0" y="0"/>
          <a:ext cx="0" cy="0"/>
          <a:chOff x="0" y="0"/>
          <a:chExt cx="0" cy="0"/>
        </a:xfrm>
      </p:grpSpPr>
      <p:sp>
        <p:nvSpPr>
          <p:cNvPr id="93" name="Google Shape;93;p11"/>
          <p:cNvSpPr txBox="1"/>
          <p:nvPr>
            <p:ph type="title"/>
          </p:nvPr>
        </p:nvSpPr>
        <p:spPr>
          <a:xfrm>
            <a:off x="575310" y="278129"/>
            <a:ext cx="5063490" cy="2354026"/>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 type="body"/>
          </p:nvPr>
        </p:nvSpPr>
        <p:spPr>
          <a:xfrm>
            <a:off x="594360" y="3279579"/>
            <a:ext cx="5044440" cy="2994415"/>
          </a:xfrm>
          <a:prstGeom prst="rect">
            <a:avLst/>
          </a:prstGeom>
          <a:noFill/>
          <a:ln>
            <a:noFill/>
          </a:ln>
        </p:spPr>
        <p:txBody>
          <a:bodyPr anchorCtr="0" anchor="t" bIns="0" lIns="0" spcFirstLastPara="1" rIns="0" wrap="square" tIns="2286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95" name="Google Shape;95;p11"/>
          <p:cNvCxnSpPr/>
          <p:nvPr/>
        </p:nvCxnSpPr>
        <p:spPr>
          <a:xfrm>
            <a:off x="594360" y="2997459"/>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96" name="Google Shape;96;p11"/>
          <p:cNvSpPr/>
          <p:nvPr>
            <p:ph idx="2" type="pic"/>
          </p:nvPr>
        </p:nvSpPr>
        <p:spPr>
          <a:xfrm>
            <a:off x="6096000" y="0"/>
            <a:ext cx="6118225" cy="6858000"/>
          </a:xfrm>
          <a:prstGeom prst="rect">
            <a:avLst/>
          </a:prstGeom>
          <a:noFill/>
          <a:ln>
            <a:noFill/>
          </a:ln>
        </p:spPr>
      </p:sp>
      <p:sp>
        <p:nvSpPr>
          <p:cNvPr id="97" name="Google Shape;97;p11"/>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98" name="Google Shape;98;p11"/>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bg>
      <p:bgPr>
        <a:solidFill>
          <a:schemeClr val="lt1"/>
        </a:solidFill>
      </p:bgPr>
    </p:bg>
    <p:spTree>
      <p:nvGrpSpPr>
        <p:cNvPr id="99" name="Shape 99"/>
        <p:cNvGrpSpPr/>
        <p:nvPr/>
      </p:nvGrpSpPr>
      <p:grpSpPr>
        <a:xfrm>
          <a:off x="0" y="0"/>
          <a:ext cx="0" cy="0"/>
          <a:chOff x="0" y="0"/>
          <a:chExt cx="0" cy="0"/>
        </a:xfrm>
      </p:grpSpPr>
      <p:grpSp>
        <p:nvGrpSpPr>
          <p:cNvPr id="100" name="Google Shape;100;p12"/>
          <p:cNvGrpSpPr/>
          <p:nvPr/>
        </p:nvGrpSpPr>
        <p:grpSpPr>
          <a:xfrm flipH="1" rot="5400000">
            <a:off x="0" y="3900132"/>
            <a:ext cx="2959226" cy="2959226"/>
            <a:chOff x="0" y="12289"/>
            <a:chExt cx="3550" cy="3551"/>
          </a:xfrm>
        </p:grpSpPr>
        <p:sp>
          <p:nvSpPr>
            <p:cNvPr id="101" name="Google Shape;101;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2" name="Google Shape;102;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3" name="Google Shape;103;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04" name="Google Shape;104;p12"/>
          <p:cNvSpPr txBox="1"/>
          <p:nvPr>
            <p:ph type="title"/>
          </p:nvPr>
        </p:nvSpPr>
        <p:spPr>
          <a:xfrm>
            <a:off x="3661409" y="4661717"/>
            <a:ext cx="7936230" cy="138076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5" name="Google Shape;105;p12"/>
          <p:cNvCxnSpPr/>
          <p:nvPr/>
        </p:nvCxnSpPr>
        <p:spPr>
          <a:xfrm>
            <a:off x="3670935" y="631317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106" name="Google Shape;106;p12"/>
          <p:cNvSpPr txBox="1"/>
          <p:nvPr>
            <p:ph idx="1" type="body"/>
          </p:nvPr>
        </p:nvSpPr>
        <p:spPr>
          <a:xfrm>
            <a:off x="603885" y="584005"/>
            <a:ext cx="2825115" cy="3999060"/>
          </a:xfrm>
          <a:prstGeom prst="rect">
            <a:avLst/>
          </a:prstGeom>
          <a:noFill/>
          <a:ln>
            <a:noFill/>
          </a:ln>
        </p:spPr>
        <p:txBody>
          <a:bodyPr anchorCtr="0" anchor="t" bIns="45700" lIns="0" spcFirstLastPara="1" rIns="91425" wrap="square" tIns="2743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228600" lvl="1" marL="914400" algn="l">
              <a:lnSpc>
                <a:spcPct val="90000"/>
              </a:lnSpc>
              <a:spcBef>
                <a:spcPts val="1800"/>
              </a:spcBef>
              <a:spcAft>
                <a:spcPts val="0"/>
              </a:spcAft>
              <a:buClr>
                <a:schemeClr val="dk1"/>
              </a:buClr>
              <a:buSzPts val="2000"/>
              <a:buNone/>
              <a:defRPr sz="2000"/>
            </a:lvl2pPr>
            <a:lvl3pPr indent="-228600" lvl="2" marL="1371600" algn="l">
              <a:lnSpc>
                <a:spcPct val="90000"/>
              </a:lnSpc>
              <a:spcBef>
                <a:spcPts val="1800"/>
              </a:spcBef>
              <a:spcAft>
                <a:spcPts val="0"/>
              </a:spcAft>
              <a:buClr>
                <a:schemeClr val="dk1"/>
              </a:buClr>
              <a:buSzPts val="2000"/>
              <a:buNone/>
              <a:defRPr sz="2000"/>
            </a:lvl3pPr>
            <a:lvl4pPr indent="-228600" lvl="3" marL="1828800" algn="l">
              <a:lnSpc>
                <a:spcPct val="90000"/>
              </a:lnSpc>
              <a:spcBef>
                <a:spcPts val="1800"/>
              </a:spcBef>
              <a:spcAft>
                <a:spcPts val="0"/>
              </a:spcAft>
              <a:buClr>
                <a:schemeClr val="dk1"/>
              </a:buClr>
              <a:buSzPts val="2000"/>
              <a:buNone/>
              <a:defRPr sz="2000"/>
            </a:lvl4pPr>
            <a:lvl5pPr indent="-228600" lvl="4" marL="2286000" algn="l">
              <a:lnSpc>
                <a:spcPct val="90000"/>
              </a:lnSpc>
              <a:spcBef>
                <a:spcPts val="1800"/>
              </a:spcBef>
              <a:spcAft>
                <a:spcPts val="0"/>
              </a:spcAft>
              <a:buClr>
                <a:schemeClr val="dk1"/>
              </a:buClr>
              <a:buSzPts val="2000"/>
              <a:buNone/>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12"/>
          <p:cNvSpPr txBox="1"/>
          <p:nvPr>
            <p:ph idx="2" type="body"/>
          </p:nvPr>
        </p:nvSpPr>
        <p:spPr>
          <a:xfrm>
            <a:off x="3670934" y="584005"/>
            <a:ext cx="7926705" cy="399906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12"/>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09" name="Google Shape;109;p12"/>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bg>
      <p:bgPr>
        <a:solidFill>
          <a:schemeClr val="lt1"/>
        </a:solidFill>
      </p:bgPr>
    </p:bg>
    <p:spTree>
      <p:nvGrpSpPr>
        <p:cNvPr id="110" name="Shape 110"/>
        <p:cNvGrpSpPr/>
        <p:nvPr/>
      </p:nvGrpSpPr>
      <p:grpSpPr>
        <a:xfrm>
          <a:off x="0" y="0"/>
          <a:ext cx="0" cy="0"/>
          <a:chOff x="0" y="0"/>
          <a:chExt cx="0" cy="0"/>
        </a:xfrm>
      </p:grpSpPr>
      <p:grpSp>
        <p:nvGrpSpPr>
          <p:cNvPr id="111" name="Google Shape;111;p13"/>
          <p:cNvGrpSpPr/>
          <p:nvPr/>
        </p:nvGrpSpPr>
        <p:grpSpPr>
          <a:xfrm rot="10800000">
            <a:off x="8870040" y="0"/>
            <a:ext cx="3325208" cy="3325208"/>
            <a:chOff x="0" y="12289"/>
            <a:chExt cx="3550" cy="3551"/>
          </a:xfrm>
        </p:grpSpPr>
        <p:sp>
          <p:nvSpPr>
            <p:cNvPr id="112" name="Google Shape;112;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3" name="Google Shape;113;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4" name="Google Shape;114;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15" name="Google Shape;115;p13"/>
          <p:cNvSpPr txBox="1"/>
          <p:nvPr>
            <p:ph type="title"/>
          </p:nvPr>
        </p:nvSpPr>
        <p:spPr>
          <a:xfrm>
            <a:off x="594360" y="198408"/>
            <a:ext cx="10972800" cy="1574317"/>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16" name="Google Shape;116;p13"/>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117" name="Google Shape;117;p13"/>
          <p:cNvSpPr txBox="1"/>
          <p:nvPr>
            <p:ph idx="1" type="body"/>
          </p:nvPr>
        </p:nvSpPr>
        <p:spPr>
          <a:xfrm>
            <a:off x="595523" y="2676525"/>
            <a:ext cx="5746750" cy="359747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3"/>
          <p:cNvSpPr txBox="1"/>
          <p:nvPr>
            <p:ph idx="2" type="body"/>
          </p:nvPr>
        </p:nvSpPr>
        <p:spPr>
          <a:xfrm>
            <a:off x="7620000" y="2676525"/>
            <a:ext cx="3947160" cy="3597470"/>
          </a:xfrm>
          <a:prstGeom prst="rect">
            <a:avLst/>
          </a:prstGeom>
          <a:noFill/>
          <a:ln>
            <a:noFill/>
          </a:ln>
        </p:spPr>
        <p:txBody>
          <a:bodyPr anchorCtr="0" anchor="t" bIns="45700" lIns="0" spcFirstLastPara="1" rIns="91425" wrap="square" tIns="457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13"/>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121" name="Shape 121"/>
        <p:cNvGrpSpPr/>
        <p:nvPr/>
      </p:nvGrpSpPr>
      <p:grpSpPr>
        <a:xfrm>
          <a:off x="0" y="0"/>
          <a:ext cx="0" cy="0"/>
          <a:chOff x="0" y="0"/>
          <a:chExt cx="0" cy="0"/>
        </a:xfrm>
      </p:grpSpPr>
      <p:sp>
        <p:nvSpPr>
          <p:cNvPr id="122" name="Google Shape;122;p14"/>
          <p:cNvSpPr txBox="1"/>
          <p:nvPr>
            <p:ph type="title"/>
          </p:nvPr>
        </p:nvSpPr>
        <p:spPr>
          <a:xfrm>
            <a:off x="594360" y="202400"/>
            <a:ext cx="10972800" cy="157032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24" name="Google Shape;124;p14"/>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5" name="Google Shape;125;p14"/>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21" name="Shape 21"/>
        <p:cNvGrpSpPr/>
        <p:nvPr/>
      </p:nvGrpSpPr>
      <p:grpSpPr>
        <a:xfrm>
          <a:off x="0" y="0"/>
          <a:ext cx="0" cy="0"/>
          <a:chOff x="0" y="0"/>
          <a:chExt cx="0" cy="0"/>
        </a:xfrm>
      </p:grpSpPr>
      <p:grpSp>
        <p:nvGrpSpPr>
          <p:cNvPr id="22" name="Google Shape;22;p3"/>
          <p:cNvGrpSpPr/>
          <p:nvPr/>
        </p:nvGrpSpPr>
        <p:grpSpPr>
          <a:xfrm>
            <a:off x="6362700" y="0"/>
            <a:ext cx="5829298" cy="3235602"/>
            <a:chOff x="5612972" y="1"/>
            <a:chExt cx="6615961" cy="3672246"/>
          </a:xfrm>
        </p:grpSpPr>
        <p:sp>
          <p:nvSpPr>
            <p:cNvPr id="23" name="Google Shape;23;p3"/>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 name="Google Shape;24;p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 name="Google Shape;25;p3"/>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 name="Google Shape;26;p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 name="Google Shape;27;p3"/>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8" name="Google Shape;28;p3"/>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594359" y="2281918"/>
            <a:ext cx="6787747" cy="3708517"/>
          </a:xfrm>
          <a:prstGeom prst="rect">
            <a:avLst/>
          </a:prstGeom>
          <a:noFill/>
          <a:ln>
            <a:noFill/>
          </a:ln>
        </p:spPr>
        <p:txBody>
          <a:bodyPr anchorCtr="0" anchor="t" bIns="0" lIns="0" spcFirstLastPara="1" rIns="0" wrap="square" tIns="228600">
            <a:normAutofit/>
          </a:bodyPr>
          <a:lstStyle>
            <a:lvl1pPr indent="-381000" lvl="0" marL="45720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3"/>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31" name="Google Shape;31;p3"/>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2" name="Google Shape;32;p3"/>
          <p:cNvCxnSpPr/>
          <p:nvPr/>
        </p:nvCxnSpPr>
        <p:spPr>
          <a:xfrm>
            <a:off x="594360" y="2148840"/>
            <a:ext cx="2130552"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bg>
      <p:bgPr>
        <a:solidFill>
          <a:schemeClr val="lt1"/>
        </a:solidFill>
      </p:bgPr>
    </p:bg>
    <p:spTree>
      <p:nvGrpSpPr>
        <p:cNvPr id="33" name="Shape 33"/>
        <p:cNvGrpSpPr/>
        <p:nvPr/>
      </p:nvGrpSpPr>
      <p:grpSpPr>
        <a:xfrm>
          <a:off x="0" y="0"/>
          <a:ext cx="0" cy="0"/>
          <a:chOff x="0" y="0"/>
          <a:chExt cx="0" cy="0"/>
        </a:xfrm>
      </p:grpSpPr>
      <p:cxnSp>
        <p:nvCxnSpPr>
          <p:cNvPr id="34" name="Google Shape;34;p4"/>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grpSp>
        <p:nvGrpSpPr>
          <p:cNvPr id="35" name="Google Shape;35;p4"/>
          <p:cNvGrpSpPr/>
          <p:nvPr/>
        </p:nvGrpSpPr>
        <p:grpSpPr>
          <a:xfrm flipH="1" rot="5400000">
            <a:off x="0" y="3900132"/>
            <a:ext cx="2959226" cy="2959226"/>
            <a:chOff x="0" y="12289"/>
            <a:chExt cx="3550" cy="3551"/>
          </a:xfrm>
        </p:grpSpPr>
        <p:sp>
          <p:nvSpPr>
            <p:cNvPr id="36" name="Google Shape;36;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7" name="Google Shape;37;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8" name="Google Shape;38;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9" name="Google Shape;39;p4"/>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body"/>
          </p:nvPr>
        </p:nvSpPr>
        <p:spPr>
          <a:xfrm>
            <a:off x="3657600" y="2282008"/>
            <a:ext cx="7810500" cy="3699328"/>
          </a:xfrm>
          <a:prstGeom prst="rect">
            <a:avLst/>
          </a:prstGeom>
          <a:noFill/>
          <a:ln>
            <a:noFill/>
          </a:ln>
        </p:spPr>
        <p:txBody>
          <a:bodyPr anchorCtr="0" anchor="t" bIns="0" lIns="0" spcFirstLastPara="1" rIns="0" wrap="square" tIns="2286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4"/>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42" name="Google Shape;42;p4"/>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bg>
      <p:bgPr>
        <a:solidFill>
          <a:schemeClr val="lt1"/>
        </a:solidFill>
      </p:bgPr>
    </p:bg>
    <p:spTree>
      <p:nvGrpSpPr>
        <p:cNvPr id="43" name="Shape 43"/>
        <p:cNvGrpSpPr/>
        <p:nvPr/>
      </p:nvGrpSpPr>
      <p:grpSpPr>
        <a:xfrm>
          <a:off x="0" y="0"/>
          <a:ext cx="0" cy="0"/>
          <a:chOff x="0" y="0"/>
          <a:chExt cx="0" cy="0"/>
        </a:xfrm>
      </p:grpSpPr>
      <p:sp>
        <p:nvSpPr>
          <p:cNvPr id="44" name="Google Shape;44;p5"/>
          <p:cNvSpPr txBox="1"/>
          <p:nvPr>
            <p:ph type="ctrTitle"/>
          </p:nvPr>
        </p:nvSpPr>
        <p:spPr>
          <a:xfrm>
            <a:off x="6299835" y="43052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ph idx="2" type="pic"/>
          </p:nvPr>
        </p:nvSpPr>
        <p:spPr>
          <a:xfrm>
            <a:off x="0" y="-11113"/>
            <a:ext cx="5791200" cy="6880226"/>
          </a:xfrm>
          <a:prstGeom prst="rect">
            <a:avLst/>
          </a:prstGeom>
          <a:noFill/>
          <a:ln>
            <a:noFill/>
          </a:ln>
        </p:spPr>
      </p:sp>
      <p:sp>
        <p:nvSpPr>
          <p:cNvPr id="46" name="Google Shape;46;p5"/>
          <p:cNvSpPr txBox="1"/>
          <p:nvPr>
            <p:ph idx="1" type="body"/>
          </p:nvPr>
        </p:nvSpPr>
        <p:spPr>
          <a:xfrm>
            <a:off x="6299835" y="456860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7" name="Google Shape;47;p5"/>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48" name="Shape 48"/>
        <p:cNvGrpSpPr/>
        <p:nvPr/>
      </p:nvGrpSpPr>
      <p:grpSpPr>
        <a:xfrm>
          <a:off x="0" y="0"/>
          <a:ext cx="0" cy="0"/>
          <a:chOff x="0" y="0"/>
          <a:chExt cx="0" cy="0"/>
        </a:xfrm>
      </p:grpSpPr>
      <p:sp>
        <p:nvSpPr>
          <p:cNvPr id="49" name="Google Shape;49;p6"/>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0" name="Google Shape;50;p6"/>
          <p:cNvGrpSpPr/>
          <p:nvPr/>
        </p:nvGrpSpPr>
        <p:grpSpPr>
          <a:xfrm>
            <a:off x="1" y="758752"/>
            <a:ext cx="6099248" cy="6099248"/>
            <a:chOff x="0" y="12289"/>
            <a:chExt cx="3550" cy="3551"/>
          </a:xfrm>
        </p:grpSpPr>
        <p:sp>
          <p:nvSpPr>
            <p:cNvPr id="51" name="Google Shape;51;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2" name="Google Shape;52;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3" name="Google Shape;53;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54" name="Google Shape;54;p6"/>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55" name="Google Shape;55;p6"/>
          <p:cNvSpPr txBox="1"/>
          <p:nvPr>
            <p:ph idx="1" type="body"/>
          </p:nvPr>
        </p:nvSpPr>
        <p:spPr>
          <a:xfrm>
            <a:off x="6309905" y="454955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bg>
      <p:bgPr>
        <a:solidFill>
          <a:schemeClr val="lt1"/>
        </a:solidFill>
      </p:bgPr>
    </p:bg>
    <p:spTree>
      <p:nvGrpSpPr>
        <p:cNvPr id="56" name="Shape 56"/>
        <p:cNvGrpSpPr/>
        <p:nvPr/>
      </p:nvGrpSpPr>
      <p:grpSpPr>
        <a:xfrm>
          <a:off x="0" y="0"/>
          <a:ext cx="0" cy="0"/>
          <a:chOff x="0" y="0"/>
          <a:chExt cx="0" cy="0"/>
        </a:xfrm>
      </p:grpSpPr>
      <p:sp>
        <p:nvSpPr>
          <p:cNvPr id="57" name="Google Shape;57;p7"/>
          <p:cNvSpPr txBox="1"/>
          <p:nvPr>
            <p:ph type="ctrTitle"/>
          </p:nvPr>
        </p:nvSpPr>
        <p:spPr>
          <a:xfrm>
            <a:off x="594360"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8" name="Google Shape;58;p7"/>
          <p:cNvGrpSpPr/>
          <p:nvPr/>
        </p:nvGrpSpPr>
        <p:grpSpPr>
          <a:xfrm rot="10800000">
            <a:off x="6092752" y="0"/>
            <a:ext cx="6099248" cy="6099248"/>
            <a:chOff x="0" y="12289"/>
            <a:chExt cx="3550" cy="3551"/>
          </a:xfrm>
        </p:grpSpPr>
        <p:sp>
          <p:nvSpPr>
            <p:cNvPr id="59" name="Google Shape;59;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0" name="Google Shape;60;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1" name="Google Shape;61;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62" name="Google Shape;62;p7"/>
          <p:cNvSpPr txBox="1"/>
          <p:nvPr>
            <p:ph idx="1" type="body"/>
          </p:nvPr>
        </p:nvSpPr>
        <p:spPr>
          <a:xfrm>
            <a:off x="594360" y="454955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3" name="Google Shape;63;p7"/>
          <p:cNvCxnSpPr/>
          <p:nvPr/>
        </p:nvCxnSpPr>
        <p:spPr>
          <a:xfrm>
            <a:off x="594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accent3"/>
        </a:solidFill>
      </p:bgPr>
    </p:bg>
    <p:spTree>
      <p:nvGrpSpPr>
        <p:cNvPr id="64" name="Shape 64"/>
        <p:cNvGrpSpPr/>
        <p:nvPr/>
      </p:nvGrpSpPr>
      <p:grpSpPr>
        <a:xfrm>
          <a:off x="0" y="0"/>
          <a:ext cx="0" cy="0"/>
          <a:chOff x="0" y="0"/>
          <a:chExt cx="0" cy="0"/>
        </a:xfrm>
      </p:grpSpPr>
      <p:sp>
        <p:nvSpPr>
          <p:cNvPr id="65" name="Google Shape;65;p8"/>
          <p:cNvSpPr/>
          <p:nvPr>
            <p:ph idx="2" type="pic"/>
          </p:nvPr>
        </p:nvSpPr>
        <p:spPr>
          <a:xfrm>
            <a:off x="0" y="0"/>
            <a:ext cx="12192000" cy="6880543"/>
          </a:xfrm>
          <a:prstGeom prst="rect">
            <a:avLst/>
          </a:prstGeom>
          <a:noFill/>
          <a:ln>
            <a:noFill/>
          </a:ln>
        </p:spPr>
      </p:sp>
      <p:sp>
        <p:nvSpPr>
          <p:cNvPr id="66" name="Google Shape;66;p8"/>
          <p:cNvSpPr txBox="1"/>
          <p:nvPr>
            <p:ph type="title"/>
          </p:nvPr>
        </p:nvSpPr>
        <p:spPr>
          <a:xfrm>
            <a:off x="6309359" y="444933"/>
            <a:ext cx="5477479"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Franklin Gothic"/>
              <a:buNone/>
              <a:defRPr b="1" i="0" sz="60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p:nvPr/>
        </p:nvSpPr>
        <p:spPr>
          <a:xfrm>
            <a:off x="6309360" y="3951843"/>
            <a:ext cx="2133600" cy="10058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bg>
      <p:bgPr>
        <a:solidFill>
          <a:schemeClr val="lt1"/>
        </a:solidFill>
      </p:bgPr>
    </p:bg>
    <p:spTree>
      <p:nvGrpSpPr>
        <p:cNvPr id="68" name="Shape 68"/>
        <p:cNvGrpSpPr/>
        <p:nvPr/>
      </p:nvGrpSpPr>
      <p:grpSpPr>
        <a:xfrm>
          <a:off x="0" y="0"/>
          <a:ext cx="0" cy="0"/>
          <a:chOff x="0" y="0"/>
          <a:chExt cx="0" cy="0"/>
        </a:xfrm>
      </p:grpSpPr>
      <p:grpSp>
        <p:nvGrpSpPr>
          <p:cNvPr id="69" name="Google Shape;69;p9"/>
          <p:cNvGrpSpPr/>
          <p:nvPr/>
        </p:nvGrpSpPr>
        <p:grpSpPr>
          <a:xfrm rot="10800000">
            <a:off x="8870040" y="0"/>
            <a:ext cx="3325208" cy="3325208"/>
            <a:chOff x="0" y="12289"/>
            <a:chExt cx="3550" cy="3551"/>
          </a:xfrm>
        </p:grpSpPr>
        <p:sp>
          <p:nvSpPr>
            <p:cNvPr id="70" name="Google Shape;7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1" name="Google Shape;7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2" name="Google Shape;7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73" name="Google Shape;73;p9"/>
          <p:cNvSpPr txBox="1"/>
          <p:nvPr>
            <p:ph type="title"/>
          </p:nvPr>
        </p:nvSpPr>
        <p:spPr>
          <a:xfrm>
            <a:off x="594360" y="278129"/>
            <a:ext cx="9778365" cy="1494596"/>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body"/>
          </p:nvPr>
        </p:nvSpPr>
        <p:spPr>
          <a:xfrm>
            <a:off x="594360" y="2676525"/>
            <a:ext cx="4490827" cy="359747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9"/>
          <p:cNvSpPr txBox="1"/>
          <p:nvPr>
            <p:ph idx="2" type="body"/>
          </p:nvPr>
        </p:nvSpPr>
        <p:spPr>
          <a:xfrm>
            <a:off x="5881898" y="2676525"/>
            <a:ext cx="4490827" cy="359747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9"/>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77" name="Google Shape;77;p9"/>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8" name="Google Shape;78;p9"/>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bg>
      <p:bgPr>
        <a:solidFill>
          <a:schemeClr val="lt1"/>
        </a:solidFill>
      </p:bgPr>
    </p:bg>
    <p:spTree>
      <p:nvGrpSpPr>
        <p:cNvPr id="79" name="Shape 79"/>
        <p:cNvGrpSpPr/>
        <p:nvPr/>
      </p:nvGrpSpPr>
      <p:grpSpPr>
        <a:xfrm>
          <a:off x="0" y="0"/>
          <a:ext cx="0" cy="0"/>
          <a:chOff x="0" y="0"/>
          <a:chExt cx="0" cy="0"/>
        </a:xfrm>
      </p:grpSpPr>
      <p:grpSp>
        <p:nvGrpSpPr>
          <p:cNvPr id="80" name="Google Shape;80;p10"/>
          <p:cNvGrpSpPr/>
          <p:nvPr/>
        </p:nvGrpSpPr>
        <p:grpSpPr>
          <a:xfrm>
            <a:off x="6362700" y="0"/>
            <a:ext cx="5829298" cy="3235602"/>
            <a:chOff x="5612972" y="1"/>
            <a:chExt cx="6615961" cy="3672246"/>
          </a:xfrm>
        </p:grpSpPr>
        <p:sp>
          <p:nvSpPr>
            <p:cNvPr id="81" name="Google Shape;81;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2" name="Google Shape;82;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3" name="Google Shape;83;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4" name="Google Shape;84;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5" name="Google Shape;85;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86" name="Google Shape;86;p10"/>
          <p:cNvSpPr txBox="1"/>
          <p:nvPr>
            <p:ph type="title"/>
          </p:nvPr>
        </p:nvSpPr>
        <p:spPr>
          <a:xfrm>
            <a:off x="6318885" y="3499667"/>
            <a:ext cx="4939666" cy="254281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7" name="Google Shape;87;p10"/>
          <p:cNvCxnSpPr/>
          <p:nvPr/>
        </p:nvCxnSpPr>
        <p:spPr>
          <a:xfrm>
            <a:off x="6347460" y="631317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88" name="Google Shape;88;p10"/>
          <p:cNvSpPr txBox="1"/>
          <p:nvPr>
            <p:ph idx="1" type="body"/>
          </p:nvPr>
        </p:nvSpPr>
        <p:spPr>
          <a:xfrm>
            <a:off x="603885" y="457201"/>
            <a:ext cx="5198269" cy="2305050"/>
          </a:xfrm>
          <a:prstGeom prst="rect">
            <a:avLst/>
          </a:prstGeom>
          <a:noFill/>
          <a:ln>
            <a:noFill/>
          </a:ln>
        </p:spPr>
        <p:txBody>
          <a:bodyPr anchorCtr="0" anchor="t" bIns="45700" lIns="0" spcFirstLastPara="1" rIns="91425" wrap="square" tIns="274300">
            <a:normAutofit/>
          </a:bodyPr>
          <a:lstStyle>
            <a:lvl1pPr indent="-355600" lvl="0" marL="457200" algn="l">
              <a:lnSpc>
                <a:spcPct val="90000"/>
              </a:lnSpc>
              <a:spcBef>
                <a:spcPts val="1800"/>
              </a:spcBef>
              <a:spcAft>
                <a:spcPts val="0"/>
              </a:spcAft>
              <a:buClr>
                <a:schemeClr val="dk1"/>
              </a:buClr>
              <a:buSzPts val="2000"/>
              <a:buFont typeface="Franklin Gothic"/>
              <a:buAutoNum type="arabicPeriod"/>
              <a:defRPr sz="2000"/>
            </a:lvl1pPr>
            <a:lvl2pPr indent="-355600" lvl="1" marL="914400" algn="l">
              <a:lnSpc>
                <a:spcPct val="90000"/>
              </a:lnSpc>
              <a:spcBef>
                <a:spcPts val="1800"/>
              </a:spcBef>
              <a:spcAft>
                <a:spcPts val="0"/>
              </a:spcAft>
              <a:buClr>
                <a:schemeClr val="dk1"/>
              </a:buClr>
              <a:buSzPts val="2000"/>
              <a:buFont typeface="Franklin Gothic"/>
              <a:buAutoNum type="alphaLcPeriod"/>
              <a:defRPr sz="2000"/>
            </a:lvl2pPr>
            <a:lvl3pPr indent="-355600" lvl="2" marL="1371600" algn="l">
              <a:lnSpc>
                <a:spcPct val="90000"/>
              </a:lnSpc>
              <a:spcBef>
                <a:spcPts val="1800"/>
              </a:spcBef>
              <a:spcAft>
                <a:spcPts val="0"/>
              </a:spcAft>
              <a:buClr>
                <a:schemeClr val="dk1"/>
              </a:buClr>
              <a:buSzPts val="2000"/>
              <a:buFont typeface="Franklin Gothic"/>
              <a:buAutoNum type="arabicParenR"/>
              <a:defRPr sz="2000"/>
            </a:lvl3pPr>
            <a:lvl4pPr indent="-228600" lvl="3" marL="1828800" algn="l">
              <a:lnSpc>
                <a:spcPct val="90000"/>
              </a:lnSpc>
              <a:spcBef>
                <a:spcPts val="1800"/>
              </a:spcBef>
              <a:spcAft>
                <a:spcPts val="0"/>
              </a:spcAft>
              <a:buClr>
                <a:schemeClr val="dk1"/>
              </a:buClr>
              <a:buSzPts val="2000"/>
              <a:buFont typeface="Franklin Gothic"/>
              <a:buNone/>
              <a:defRPr sz="2000"/>
            </a:lvl4pPr>
            <a:lvl5pPr indent="-355600" lvl="4" marL="2286000" algn="l">
              <a:lnSpc>
                <a:spcPct val="90000"/>
              </a:lnSpc>
              <a:spcBef>
                <a:spcPts val="1800"/>
              </a:spcBef>
              <a:spcAft>
                <a:spcPts val="0"/>
              </a:spcAft>
              <a:buClr>
                <a:schemeClr val="dk1"/>
              </a:buClr>
              <a:buSzPts val="2000"/>
              <a:buFont typeface="Franklin Gothic"/>
              <a:buAutoNum type="arabicPeriod"/>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0"/>
          <p:cNvSpPr txBox="1"/>
          <p:nvPr>
            <p:ph idx="2" type="body"/>
          </p:nvPr>
        </p:nvSpPr>
        <p:spPr>
          <a:xfrm>
            <a:off x="594360" y="2810595"/>
            <a:ext cx="5198269" cy="3319513"/>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0" name="Google Shape;90;p10"/>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91" name="Google Shape;91;p10"/>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9436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59436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1"/>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1" i="0" sz="11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1" i="0" sz="11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1" i="0" sz="11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1" i="0" sz="11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1" i="0" sz="11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1" i="0" sz="11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1" i="0" sz="11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1" i="0" sz="11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ctrTitle"/>
          </p:nvPr>
        </p:nvSpPr>
        <p:spPr>
          <a:xfrm>
            <a:off x="3856383" y="411479"/>
            <a:ext cx="7939921" cy="3291840"/>
          </a:xfrm>
          <a:prstGeom prst="rect">
            <a:avLst/>
          </a:prstGeom>
          <a:noFill/>
          <a:ln>
            <a:noFill/>
          </a:ln>
        </p:spPr>
        <p:txBody>
          <a:bodyPr anchorCtr="0" anchor="b" bIns="0" lIns="0" spcFirstLastPara="1" rIns="0" wrap="square" tIns="0">
            <a:noAutofit/>
          </a:bodyPr>
          <a:lstStyle/>
          <a:p>
            <a:pPr indent="0" lvl="0" marL="0" rtl="0" algn="ctr">
              <a:lnSpc>
                <a:spcPct val="107000"/>
              </a:lnSpc>
              <a:spcBef>
                <a:spcPts val="0"/>
              </a:spcBef>
              <a:spcAft>
                <a:spcPts val="0"/>
              </a:spcAft>
              <a:buClr>
                <a:schemeClr val="dk1"/>
              </a:buClr>
              <a:buSzPts val="6000"/>
              <a:buFont typeface="Book Antiqua"/>
              <a:buNone/>
            </a:pPr>
            <a:r>
              <a:rPr lang="en-US">
                <a:latin typeface="Book Antiqua"/>
                <a:ea typeface="Book Antiqua"/>
                <a:cs typeface="Book Antiqua"/>
                <a:sym typeface="Book Antiqua"/>
              </a:rPr>
              <a:t>Streamline Data Flow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594360" y="102875"/>
            <a:ext cx="10873740" cy="106401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Calibri"/>
              <a:buNone/>
            </a:pPr>
            <a:r>
              <a:rPr lang="en-US" sz="4400">
                <a:latin typeface="Calibri"/>
                <a:ea typeface="Calibri"/>
                <a:cs typeface="Calibri"/>
                <a:sym typeface="Calibri"/>
              </a:rPr>
              <a:t>6.2 </a:t>
            </a:r>
            <a:r>
              <a:rPr lang="en-US">
                <a:latin typeface="Calibri"/>
                <a:ea typeface="Calibri"/>
                <a:cs typeface="Calibri"/>
                <a:sym typeface="Calibri"/>
              </a:rPr>
              <a:t>Azure DataFactory</a:t>
            </a:r>
            <a:endParaRPr sz="4400">
              <a:latin typeface="Calibri"/>
              <a:ea typeface="Calibri"/>
              <a:cs typeface="Calibri"/>
              <a:sym typeface="Calibri"/>
            </a:endParaRPr>
          </a:p>
        </p:txBody>
      </p:sp>
      <p:sp>
        <p:nvSpPr>
          <p:cNvPr id="221" name="Google Shape;221;p24"/>
          <p:cNvSpPr txBox="1"/>
          <p:nvPr>
            <p:ph idx="1" type="body"/>
          </p:nvPr>
        </p:nvSpPr>
        <p:spPr>
          <a:xfrm>
            <a:off x="1186070" y="1239078"/>
            <a:ext cx="10282030" cy="4742622"/>
          </a:xfrm>
          <a:prstGeom prst="rect">
            <a:avLst/>
          </a:prstGeom>
          <a:noFill/>
          <a:ln>
            <a:noFill/>
          </a:ln>
        </p:spPr>
        <p:txBody>
          <a:bodyPr anchorCtr="0" anchor="t" bIns="0" lIns="0" spcFirstLastPara="1" rIns="0" wrap="square" tIns="228600">
            <a:normAutofit/>
          </a:bodyPr>
          <a:lstStyle/>
          <a:p>
            <a:pPr indent="-342900" lvl="0" marL="342900" rtl="0" algn="l">
              <a:lnSpc>
                <a:spcPct val="90000"/>
              </a:lnSpc>
              <a:spcBef>
                <a:spcPts val="0"/>
              </a:spcBef>
              <a:spcAft>
                <a:spcPts val="0"/>
              </a:spcAft>
              <a:buClr>
                <a:schemeClr val="dk1"/>
              </a:buClr>
              <a:buSzPts val="1400"/>
              <a:buFont typeface="Franklin Gothic"/>
              <a:buAutoNum type="arabicPeriod"/>
            </a:pPr>
            <a:r>
              <a:rPr lang="en-US" sz="1400">
                <a:latin typeface="Calibri"/>
                <a:ea typeface="Calibri"/>
                <a:cs typeface="Calibri"/>
                <a:sym typeface="Calibri"/>
              </a:rPr>
              <a:t>Create a Azure DataFactory account and Open the workspace</a:t>
            </a:r>
            <a:endParaRPr/>
          </a:p>
          <a:p>
            <a:pPr indent="-342900" lvl="0" marL="342900" rtl="0" algn="l">
              <a:lnSpc>
                <a:spcPct val="90000"/>
              </a:lnSpc>
              <a:spcBef>
                <a:spcPts val="1800"/>
              </a:spcBef>
              <a:spcAft>
                <a:spcPts val="0"/>
              </a:spcAft>
              <a:buClr>
                <a:schemeClr val="dk1"/>
              </a:buClr>
              <a:buSzPts val="1400"/>
              <a:buFont typeface="Franklin Gothic"/>
              <a:buAutoNum type="arabicPeriod"/>
            </a:pPr>
            <a:r>
              <a:rPr lang="en-US" sz="1400">
                <a:latin typeface="Calibri"/>
                <a:ea typeface="Calibri"/>
                <a:cs typeface="Calibri"/>
                <a:sym typeface="Calibri"/>
              </a:rPr>
              <a:t>Create Pipeline with notebook in it.</a:t>
            </a:r>
            <a:endParaRPr/>
          </a:p>
          <a:p>
            <a:pPr indent="-342900" lvl="0" marL="342900" rtl="0" algn="l">
              <a:lnSpc>
                <a:spcPct val="90000"/>
              </a:lnSpc>
              <a:spcBef>
                <a:spcPts val="1800"/>
              </a:spcBef>
              <a:spcAft>
                <a:spcPts val="0"/>
              </a:spcAft>
              <a:buClr>
                <a:schemeClr val="dk1"/>
              </a:buClr>
              <a:buSzPts val="1400"/>
              <a:buFont typeface="Franklin Gothic"/>
              <a:buAutoNum type="arabicPeriod"/>
            </a:pPr>
            <a:r>
              <a:rPr lang="en-US" sz="1400">
                <a:latin typeface="Calibri"/>
                <a:ea typeface="Calibri"/>
                <a:cs typeface="Calibri"/>
                <a:sym typeface="Calibri"/>
              </a:rPr>
              <a:t>Provide the access key for the pipeline connection.</a:t>
            </a:r>
            <a:endParaRPr/>
          </a:p>
          <a:p>
            <a:pPr indent="-342900" lvl="0" marL="342900" rtl="0" algn="l">
              <a:lnSpc>
                <a:spcPct val="90000"/>
              </a:lnSpc>
              <a:spcBef>
                <a:spcPts val="1800"/>
              </a:spcBef>
              <a:spcAft>
                <a:spcPts val="0"/>
              </a:spcAft>
              <a:buClr>
                <a:schemeClr val="dk1"/>
              </a:buClr>
              <a:buSzPts val="1400"/>
              <a:buFont typeface="Franklin Gothic"/>
              <a:buAutoNum type="arabicPeriod"/>
            </a:pPr>
            <a:r>
              <a:rPr lang="en-US" sz="1400">
                <a:latin typeface="Calibri"/>
                <a:ea typeface="Calibri"/>
                <a:cs typeface="Calibri"/>
                <a:sym typeface="Calibri"/>
              </a:rPr>
              <a:t>Validate and debug the pipeline which we have created</a:t>
            </a:r>
            <a:endParaRPr/>
          </a:p>
        </p:txBody>
      </p:sp>
      <p:grpSp>
        <p:nvGrpSpPr>
          <p:cNvPr id="222" name="Google Shape;222;p24"/>
          <p:cNvGrpSpPr/>
          <p:nvPr/>
        </p:nvGrpSpPr>
        <p:grpSpPr>
          <a:xfrm flipH="1" rot="5400000">
            <a:off x="-826943" y="4727075"/>
            <a:ext cx="2959226" cy="1305339"/>
            <a:chOff x="0" y="12289"/>
            <a:chExt cx="3550" cy="3551"/>
          </a:xfrm>
        </p:grpSpPr>
        <p:sp>
          <p:nvSpPr>
            <p:cNvPr id="223" name="Google Shape;223;p2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4" name="Google Shape;224;p2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5" name="Google Shape;225;p2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226" name="Google Shape;226;p24"/>
          <p:cNvCxnSpPr/>
          <p:nvPr/>
        </p:nvCxnSpPr>
        <p:spPr>
          <a:xfrm flipH="1" rot="10800000">
            <a:off x="2850549" y="4069511"/>
            <a:ext cx="826781" cy="7834"/>
          </a:xfrm>
          <a:prstGeom prst="straightConnector1">
            <a:avLst/>
          </a:prstGeom>
          <a:noFill/>
          <a:ln cap="flat" cmpd="sng" w="9525">
            <a:solidFill>
              <a:schemeClr val="dk1"/>
            </a:solidFill>
            <a:prstDash val="solid"/>
            <a:miter lim="800000"/>
            <a:headEnd len="sm" w="sm" type="none"/>
            <a:tailEnd len="med" w="med" type="triangle"/>
          </a:ln>
        </p:spPr>
      </p:cxnSp>
      <p:cxnSp>
        <p:nvCxnSpPr>
          <p:cNvPr id="227" name="Google Shape;227;p24"/>
          <p:cNvCxnSpPr/>
          <p:nvPr/>
        </p:nvCxnSpPr>
        <p:spPr>
          <a:xfrm flipH="1" rot="10800000">
            <a:off x="7011941" y="4062338"/>
            <a:ext cx="883076" cy="531"/>
          </a:xfrm>
          <a:prstGeom prst="straightConnector1">
            <a:avLst/>
          </a:prstGeom>
          <a:noFill/>
          <a:ln cap="flat" cmpd="sng" w="9525">
            <a:solidFill>
              <a:schemeClr val="dk1"/>
            </a:solidFill>
            <a:prstDash val="solid"/>
            <a:miter lim="800000"/>
            <a:headEnd len="sm" w="sm" type="none"/>
            <a:tailEnd len="med" w="med" type="triangle"/>
          </a:ln>
        </p:spPr>
      </p:cxnSp>
      <p:cxnSp>
        <p:nvCxnSpPr>
          <p:cNvPr id="228" name="Google Shape;228;p24"/>
          <p:cNvCxnSpPr/>
          <p:nvPr/>
        </p:nvCxnSpPr>
        <p:spPr>
          <a:xfrm flipH="1">
            <a:off x="7123897" y="4575854"/>
            <a:ext cx="2312700" cy="1571100"/>
          </a:xfrm>
          <a:prstGeom prst="bentConnector2">
            <a:avLst/>
          </a:prstGeom>
          <a:noFill/>
          <a:ln cap="flat" cmpd="sng" w="9525">
            <a:solidFill>
              <a:schemeClr val="dk1"/>
            </a:solidFill>
            <a:prstDash val="solid"/>
            <a:miter lim="800000"/>
            <a:headEnd len="sm" w="sm" type="none"/>
            <a:tailEnd len="med" w="med" type="triangle"/>
          </a:ln>
        </p:spPr>
      </p:cxnSp>
      <p:pic>
        <p:nvPicPr>
          <p:cNvPr id="229" name="Google Shape;229;p24"/>
          <p:cNvPicPr preferRelativeResize="0"/>
          <p:nvPr/>
        </p:nvPicPr>
        <p:blipFill rotWithShape="1">
          <a:blip r:embed="rId3">
            <a:alphaModFix/>
          </a:blip>
          <a:srcRect b="0" l="0" r="0" t="0"/>
          <a:stretch/>
        </p:blipFill>
        <p:spPr>
          <a:xfrm>
            <a:off x="226745" y="3369675"/>
            <a:ext cx="2810451" cy="1420964"/>
          </a:xfrm>
          <a:prstGeom prst="rect">
            <a:avLst/>
          </a:prstGeom>
          <a:noFill/>
          <a:ln>
            <a:noFill/>
          </a:ln>
          <a:effectLst>
            <a:outerShdw blurRad="190500" rotWithShape="0" algn="tl">
              <a:srgbClr val="000000">
                <a:alpha val="69803"/>
              </a:srgbClr>
            </a:outerShdw>
          </a:effectLst>
        </p:spPr>
      </p:pic>
      <p:pic>
        <p:nvPicPr>
          <p:cNvPr id="230" name="Google Shape;230;p24"/>
          <p:cNvPicPr preferRelativeResize="0"/>
          <p:nvPr/>
        </p:nvPicPr>
        <p:blipFill rotWithShape="1">
          <a:blip r:embed="rId4">
            <a:alphaModFix/>
          </a:blip>
          <a:srcRect b="0" l="0" r="0" t="0"/>
          <a:stretch/>
        </p:blipFill>
        <p:spPr>
          <a:xfrm>
            <a:off x="3653750" y="3399423"/>
            <a:ext cx="3376118" cy="1413131"/>
          </a:xfrm>
          <a:prstGeom prst="rect">
            <a:avLst/>
          </a:prstGeom>
          <a:noFill/>
          <a:ln>
            <a:noFill/>
          </a:ln>
          <a:effectLst>
            <a:outerShdw blurRad="190500" rotWithShape="0" algn="tl">
              <a:srgbClr val="000000">
                <a:alpha val="69803"/>
              </a:srgbClr>
            </a:outerShdw>
          </a:effectLst>
        </p:spPr>
      </p:pic>
      <p:pic>
        <p:nvPicPr>
          <p:cNvPr id="231" name="Google Shape;231;p24"/>
          <p:cNvPicPr preferRelativeResize="0"/>
          <p:nvPr/>
        </p:nvPicPr>
        <p:blipFill rotWithShape="1">
          <a:blip r:embed="rId5">
            <a:alphaModFix/>
          </a:blip>
          <a:srcRect b="0" l="0" r="0" t="0"/>
          <a:stretch/>
        </p:blipFill>
        <p:spPr>
          <a:xfrm>
            <a:off x="7807093" y="3399423"/>
            <a:ext cx="3898670" cy="1473719"/>
          </a:xfrm>
          <a:prstGeom prst="rect">
            <a:avLst/>
          </a:prstGeom>
          <a:noFill/>
          <a:ln>
            <a:noFill/>
          </a:ln>
          <a:effectLst>
            <a:outerShdw blurRad="190500" rotWithShape="0" algn="tl">
              <a:srgbClr val="000000">
                <a:alpha val="69803"/>
              </a:srgbClr>
            </a:outerShdw>
          </a:effectLst>
        </p:spPr>
      </p:pic>
      <p:pic>
        <p:nvPicPr>
          <p:cNvPr id="232" name="Google Shape;232;p24"/>
          <p:cNvPicPr preferRelativeResize="0"/>
          <p:nvPr/>
        </p:nvPicPr>
        <p:blipFill rotWithShape="1">
          <a:blip r:embed="rId6">
            <a:alphaModFix/>
          </a:blip>
          <a:srcRect b="0" l="0" r="0" t="0"/>
          <a:stretch/>
        </p:blipFill>
        <p:spPr>
          <a:xfrm>
            <a:off x="3916566" y="5139374"/>
            <a:ext cx="3207225" cy="1615751"/>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ctrTitle"/>
          </p:nvPr>
        </p:nvSpPr>
        <p:spPr>
          <a:xfrm>
            <a:off x="594360" y="41147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Thank you</a:t>
            </a:r>
            <a:endParaRPr/>
          </a:p>
        </p:txBody>
      </p:sp>
      <p:sp>
        <p:nvSpPr>
          <p:cNvPr id="239" name="Google Shape;239;p25"/>
          <p:cNvSpPr txBox="1"/>
          <p:nvPr>
            <p:ph idx="1" type="body"/>
          </p:nvPr>
        </p:nvSpPr>
        <p:spPr>
          <a:xfrm>
            <a:off x="594360" y="4549552"/>
            <a:ext cx="5486400" cy="164592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D7C3F"/>
              </a:buClr>
              <a:buSzPts val="2400"/>
              <a:buNone/>
            </a:pPr>
            <a:r>
              <a:rPr lang="en-US"/>
              <a:t>A.Sharath Chandra</a:t>
            </a:r>
            <a:endParaRPr/>
          </a:p>
          <a:p>
            <a:pPr indent="0" lvl="0" marL="0" rtl="0" algn="l">
              <a:lnSpc>
                <a:spcPct val="90000"/>
              </a:lnSpc>
              <a:spcBef>
                <a:spcPts val="1000"/>
              </a:spcBef>
              <a:spcAft>
                <a:spcPts val="0"/>
              </a:spcAft>
              <a:buClr>
                <a:srgbClr val="5D7C3F"/>
              </a:buClr>
              <a:buSzPts val="2400"/>
              <a:buNone/>
            </a:pPr>
            <a:r>
              <a:rPr lang="en-US"/>
              <a:t>Data Engineering Batch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Agenda</a:t>
            </a:r>
            <a:endParaRPr/>
          </a:p>
        </p:txBody>
      </p:sp>
      <p:sp>
        <p:nvSpPr>
          <p:cNvPr id="138" name="Google Shape;138;p16"/>
          <p:cNvSpPr txBox="1"/>
          <p:nvPr>
            <p:ph idx="1" type="body"/>
          </p:nvPr>
        </p:nvSpPr>
        <p:spPr>
          <a:xfrm>
            <a:off x="593725" y="2281238"/>
            <a:ext cx="6788150" cy="3709987"/>
          </a:xfrm>
          <a:prstGeom prst="rect">
            <a:avLst/>
          </a:prstGeom>
          <a:noFill/>
          <a:ln>
            <a:noFill/>
          </a:ln>
        </p:spPr>
        <p:txBody>
          <a:bodyPr anchorCtr="0" anchor="t" bIns="0" lIns="0" spcFirstLastPara="1" rIns="0" wrap="square" tIns="457200">
            <a:noAutofit/>
          </a:bodyPr>
          <a:lstStyle/>
          <a:p>
            <a:pPr indent="-457200" lvl="0" marL="457200" rtl="0" algn="l">
              <a:lnSpc>
                <a:spcPct val="80000"/>
              </a:lnSpc>
              <a:spcBef>
                <a:spcPts val="0"/>
              </a:spcBef>
              <a:spcAft>
                <a:spcPts val="0"/>
              </a:spcAft>
              <a:buClr>
                <a:srgbClr val="5D7C3F"/>
              </a:buClr>
              <a:buSzPts val="2000"/>
              <a:buFont typeface="Franklin Gothic"/>
              <a:buAutoNum type="arabicPeriod"/>
            </a:pPr>
            <a:r>
              <a:rPr lang="en-US" sz="2000">
                <a:latin typeface="Calibri"/>
                <a:ea typeface="Calibri"/>
                <a:cs typeface="Calibri"/>
                <a:sym typeface="Calibri"/>
              </a:rPr>
              <a:t>Project Statement</a:t>
            </a:r>
            <a:endParaRPr/>
          </a:p>
          <a:p>
            <a:pPr indent="-457200" lvl="0" marL="457200" rtl="0" algn="l">
              <a:lnSpc>
                <a:spcPct val="80000"/>
              </a:lnSpc>
              <a:spcBef>
                <a:spcPts val="2200"/>
              </a:spcBef>
              <a:spcAft>
                <a:spcPts val="0"/>
              </a:spcAft>
              <a:buClr>
                <a:srgbClr val="5D7C3F"/>
              </a:buClr>
              <a:buSzPts val="2000"/>
              <a:buFont typeface="Franklin Gothic"/>
              <a:buAutoNum type="arabicPeriod"/>
            </a:pPr>
            <a:r>
              <a:rPr lang="en-US" sz="2000">
                <a:latin typeface="Calibri"/>
                <a:ea typeface="Calibri"/>
                <a:cs typeface="Calibri"/>
                <a:sym typeface="Calibri"/>
              </a:rPr>
              <a:t>Project Overview</a:t>
            </a:r>
            <a:endParaRPr/>
          </a:p>
          <a:p>
            <a:pPr indent="-457200" lvl="0" marL="457200" rtl="0" algn="l">
              <a:lnSpc>
                <a:spcPct val="80000"/>
              </a:lnSpc>
              <a:spcBef>
                <a:spcPts val="2200"/>
              </a:spcBef>
              <a:spcAft>
                <a:spcPts val="0"/>
              </a:spcAft>
              <a:buClr>
                <a:srgbClr val="5D7C3F"/>
              </a:buClr>
              <a:buSzPts val="2000"/>
              <a:buFont typeface="Franklin Gothic"/>
              <a:buAutoNum type="arabicPeriod"/>
            </a:pPr>
            <a:r>
              <a:rPr lang="en-US" sz="2000">
                <a:latin typeface="Calibri"/>
                <a:ea typeface="Calibri"/>
                <a:cs typeface="Calibri"/>
                <a:sym typeface="Calibri"/>
              </a:rPr>
              <a:t>Process Flow</a:t>
            </a:r>
            <a:endParaRPr/>
          </a:p>
          <a:p>
            <a:pPr indent="-457200" lvl="0" marL="457200" rtl="0" algn="l">
              <a:lnSpc>
                <a:spcPct val="80000"/>
              </a:lnSpc>
              <a:spcBef>
                <a:spcPts val="2200"/>
              </a:spcBef>
              <a:spcAft>
                <a:spcPts val="0"/>
              </a:spcAft>
              <a:buClr>
                <a:srgbClr val="5D7C3F"/>
              </a:buClr>
              <a:buSzPts val="2000"/>
              <a:buFont typeface="Franklin Gothic"/>
              <a:buAutoNum type="arabicPeriod"/>
            </a:pPr>
            <a:r>
              <a:rPr lang="en-US" sz="2000">
                <a:latin typeface="Calibri"/>
                <a:ea typeface="Calibri"/>
                <a:cs typeface="Calibri"/>
                <a:sym typeface="Calibri"/>
              </a:rPr>
              <a:t>Azure Resource Used</a:t>
            </a:r>
            <a:endParaRPr/>
          </a:p>
          <a:p>
            <a:pPr indent="-457200" lvl="0" marL="457200" rtl="0" algn="l">
              <a:lnSpc>
                <a:spcPct val="80000"/>
              </a:lnSpc>
              <a:spcBef>
                <a:spcPts val="2200"/>
              </a:spcBef>
              <a:spcAft>
                <a:spcPts val="0"/>
              </a:spcAft>
              <a:buClr>
                <a:srgbClr val="5D7C3F"/>
              </a:buClr>
              <a:buSzPts val="2000"/>
              <a:buFont typeface="Franklin Gothic"/>
              <a:buAutoNum type="arabicPeriod"/>
            </a:pPr>
            <a:r>
              <a:rPr lang="en-US" sz="2000">
                <a:latin typeface="Calibri"/>
                <a:ea typeface="Calibri"/>
                <a:cs typeface="Calibri"/>
                <a:sym typeface="Calibri"/>
              </a:rPr>
              <a:t>Project Requirements</a:t>
            </a:r>
            <a:endParaRPr/>
          </a:p>
          <a:p>
            <a:pPr indent="-457200" lvl="0" marL="457200" rtl="0" algn="l">
              <a:lnSpc>
                <a:spcPct val="80000"/>
              </a:lnSpc>
              <a:spcBef>
                <a:spcPts val="2200"/>
              </a:spcBef>
              <a:spcAft>
                <a:spcPts val="0"/>
              </a:spcAft>
              <a:buClr>
                <a:srgbClr val="5D7C3F"/>
              </a:buClr>
              <a:buSzPts val="2000"/>
              <a:buFont typeface="Franklin Gothic"/>
              <a:buAutoNum type="arabicPeriod"/>
            </a:pPr>
            <a:r>
              <a:rPr lang="en-US" sz="2000">
                <a:latin typeface="Calibri"/>
                <a:ea typeface="Calibri"/>
                <a:cs typeface="Calibri"/>
                <a:sym typeface="Calibri"/>
              </a:rPr>
              <a:t>Implementation</a:t>
            </a:r>
            <a:endParaRPr/>
          </a:p>
          <a:p>
            <a:pPr indent="-457200" lvl="0" marL="457200" rtl="0" algn="l">
              <a:lnSpc>
                <a:spcPct val="80000"/>
              </a:lnSpc>
              <a:spcBef>
                <a:spcPts val="2200"/>
              </a:spcBef>
              <a:spcAft>
                <a:spcPts val="0"/>
              </a:spcAft>
              <a:buClr>
                <a:srgbClr val="5D7C3F"/>
              </a:buClr>
              <a:buSzPts val="2000"/>
              <a:buFont typeface="Franklin Gothic"/>
              <a:buAutoNum type="arabicPeriod"/>
            </a:pPr>
            <a:r>
              <a:rPr lang="en-US" sz="2000">
                <a:latin typeface="Calibri"/>
                <a:ea typeface="Calibri"/>
                <a:cs typeface="Calibri"/>
                <a:sym typeface="Calibri"/>
              </a:rPr>
              <a:t>Technologies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457200" lvl="0" marL="457200" rtl="0" algn="l">
              <a:lnSpc>
                <a:spcPct val="80000"/>
              </a:lnSpc>
              <a:spcBef>
                <a:spcPts val="0"/>
              </a:spcBef>
              <a:spcAft>
                <a:spcPts val="0"/>
              </a:spcAft>
              <a:buClr>
                <a:schemeClr val="dk1"/>
              </a:buClr>
              <a:buSzPts val="4400"/>
              <a:buFont typeface="Franklin Gothic"/>
              <a:buAutoNum type="arabicPeriod"/>
            </a:pPr>
            <a:r>
              <a:rPr lang="en-US" sz="4400">
                <a:latin typeface="Calibri"/>
                <a:ea typeface="Calibri"/>
                <a:cs typeface="Calibri"/>
                <a:sym typeface="Calibri"/>
              </a:rPr>
              <a:t>Project Statement</a:t>
            </a:r>
            <a:endParaRPr/>
          </a:p>
        </p:txBody>
      </p:sp>
      <p:sp>
        <p:nvSpPr>
          <p:cNvPr id="145" name="Google Shape;145;p17"/>
          <p:cNvSpPr txBox="1"/>
          <p:nvPr>
            <p:ph idx="1" type="body"/>
          </p:nvPr>
        </p:nvSpPr>
        <p:spPr>
          <a:xfrm>
            <a:off x="1186070" y="2281238"/>
            <a:ext cx="10282030" cy="3700462"/>
          </a:xfrm>
          <a:prstGeom prst="rect">
            <a:avLst/>
          </a:prstGeom>
          <a:noFill/>
          <a:ln>
            <a:noFill/>
          </a:ln>
        </p:spPr>
        <p:txBody>
          <a:bodyPr anchorCtr="0" anchor="t" bIns="0" lIns="0" spcFirstLastPara="1" rIns="0" wrap="square" tIns="228600">
            <a:normAutofit/>
          </a:bodyPr>
          <a:lstStyle/>
          <a:p>
            <a:pPr indent="-283464" lvl="0" marL="283464" rtl="0" algn="l">
              <a:lnSpc>
                <a:spcPct val="90000"/>
              </a:lnSpc>
              <a:spcBef>
                <a:spcPts val="0"/>
              </a:spcBef>
              <a:spcAft>
                <a:spcPts val="0"/>
              </a:spcAft>
              <a:buClr>
                <a:schemeClr val="dk1"/>
              </a:buClr>
              <a:buSzPts val="2000"/>
              <a:buFont typeface="Arial"/>
              <a:buChar char="•"/>
            </a:pPr>
            <a:r>
              <a:rPr lang="en-US"/>
              <a:t>Create a solution for real-time data processing where Azure Data Factory is used to ingest streaming data, and Azure Databricks processes and analyzes the data in near-real-time using Spark streaming.</a:t>
            </a:r>
            <a:endParaRPr/>
          </a:p>
          <a:p>
            <a:pPr indent="-156464" lvl="0" marL="283464" rtl="0" algn="l">
              <a:lnSpc>
                <a:spcPct val="90000"/>
              </a:lnSpc>
              <a:spcBef>
                <a:spcPts val="1800"/>
              </a:spcBef>
              <a:spcAft>
                <a:spcPts val="0"/>
              </a:spcAft>
              <a:buClr>
                <a:schemeClr val="dk1"/>
              </a:buClr>
              <a:buSzPts val="2000"/>
              <a:buFont typeface="Arial"/>
              <a:buNone/>
            </a:pPr>
            <a:r>
              <a:t/>
            </a:r>
            <a:endParaRPr/>
          </a:p>
        </p:txBody>
      </p:sp>
      <p:grpSp>
        <p:nvGrpSpPr>
          <p:cNvPr id="146" name="Google Shape;146;p17"/>
          <p:cNvGrpSpPr/>
          <p:nvPr/>
        </p:nvGrpSpPr>
        <p:grpSpPr>
          <a:xfrm flipH="1" rot="5400000">
            <a:off x="0" y="3900132"/>
            <a:ext cx="2959226" cy="2959226"/>
            <a:chOff x="0" y="12289"/>
            <a:chExt cx="3550" cy="3551"/>
          </a:xfrm>
        </p:grpSpPr>
        <p:sp>
          <p:nvSpPr>
            <p:cNvPr id="147" name="Google Shape;147;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8" name="Google Shape;148;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9" name="Google Shape;149;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Calibri"/>
              <a:buNone/>
            </a:pPr>
            <a:r>
              <a:rPr lang="en-US" sz="4400">
                <a:latin typeface="Calibri"/>
                <a:ea typeface="Calibri"/>
                <a:cs typeface="Calibri"/>
                <a:sym typeface="Calibri"/>
              </a:rPr>
              <a:t>2. Project Overview</a:t>
            </a:r>
            <a:endParaRPr/>
          </a:p>
        </p:txBody>
      </p:sp>
      <p:sp>
        <p:nvSpPr>
          <p:cNvPr id="156" name="Google Shape;156;p18"/>
          <p:cNvSpPr txBox="1"/>
          <p:nvPr>
            <p:ph idx="1" type="body"/>
          </p:nvPr>
        </p:nvSpPr>
        <p:spPr>
          <a:xfrm>
            <a:off x="1186070" y="2281238"/>
            <a:ext cx="10282030" cy="3700462"/>
          </a:xfrm>
          <a:prstGeom prst="rect">
            <a:avLst/>
          </a:prstGeom>
          <a:noFill/>
          <a:ln>
            <a:noFill/>
          </a:ln>
        </p:spPr>
        <p:txBody>
          <a:bodyPr anchorCtr="0" anchor="t" bIns="0" lIns="0" spcFirstLastPara="1" rIns="0" wrap="square" tIns="228600">
            <a:normAutofit lnSpcReduction="10000"/>
          </a:bodyPr>
          <a:lstStyle/>
          <a:p>
            <a:pPr indent="-283464" lvl="0" marL="283464" rtl="0" algn="l">
              <a:lnSpc>
                <a:spcPct val="107000"/>
              </a:lnSpc>
              <a:spcBef>
                <a:spcPts val="0"/>
              </a:spcBef>
              <a:spcAft>
                <a:spcPts val="0"/>
              </a:spcAft>
              <a:buClr>
                <a:schemeClr val="dk1"/>
              </a:buClr>
              <a:buSzPts val="1800"/>
              <a:buChar char="•"/>
            </a:pPr>
            <a:r>
              <a:rPr lang="en-US" sz="1800">
                <a:latin typeface="Calibri"/>
                <a:ea typeface="Calibri"/>
                <a:cs typeface="Calibri"/>
                <a:sym typeface="Calibri"/>
              </a:rPr>
              <a:t>The project aims to build a real-time data processing solution leveraging Azure Data Factory for ingesting streaming data and Azure Databricks for processing and analysing the data in near-real-time using Spark streaming.</a:t>
            </a:r>
            <a:endParaRPr/>
          </a:p>
          <a:p>
            <a:pPr indent="-283464" lvl="0" marL="283464" rtl="0" algn="l">
              <a:lnSpc>
                <a:spcPct val="90000"/>
              </a:lnSpc>
              <a:spcBef>
                <a:spcPts val="2600"/>
              </a:spcBef>
              <a:spcAft>
                <a:spcPts val="0"/>
              </a:spcAft>
              <a:buClr>
                <a:schemeClr val="dk1"/>
              </a:buClr>
              <a:buSzPts val="2000"/>
              <a:buFont typeface="Arial"/>
              <a:buChar char="•"/>
            </a:pPr>
            <a:r>
              <a:rPr b="1" lang="en-US">
                <a:latin typeface="Calibri"/>
                <a:ea typeface="Calibri"/>
                <a:cs typeface="Calibri"/>
                <a:sym typeface="Calibri"/>
              </a:rPr>
              <a:t>Key Components:</a:t>
            </a:r>
            <a:endParaRPr/>
          </a:p>
          <a:p>
            <a:pPr indent="0" lvl="0" marL="0" rtl="0" algn="l">
              <a:lnSpc>
                <a:spcPct val="90000"/>
              </a:lnSpc>
              <a:spcBef>
                <a:spcPts val="1800"/>
              </a:spcBef>
              <a:spcAft>
                <a:spcPts val="0"/>
              </a:spcAft>
              <a:buClr>
                <a:schemeClr val="dk1"/>
              </a:buClr>
              <a:buSzPts val="1600"/>
              <a:buNone/>
            </a:pPr>
            <a:r>
              <a:rPr lang="en-US" sz="1600">
                <a:latin typeface="Calibri"/>
                <a:ea typeface="Calibri"/>
                <a:cs typeface="Calibri"/>
                <a:sym typeface="Calibri"/>
              </a:rPr>
              <a:t>	Azure Data Factory (ADF): </a:t>
            </a:r>
            <a:endParaRPr/>
          </a:p>
          <a:p>
            <a:pPr indent="0" lvl="0" marL="0" rtl="0" algn="l">
              <a:lnSpc>
                <a:spcPct val="90000"/>
              </a:lnSpc>
              <a:spcBef>
                <a:spcPts val="1800"/>
              </a:spcBef>
              <a:spcAft>
                <a:spcPts val="0"/>
              </a:spcAft>
              <a:buClr>
                <a:schemeClr val="dk1"/>
              </a:buClr>
              <a:buSzPts val="1600"/>
              <a:buNone/>
            </a:pPr>
            <a:r>
              <a:rPr lang="en-US" sz="1600">
                <a:latin typeface="Calibri"/>
                <a:ea typeface="Calibri"/>
                <a:cs typeface="Calibri"/>
                <a:sym typeface="Calibri"/>
              </a:rPr>
              <a:t>	Azure Databricks:</a:t>
            </a:r>
            <a:endParaRPr/>
          </a:p>
          <a:p>
            <a:pPr indent="0" lvl="0" marL="0" rtl="0" algn="l">
              <a:lnSpc>
                <a:spcPct val="90000"/>
              </a:lnSpc>
              <a:spcBef>
                <a:spcPts val="1800"/>
              </a:spcBef>
              <a:spcAft>
                <a:spcPts val="0"/>
              </a:spcAft>
              <a:buClr>
                <a:schemeClr val="dk1"/>
              </a:buClr>
              <a:buSzPts val="1600"/>
              <a:buNone/>
            </a:pPr>
            <a:r>
              <a:rPr lang="en-US" sz="1600">
                <a:latin typeface="Calibri"/>
                <a:ea typeface="Calibri"/>
                <a:cs typeface="Calibri"/>
                <a:sym typeface="Calibri"/>
              </a:rPr>
              <a:t>Data Factory ensures that data flows seamlessly from source to destination in real-time, allowing businesses to stay up-to-date with the latest information.</a:t>
            </a:r>
            <a:endParaRPr/>
          </a:p>
          <a:p>
            <a:pPr indent="0" lvl="0" marL="0" rtl="0" algn="l">
              <a:lnSpc>
                <a:spcPct val="90000"/>
              </a:lnSpc>
              <a:spcBef>
                <a:spcPts val="1800"/>
              </a:spcBef>
              <a:spcAft>
                <a:spcPts val="0"/>
              </a:spcAft>
              <a:buClr>
                <a:schemeClr val="dk1"/>
              </a:buClr>
              <a:buSzPts val="1600"/>
              <a:buNone/>
            </a:pPr>
            <a:r>
              <a:rPr lang="en-US" sz="1600">
                <a:latin typeface="Calibri"/>
                <a:ea typeface="Calibri"/>
                <a:cs typeface="Calibri"/>
                <a:sym typeface="Calibri"/>
              </a:rPr>
              <a:t>Databricks enables organizations to analyze and derive insights from streaming data as it arrives, empowering them to make informed decisions and take immediate actions based on the most current data available.</a:t>
            </a:r>
            <a:endParaRPr/>
          </a:p>
          <a:p>
            <a:pPr indent="0" lvl="0" marL="0" rtl="0" algn="l">
              <a:lnSpc>
                <a:spcPct val="90000"/>
              </a:lnSpc>
              <a:spcBef>
                <a:spcPts val="1800"/>
              </a:spcBef>
              <a:spcAft>
                <a:spcPts val="0"/>
              </a:spcAft>
              <a:buClr>
                <a:schemeClr val="dk1"/>
              </a:buClr>
              <a:buSzPts val="1600"/>
              <a:buNone/>
            </a:pPr>
            <a:r>
              <a:t/>
            </a:r>
            <a:endParaRPr sz="1600">
              <a:latin typeface="Calibri"/>
              <a:ea typeface="Calibri"/>
              <a:cs typeface="Calibri"/>
              <a:sym typeface="Calibri"/>
            </a:endParaRPr>
          </a:p>
          <a:p>
            <a:pPr indent="0" lvl="0" marL="0" rtl="0" algn="l">
              <a:lnSpc>
                <a:spcPct val="90000"/>
              </a:lnSpc>
              <a:spcBef>
                <a:spcPts val="1800"/>
              </a:spcBef>
              <a:spcAft>
                <a:spcPts val="0"/>
              </a:spcAft>
              <a:buClr>
                <a:schemeClr val="dk1"/>
              </a:buClr>
              <a:buSzPts val="1600"/>
              <a:buNone/>
            </a:pPr>
            <a:r>
              <a:t/>
            </a:r>
            <a:endParaRPr sz="1600">
              <a:latin typeface="Calibri"/>
              <a:ea typeface="Calibri"/>
              <a:cs typeface="Calibri"/>
              <a:sym typeface="Calibri"/>
            </a:endParaRPr>
          </a:p>
        </p:txBody>
      </p:sp>
      <p:grpSp>
        <p:nvGrpSpPr>
          <p:cNvPr id="157" name="Google Shape;157;p18"/>
          <p:cNvGrpSpPr/>
          <p:nvPr/>
        </p:nvGrpSpPr>
        <p:grpSpPr>
          <a:xfrm flipH="1" rot="5400000">
            <a:off x="-826943" y="4727075"/>
            <a:ext cx="2959226" cy="1305339"/>
            <a:chOff x="0" y="12289"/>
            <a:chExt cx="3550" cy="3551"/>
          </a:xfrm>
        </p:grpSpPr>
        <p:sp>
          <p:nvSpPr>
            <p:cNvPr id="158" name="Google Shape;158;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9" name="Google Shape;159;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0" name="Google Shape;160;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9"/>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67" name="Google Shape;167;p19"/>
          <p:cNvSpPr/>
          <p:nvPr/>
        </p:nvSpPr>
        <p:spPr>
          <a:xfrm>
            <a:off x="6606208" y="0"/>
            <a:ext cx="5585792" cy="3173896"/>
          </a:xfrm>
          <a:prstGeom prst="rect">
            <a:avLst/>
          </a:prstGeom>
          <a:gradFill>
            <a:gsLst>
              <a:gs pos="0">
                <a:srgbClr val="D9EBEF"/>
              </a:gs>
              <a:gs pos="50000">
                <a:srgbClr val="CCE5E9"/>
              </a:gs>
              <a:gs pos="100000">
                <a:srgbClr val="C5E2E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3. Architecture Diagram:</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Step 1. Data travels from source to databricks notebook</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Step 2. Databricks performs the necessary transformations.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Step 3. Using sparking streaming , streaming will be initialised</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Step 4. Using a pipeline , Notebook data will be ingested into datafactory</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Calibri"/>
              <a:buNone/>
            </a:pPr>
            <a:r>
              <a:rPr lang="en-US">
                <a:latin typeface="Calibri"/>
                <a:ea typeface="Calibri"/>
                <a:cs typeface="Calibri"/>
                <a:sym typeface="Calibri"/>
              </a:rPr>
              <a:t>4</a:t>
            </a:r>
            <a:r>
              <a:rPr lang="en-US" sz="4400">
                <a:latin typeface="Calibri"/>
                <a:ea typeface="Calibri"/>
                <a:cs typeface="Calibri"/>
                <a:sym typeface="Calibri"/>
              </a:rPr>
              <a:t>. Azure Resources Used</a:t>
            </a:r>
            <a:endParaRPr/>
          </a:p>
        </p:txBody>
      </p:sp>
      <p:sp>
        <p:nvSpPr>
          <p:cNvPr id="174" name="Google Shape;174;p20"/>
          <p:cNvSpPr txBox="1"/>
          <p:nvPr>
            <p:ph idx="1" type="body"/>
          </p:nvPr>
        </p:nvSpPr>
        <p:spPr>
          <a:xfrm>
            <a:off x="4538869" y="2354874"/>
            <a:ext cx="7224879" cy="4020171"/>
          </a:xfrm>
          <a:prstGeom prst="rect">
            <a:avLst/>
          </a:prstGeom>
          <a:noFill/>
          <a:ln>
            <a:noFill/>
          </a:ln>
        </p:spPr>
        <p:txBody>
          <a:bodyPr anchorCtr="0" anchor="t" bIns="0" lIns="0" spcFirstLastPara="1" rIns="0" wrap="square" tIns="228600">
            <a:normAutofit fontScale="85000" lnSpcReduction="10000"/>
          </a:bodyPr>
          <a:lstStyle/>
          <a:p>
            <a:pPr indent="-342900" lvl="0" marL="342900" rtl="0" algn="l">
              <a:lnSpc>
                <a:spcPct val="107000"/>
              </a:lnSpc>
              <a:spcBef>
                <a:spcPts val="0"/>
              </a:spcBef>
              <a:spcAft>
                <a:spcPts val="0"/>
              </a:spcAft>
              <a:buClr>
                <a:schemeClr val="dk1"/>
              </a:buClr>
              <a:buSzPct val="100000"/>
              <a:buFont typeface="Franklin Gothic"/>
              <a:buAutoNum type="arabicPeriod"/>
            </a:pPr>
            <a:r>
              <a:rPr b="1" lang="en-US" sz="1800">
                <a:latin typeface="Calibri"/>
                <a:ea typeface="Calibri"/>
                <a:cs typeface="Calibri"/>
                <a:sym typeface="Calibri"/>
              </a:rPr>
              <a:t>Azure Data Factory: </a:t>
            </a:r>
            <a:r>
              <a:rPr lang="en-US" sz="1800">
                <a:latin typeface="Calibri"/>
                <a:ea typeface="Calibri"/>
                <a:cs typeface="Calibri"/>
                <a:sym typeface="Calibri"/>
              </a:rPr>
              <a:t>Cloud-based data integration service for creating, scheduling, and managing data pipelines.</a:t>
            </a:r>
            <a:endParaRPr/>
          </a:p>
          <a:p>
            <a:pPr indent="-342900" lvl="0" marL="342900" rtl="0" algn="l">
              <a:lnSpc>
                <a:spcPct val="107000"/>
              </a:lnSpc>
              <a:spcBef>
                <a:spcPts val="2600"/>
              </a:spcBef>
              <a:spcAft>
                <a:spcPts val="0"/>
              </a:spcAft>
              <a:buClr>
                <a:schemeClr val="dk1"/>
              </a:buClr>
              <a:buSzPct val="100000"/>
              <a:buFont typeface="Franklin Gothic"/>
              <a:buAutoNum type="arabicPeriod"/>
            </a:pPr>
            <a:r>
              <a:rPr b="1" lang="en-US" sz="1800">
                <a:latin typeface="Calibri"/>
                <a:ea typeface="Calibri"/>
                <a:cs typeface="Calibri"/>
                <a:sym typeface="Calibri"/>
              </a:rPr>
              <a:t>Azure Blob Storage: </a:t>
            </a:r>
            <a:r>
              <a:rPr lang="en-US" sz="1800">
                <a:latin typeface="Calibri"/>
                <a:ea typeface="Calibri"/>
                <a:cs typeface="Calibri"/>
                <a:sym typeface="Calibri"/>
              </a:rPr>
              <a:t>Scalable object storage service for storing and managing unstructured data in the cloud.</a:t>
            </a:r>
            <a:endParaRPr/>
          </a:p>
          <a:p>
            <a:pPr indent="-342900" lvl="0" marL="342900" rtl="0" algn="l">
              <a:lnSpc>
                <a:spcPct val="107000"/>
              </a:lnSpc>
              <a:spcBef>
                <a:spcPts val="2600"/>
              </a:spcBef>
              <a:spcAft>
                <a:spcPts val="0"/>
              </a:spcAft>
              <a:buClr>
                <a:schemeClr val="dk1"/>
              </a:buClr>
              <a:buSzPct val="100000"/>
              <a:buFont typeface="Franklin Gothic"/>
              <a:buAutoNum type="arabicPeriod"/>
            </a:pPr>
            <a:r>
              <a:rPr b="1" lang="en-US" sz="1800">
                <a:latin typeface="Calibri"/>
                <a:ea typeface="Calibri"/>
                <a:cs typeface="Calibri"/>
                <a:sym typeface="Calibri"/>
              </a:rPr>
              <a:t>Azure Databricks: </a:t>
            </a:r>
            <a:r>
              <a:rPr lang="en-US" sz="1800">
                <a:latin typeface="Calibri"/>
                <a:ea typeface="Calibri"/>
                <a:cs typeface="Calibri"/>
                <a:sym typeface="Calibri"/>
              </a:rPr>
              <a:t>Apache Spark-based analytics platform optimized for Microsoft Azure.</a:t>
            </a:r>
            <a:endParaRPr/>
          </a:p>
          <a:p>
            <a:pPr indent="-342900" lvl="0" marL="342900" rtl="0" algn="l">
              <a:lnSpc>
                <a:spcPct val="107000"/>
              </a:lnSpc>
              <a:spcBef>
                <a:spcPts val="2600"/>
              </a:spcBef>
              <a:spcAft>
                <a:spcPts val="0"/>
              </a:spcAft>
              <a:buClr>
                <a:schemeClr val="dk1"/>
              </a:buClr>
              <a:buSzPct val="100000"/>
              <a:buFont typeface="Franklin Gothic"/>
              <a:buAutoNum type="arabicPeriod"/>
            </a:pPr>
            <a:r>
              <a:rPr b="1" lang="en-US" sz="1800">
                <a:latin typeface="Calibri"/>
                <a:ea typeface="Calibri"/>
                <a:cs typeface="Calibri"/>
                <a:sym typeface="Calibri"/>
              </a:rPr>
              <a:t>Delta Lake or Delta Table</a:t>
            </a:r>
            <a:r>
              <a:rPr lang="en-US" sz="1800">
                <a:latin typeface="Calibri"/>
                <a:ea typeface="Calibri"/>
                <a:cs typeface="Calibri"/>
                <a:sym typeface="Calibri"/>
              </a:rPr>
              <a:t>: Open-source storage layer providing ACID transactions, data versioning, and schema enforcement to Apache Spark workloads.</a:t>
            </a:r>
            <a:endParaRPr/>
          </a:p>
          <a:p>
            <a:pPr indent="-342900" lvl="0" marL="342900" rtl="0" algn="l">
              <a:lnSpc>
                <a:spcPct val="107000"/>
              </a:lnSpc>
              <a:spcBef>
                <a:spcPts val="2600"/>
              </a:spcBef>
              <a:spcAft>
                <a:spcPts val="0"/>
              </a:spcAft>
              <a:buClr>
                <a:schemeClr val="dk1"/>
              </a:buClr>
              <a:buSzPct val="100000"/>
              <a:buFont typeface="Franklin Gothic"/>
              <a:buAutoNum type="arabicPeriod"/>
            </a:pPr>
            <a:r>
              <a:rPr b="1" lang="en-US" sz="1800">
                <a:latin typeface="Calibri"/>
                <a:ea typeface="Calibri"/>
                <a:cs typeface="Calibri"/>
                <a:sym typeface="Calibri"/>
              </a:rPr>
              <a:t>Spark Streaming: </a:t>
            </a:r>
            <a:r>
              <a:rPr lang="en-US" sz="1800">
                <a:latin typeface="Calibri"/>
                <a:ea typeface="Calibri"/>
                <a:cs typeface="Calibri"/>
                <a:sym typeface="Calibri"/>
              </a:rPr>
              <a:t>Extension of Spark API enabling scalable, fault-tolerant stream processing of live data streams.</a:t>
            </a:r>
            <a:endParaRPr sz="1600">
              <a:latin typeface="Calibri"/>
              <a:ea typeface="Calibri"/>
              <a:cs typeface="Calibri"/>
              <a:sym typeface="Calibri"/>
            </a:endParaRPr>
          </a:p>
        </p:txBody>
      </p:sp>
      <p:grpSp>
        <p:nvGrpSpPr>
          <p:cNvPr id="175" name="Google Shape;175;p20"/>
          <p:cNvGrpSpPr/>
          <p:nvPr/>
        </p:nvGrpSpPr>
        <p:grpSpPr>
          <a:xfrm flipH="1" rot="5400000">
            <a:off x="-826943" y="4727075"/>
            <a:ext cx="2959226" cy="1305339"/>
            <a:chOff x="0" y="12289"/>
            <a:chExt cx="3550" cy="3551"/>
          </a:xfrm>
        </p:grpSpPr>
        <p:sp>
          <p:nvSpPr>
            <p:cNvPr id="176" name="Google Shape;176;p2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7" name="Google Shape;177;p2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8" name="Google Shape;178;p2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179" name="Google Shape;179;p20"/>
          <p:cNvPicPr preferRelativeResize="0"/>
          <p:nvPr/>
        </p:nvPicPr>
        <p:blipFill rotWithShape="1">
          <a:blip r:embed="rId3">
            <a:alphaModFix/>
          </a:blip>
          <a:srcRect b="0" l="0" r="0" t="0"/>
          <a:stretch/>
        </p:blipFill>
        <p:spPr>
          <a:xfrm>
            <a:off x="213575" y="2570435"/>
            <a:ext cx="3293765" cy="3070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Calibri"/>
              <a:buNone/>
            </a:pPr>
            <a:r>
              <a:rPr lang="en-US">
                <a:latin typeface="Calibri"/>
                <a:ea typeface="Calibri"/>
                <a:cs typeface="Calibri"/>
                <a:sym typeface="Calibri"/>
              </a:rPr>
              <a:t>5</a:t>
            </a:r>
            <a:r>
              <a:rPr lang="en-US" sz="4400">
                <a:latin typeface="Calibri"/>
                <a:ea typeface="Calibri"/>
                <a:cs typeface="Calibri"/>
                <a:sym typeface="Calibri"/>
              </a:rPr>
              <a:t>. Project Requirements</a:t>
            </a:r>
            <a:endParaRPr/>
          </a:p>
        </p:txBody>
      </p:sp>
      <p:sp>
        <p:nvSpPr>
          <p:cNvPr id="186" name="Google Shape;186;p21"/>
          <p:cNvSpPr txBox="1"/>
          <p:nvPr>
            <p:ph idx="1" type="body"/>
          </p:nvPr>
        </p:nvSpPr>
        <p:spPr>
          <a:xfrm>
            <a:off x="1186070" y="2281238"/>
            <a:ext cx="10282030" cy="3700462"/>
          </a:xfrm>
          <a:prstGeom prst="rect">
            <a:avLst/>
          </a:prstGeom>
          <a:noFill/>
          <a:ln>
            <a:noFill/>
          </a:ln>
        </p:spPr>
        <p:txBody>
          <a:bodyPr anchorCtr="0" anchor="t" bIns="0" lIns="0" spcFirstLastPara="1" rIns="0" wrap="square" tIns="228600">
            <a:normAutofit fontScale="92500" lnSpcReduction="10000"/>
          </a:bodyPr>
          <a:lstStyle/>
          <a:p>
            <a:pPr indent="-283464" lvl="0" marL="283464" rtl="0" algn="l">
              <a:lnSpc>
                <a:spcPct val="107000"/>
              </a:lnSpc>
              <a:spcBef>
                <a:spcPts val="0"/>
              </a:spcBef>
              <a:spcAft>
                <a:spcPts val="0"/>
              </a:spcAft>
              <a:buClr>
                <a:schemeClr val="dk1"/>
              </a:buClr>
              <a:buSzPct val="100000"/>
              <a:buChar char="•"/>
            </a:pPr>
            <a:r>
              <a:rPr b="1" lang="en-US" sz="1800">
                <a:latin typeface="Calibri"/>
                <a:ea typeface="Calibri"/>
                <a:cs typeface="Calibri"/>
                <a:sym typeface="Calibri"/>
              </a:rPr>
              <a:t>Streaming Data Source: </a:t>
            </a:r>
            <a:r>
              <a:rPr lang="en-US" sz="1800">
                <a:latin typeface="Calibri"/>
                <a:ea typeface="Calibri"/>
                <a:cs typeface="Calibri"/>
                <a:sym typeface="Calibri"/>
              </a:rPr>
              <a:t>Utilize Azure Data Factory to ingest streaming data from Delta table</a:t>
            </a:r>
            <a:endParaRPr/>
          </a:p>
          <a:p>
            <a:pPr indent="-283464" lvl="0" marL="283464" rtl="0" algn="l">
              <a:lnSpc>
                <a:spcPct val="107000"/>
              </a:lnSpc>
              <a:spcBef>
                <a:spcPts val="2600"/>
              </a:spcBef>
              <a:spcAft>
                <a:spcPts val="0"/>
              </a:spcAft>
              <a:buClr>
                <a:schemeClr val="dk1"/>
              </a:buClr>
              <a:buSzPct val="100000"/>
              <a:buChar char="•"/>
            </a:pPr>
            <a:r>
              <a:rPr b="1" lang="en-US" sz="1800">
                <a:latin typeface="Calibri"/>
                <a:ea typeface="Calibri"/>
                <a:cs typeface="Calibri"/>
                <a:sym typeface="Calibri"/>
              </a:rPr>
              <a:t>Data Transformation and Preprocessing: </a:t>
            </a:r>
            <a:r>
              <a:rPr lang="en-US" sz="1800">
                <a:latin typeface="Calibri"/>
                <a:ea typeface="Calibri"/>
                <a:cs typeface="Calibri"/>
                <a:sym typeface="Calibri"/>
              </a:rPr>
              <a:t>Implement data preprocessing tasks within Azure Data Factory to cleanse, transform, and enrich the incoming streaming data.</a:t>
            </a:r>
            <a:endParaRPr/>
          </a:p>
          <a:p>
            <a:pPr indent="-283464" lvl="0" marL="283464" rtl="0" algn="l">
              <a:lnSpc>
                <a:spcPct val="107000"/>
              </a:lnSpc>
              <a:spcBef>
                <a:spcPts val="2600"/>
              </a:spcBef>
              <a:spcAft>
                <a:spcPts val="0"/>
              </a:spcAft>
              <a:buClr>
                <a:schemeClr val="dk1"/>
              </a:buClr>
              <a:buSzPct val="100000"/>
              <a:buChar char="•"/>
            </a:pPr>
            <a:r>
              <a:rPr b="1" lang="en-US" sz="1800">
                <a:latin typeface="Calibri"/>
                <a:ea typeface="Calibri"/>
                <a:cs typeface="Calibri"/>
                <a:sym typeface="Calibri"/>
              </a:rPr>
              <a:t>Integration with Azure Databricks: </a:t>
            </a:r>
            <a:r>
              <a:rPr lang="en-US" sz="1800">
                <a:latin typeface="Calibri"/>
                <a:ea typeface="Calibri"/>
                <a:cs typeface="Calibri"/>
                <a:sym typeface="Calibri"/>
              </a:rPr>
              <a:t>Establish integration between Azure Data Factory and Azure Databricks to seamlessly transfer the pre-processed streaming data for further analysis. </a:t>
            </a:r>
            <a:endParaRPr/>
          </a:p>
          <a:p>
            <a:pPr indent="-283464" lvl="0" marL="283464" rtl="0" algn="l">
              <a:lnSpc>
                <a:spcPct val="107000"/>
              </a:lnSpc>
              <a:spcBef>
                <a:spcPts val="2600"/>
              </a:spcBef>
              <a:spcAft>
                <a:spcPts val="0"/>
              </a:spcAft>
              <a:buClr>
                <a:schemeClr val="dk1"/>
              </a:buClr>
              <a:buSzPct val="100000"/>
              <a:buChar char="•"/>
            </a:pPr>
            <a:r>
              <a:rPr b="1" lang="en-US" sz="1800">
                <a:latin typeface="Calibri"/>
                <a:ea typeface="Calibri"/>
                <a:cs typeface="Calibri"/>
                <a:sym typeface="Calibri"/>
              </a:rPr>
              <a:t>Near-Real-Time Analysis: </a:t>
            </a:r>
            <a:r>
              <a:rPr lang="en-US" sz="1800">
                <a:latin typeface="Calibri"/>
                <a:ea typeface="Calibri"/>
                <a:cs typeface="Calibri"/>
                <a:sym typeface="Calibri"/>
              </a:rPr>
              <a:t>Leverage Azure Databricks to perform near-real-time analysis on the streaming data. </a:t>
            </a:r>
            <a:endParaRPr/>
          </a:p>
          <a:p>
            <a:pPr indent="-283464" lvl="0" marL="283464" rtl="0" algn="l">
              <a:lnSpc>
                <a:spcPct val="107000"/>
              </a:lnSpc>
              <a:spcBef>
                <a:spcPts val="2600"/>
              </a:spcBef>
              <a:spcAft>
                <a:spcPts val="0"/>
              </a:spcAft>
              <a:buClr>
                <a:schemeClr val="dk1"/>
              </a:buClr>
              <a:buSzPct val="100000"/>
              <a:buChar char="•"/>
            </a:pPr>
            <a:r>
              <a:rPr b="1" lang="en-US" sz="1800">
                <a:latin typeface="Calibri"/>
                <a:ea typeface="Calibri"/>
                <a:cs typeface="Calibri"/>
                <a:sym typeface="Calibri"/>
              </a:rPr>
              <a:t>Scalability and Performance: </a:t>
            </a:r>
            <a:r>
              <a:rPr lang="en-US" sz="1800">
                <a:latin typeface="Calibri"/>
                <a:ea typeface="Calibri"/>
                <a:cs typeface="Calibri"/>
                <a:sym typeface="Calibri"/>
              </a:rPr>
              <a:t>Design the solution to be highly scalable to handle varying data volumes and processing demands.</a:t>
            </a:r>
            <a:endParaRPr sz="1600">
              <a:latin typeface="Calibri"/>
              <a:ea typeface="Calibri"/>
              <a:cs typeface="Calibri"/>
              <a:sym typeface="Calibri"/>
            </a:endParaRPr>
          </a:p>
          <a:p>
            <a:pPr indent="0" lvl="0" marL="0" rtl="0" algn="l">
              <a:lnSpc>
                <a:spcPct val="90000"/>
              </a:lnSpc>
              <a:spcBef>
                <a:spcPts val="2600"/>
              </a:spcBef>
              <a:spcAft>
                <a:spcPts val="0"/>
              </a:spcAft>
              <a:buClr>
                <a:schemeClr val="dk1"/>
              </a:buClr>
              <a:buSzPct val="100000"/>
              <a:buNone/>
            </a:pPr>
            <a:r>
              <a:t/>
            </a:r>
            <a:endParaRPr sz="1600">
              <a:latin typeface="Calibri"/>
              <a:ea typeface="Calibri"/>
              <a:cs typeface="Calibri"/>
              <a:sym typeface="Calibri"/>
            </a:endParaRPr>
          </a:p>
        </p:txBody>
      </p:sp>
      <p:grpSp>
        <p:nvGrpSpPr>
          <p:cNvPr id="187" name="Google Shape;187;p21"/>
          <p:cNvGrpSpPr/>
          <p:nvPr/>
        </p:nvGrpSpPr>
        <p:grpSpPr>
          <a:xfrm flipH="1" rot="5400000">
            <a:off x="-826943" y="4727075"/>
            <a:ext cx="2959226" cy="1305339"/>
            <a:chOff x="0" y="12289"/>
            <a:chExt cx="3550" cy="3551"/>
          </a:xfrm>
        </p:grpSpPr>
        <p:sp>
          <p:nvSpPr>
            <p:cNvPr id="188" name="Google Shape;188;p2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9" name="Google Shape;189;p2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0" name="Google Shape;190;p2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ctrTitle"/>
          </p:nvPr>
        </p:nvSpPr>
        <p:spPr>
          <a:xfrm>
            <a:off x="5082209" y="411479"/>
            <a:ext cx="6714095"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6. 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594360" y="102875"/>
            <a:ext cx="10873740" cy="1064013"/>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Calibri"/>
              <a:buNone/>
            </a:pPr>
            <a:r>
              <a:rPr lang="en-US" sz="4400">
                <a:latin typeface="Calibri"/>
                <a:ea typeface="Calibri"/>
                <a:cs typeface="Calibri"/>
                <a:sym typeface="Calibri"/>
              </a:rPr>
              <a:t>6.1 </a:t>
            </a:r>
            <a:r>
              <a:rPr lang="en-US">
                <a:latin typeface="Calibri"/>
                <a:ea typeface="Calibri"/>
                <a:cs typeface="Calibri"/>
                <a:sym typeface="Calibri"/>
              </a:rPr>
              <a:t>Azure Databricks</a:t>
            </a:r>
            <a:endParaRPr sz="4400">
              <a:latin typeface="Calibri"/>
              <a:ea typeface="Calibri"/>
              <a:cs typeface="Calibri"/>
              <a:sym typeface="Calibri"/>
            </a:endParaRPr>
          </a:p>
        </p:txBody>
      </p:sp>
      <p:sp>
        <p:nvSpPr>
          <p:cNvPr id="203" name="Google Shape;203;p23"/>
          <p:cNvSpPr txBox="1"/>
          <p:nvPr>
            <p:ph idx="1" type="body"/>
          </p:nvPr>
        </p:nvSpPr>
        <p:spPr>
          <a:xfrm>
            <a:off x="1186070" y="1239078"/>
            <a:ext cx="10282030" cy="4742622"/>
          </a:xfrm>
          <a:prstGeom prst="rect">
            <a:avLst/>
          </a:prstGeom>
          <a:noFill/>
          <a:ln>
            <a:noFill/>
          </a:ln>
        </p:spPr>
        <p:txBody>
          <a:bodyPr anchorCtr="0" anchor="t" bIns="0" lIns="0" spcFirstLastPara="1" rIns="0" wrap="square" tIns="228600">
            <a:normAutofit/>
          </a:bodyPr>
          <a:lstStyle/>
          <a:p>
            <a:pPr indent="-342900" lvl="0" marL="342900" rtl="0" algn="l">
              <a:lnSpc>
                <a:spcPct val="90000"/>
              </a:lnSpc>
              <a:spcBef>
                <a:spcPts val="0"/>
              </a:spcBef>
              <a:spcAft>
                <a:spcPts val="0"/>
              </a:spcAft>
              <a:buClr>
                <a:schemeClr val="dk1"/>
              </a:buClr>
              <a:buSzPts val="1400"/>
              <a:buFont typeface="Franklin Gothic"/>
              <a:buAutoNum type="arabicPeriod"/>
            </a:pPr>
            <a:r>
              <a:rPr lang="en-US" sz="1400">
                <a:latin typeface="Calibri"/>
                <a:ea typeface="Calibri"/>
                <a:cs typeface="Calibri"/>
                <a:sym typeface="Calibri"/>
              </a:rPr>
              <a:t>Create a Azure Databricks account and Open the workspace</a:t>
            </a:r>
            <a:endParaRPr/>
          </a:p>
          <a:p>
            <a:pPr indent="-342900" lvl="0" marL="342900" rtl="0" algn="l">
              <a:lnSpc>
                <a:spcPct val="90000"/>
              </a:lnSpc>
              <a:spcBef>
                <a:spcPts val="1800"/>
              </a:spcBef>
              <a:spcAft>
                <a:spcPts val="0"/>
              </a:spcAft>
              <a:buClr>
                <a:schemeClr val="dk1"/>
              </a:buClr>
              <a:buSzPts val="1400"/>
              <a:buFont typeface="Franklin Gothic"/>
              <a:buAutoNum type="arabicPeriod"/>
            </a:pPr>
            <a:r>
              <a:rPr lang="en-US" sz="1400">
                <a:latin typeface="Calibri"/>
                <a:ea typeface="Calibri"/>
                <a:cs typeface="Calibri"/>
                <a:sym typeface="Calibri"/>
              </a:rPr>
              <a:t>Create a Cluster and notebook</a:t>
            </a:r>
            <a:endParaRPr/>
          </a:p>
          <a:p>
            <a:pPr indent="-342900" lvl="0" marL="342900" rtl="0" algn="l">
              <a:lnSpc>
                <a:spcPct val="90000"/>
              </a:lnSpc>
              <a:spcBef>
                <a:spcPts val="1800"/>
              </a:spcBef>
              <a:spcAft>
                <a:spcPts val="0"/>
              </a:spcAft>
              <a:buClr>
                <a:schemeClr val="dk1"/>
              </a:buClr>
              <a:buSzPts val="1400"/>
              <a:buFont typeface="Franklin Gothic"/>
              <a:buAutoNum type="arabicPeriod"/>
            </a:pPr>
            <a:r>
              <a:rPr lang="en-US" sz="1400">
                <a:latin typeface="Calibri"/>
                <a:ea typeface="Calibri"/>
                <a:cs typeface="Calibri"/>
                <a:sym typeface="Calibri"/>
              </a:rPr>
              <a:t>Create a Delta table and insert views in the table</a:t>
            </a:r>
            <a:endParaRPr/>
          </a:p>
          <a:p>
            <a:pPr indent="-342900" lvl="0" marL="342900" rtl="0" algn="l">
              <a:lnSpc>
                <a:spcPct val="90000"/>
              </a:lnSpc>
              <a:spcBef>
                <a:spcPts val="1800"/>
              </a:spcBef>
              <a:spcAft>
                <a:spcPts val="0"/>
              </a:spcAft>
              <a:buClr>
                <a:schemeClr val="dk1"/>
              </a:buClr>
              <a:buSzPts val="1400"/>
              <a:buFont typeface="Franklin Gothic"/>
              <a:buAutoNum type="arabicPeriod"/>
            </a:pPr>
            <a:r>
              <a:rPr lang="en-US" sz="1400">
                <a:latin typeface="Calibri"/>
                <a:ea typeface="Calibri"/>
                <a:cs typeface="Calibri"/>
                <a:sym typeface="Calibri"/>
              </a:rPr>
              <a:t>Perform transformation, cleaning and using spark streaming initalise the visualisation</a:t>
            </a:r>
            <a:endParaRPr sz="1400">
              <a:latin typeface="Calibri"/>
              <a:ea typeface="Calibri"/>
              <a:cs typeface="Calibri"/>
              <a:sym typeface="Calibri"/>
            </a:endParaRPr>
          </a:p>
        </p:txBody>
      </p:sp>
      <p:grpSp>
        <p:nvGrpSpPr>
          <p:cNvPr id="204" name="Google Shape;204;p23"/>
          <p:cNvGrpSpPr/>
          <p:nvPr/>
        </p:nvGrpSpPr>
        <p:grpSpPr>
          <a:xfrm flipH="1" rot="5400000">
            <a:off x="-826943" y="4727075"/>
            <a:ext cx="2959226" cy="1305339"/>
            <a:chOff x="0" y="12289"/>
            <a:chExt cx="3550" cy="3551"/>
          </a:xfrm>
        </p:grpSpPr>
        <p:sp>
          <p:nvSpPr>
            <p:cNvPr id="205" name="Google Shape;205;p2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6" name="Google Shape;206;p2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7" name="Google Shape;207;p2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208" name="Google Shape;208;p23"/>
          <p:cNvPicPr preferRelativeResize="0"/>
          <p:nvPr/>
        </p:nvPicPr>
        <p:blipFill rotWithShape="1">
          <a:blip r:embed="rId3">
            <a:alphaModFix/>
          </a:blip>
          <a:srcRect b="0" l="0" r="0" t="0"/>
          <a:stretch/>
        </p:blipFill>
        <p:spPr>
          <a:xfrm>
            <a:off x="172278" y="3484597"/>
            <a:ext cx="2929722" cy="1136459"/>
          </a:xfrm>
          <a:prstGeom prst="rect">
            <a:avLst/>
          </a:prstGeom>
          <a:noFill/>
          <a:ln>
            <a:noFill/>
          </a:ln>
          <a:effectLst>
            <a:outerShdw blurRad="190500" rotWithShape="0" algn="tl">
              <a:srgbClr val="000000">
                <a:alpha val="69803"/>
              </a:srgbClr>
            </a:outerShdw>
          </a:effectLst>
        </p:spPr>
      </p:pic>
      <p:pic>
        <p:nvPicPr>
          <p:cNvPr id="209" name="Google Shape;209;p23"/>
          <p:cNvPicPr preferRelativeResize="0"/>
          <p:nvPr/>
        </p:nvPicPr>
        <p:blipFill rotWithShape="1">
          <a:blip r:embed="rId4">
            <a:alphaModFix/>
          </a:blip>
          <a:srcRect b="0" l="0" r="0" t="0"/>
          <a:stretch/>
        </p:blipFill>
        <p:spPr>
          <a:xfrm>
            <a:off x="3874652" y="3517770"/>
            <a:ext cx="3137289" cy="1090197"/>
          </a:xfrm>
          <a:prstGeom prst="rect">
            <a:avLst/>
          </a:prstGeom>
          <a:noFill/>
          <a:ln>
            <a:noFill/>
          </a:ln>
          <a:effectLst>
            <a:outerShdw blurRad="190500" rotWithShape="0" algn="tl">
              <a:srgbClr val="000000">
                <a:alpha val="69803"/>
              </a:srgbClr>
            </a:outerShdw>
          </a:effectLst>
        </p:spPr>
      </p:pic>
      <p:pic>
        <p:nvPicPr>
          <p:cNvPr id="210" name="Google Shape;210;p23"/>
          <p:cNvPicPr preferRelativeResize="0"/>
          <p:nvPr/>
        </p:nvPicPr>
        <p:blipFill rotWithShape="1">
          <a:blip r:embed="rId5">
            <a:alphaModFix/>
          </a:blip>
          <a:srcRect b="0" l="0" r="0" t="0"/>
          <a:stretch/>
        </p:blipFill>
        <p:spPr>
          <a:xfrm>
            <a:off x="7895017" y="3484597"/>
            <a:ext cx="3083160" cy="1091257"/>
          </a:xfrm>
          <a:prstGeom prst="rect">
            <a:avLst/>
          </a:prstGeom>
          <a:noFill/>
          <a:ln>
            <a:noFill/>
          </a:ln>
          <a:effectLst>
            <a:outerShdw blurRad="190500" rotWithShape="0" algn="tl">
              <a:srgbClr val="000000">
                <a:alpha val="69803"/>
              </a:srgbClr>
            </a:outerShdw>
          </a:effectLst>
        </p:spPr>
      </p:pic>
      <p:pic>
        <p:nvPicPr>
          <p:cNvPr id="211" name="Google Shape;211;p23"/>
          <p:cNvPicPr preferRelativeResize="0"/>
          <p:nvPr/>
        </p:nvPicPr>
        <p:blipFill rotWithShape="1">
          <a:blip r:embed="rId6">
            <a:alphaModFix/>
          </a:blip>
          <a:srcRect b="0" l="0" r="0" t="0"/>
          <a:stretch/>
        </p:blipFill>
        <p:spPr>
          <a:xfrm>
            <a:off x="3201195" y="5270539"/>
            <a:ext cx="3810746" cy="1422321"/>
          </a:xfrm>
          <a:prstGeom prst="rect">
            <a:avLst/>
          </a:prstGeom>
          <a:noFill/>
          <a:ln>
            <a:noFill/>
          </a:ln>
          <a:effectLst>
            <a:outerShdw blurRad="190500" rotWithShape="0" algn="tl">
              <a:srgbClr val="000000">
                <a:alpha val="69803"/>
              </a:srgbClr>
            </a:outerShdw>
          </a:effectLst>
        </p:spPr>
      </p:pic>
      <p:cxnSp>
        <p:nvCxnSpPr>
          <p:cNvPr id="212" name="Google Shape;212;p23"/>
          <p:cNvCxnSpPr>
            <a:stCxn id="208" idx="3"/>
          </p:cNvCxnSpPr>
          <p:nvPr/>
        </p:nvCxnSpPr>
        <p:spPr>
          <a:xfrm flipH="1" rot="10800000">
            <a:off x="3102000" y="4045027"/>
            <a:ext cx="826800" cy="7800"/>
          </a:xfrm>
          <a:prstGeom prst="straightConnector1">
            <a:avLst/>
          </a:prstGeom>
          <a:noFill/>
          <a:ln cap="flat" cmpd="sng" w="9525">
            <a:solidFill>
              <a:schemeClr val="dk1"/>
            </a:solidFill>
            <a:prstDash val="solid"/>
            <a:miter lim="800000"/>
            <a:headEnd len="sm" w="sm" type="none"/>
            <a:tailEnd len="med" w="med" type="triangle"/>
          </a:ln>
        </p:spPr>
      </p:cxnSp>
      <p:cxnSp>
        <p:nvCxnSpPr>
          <p:cNvPr id="213" name="Google Shape;213;p23"/>
          <p:cNvCxnSpPr>
            <a:stCxn id="209" idx="3"/>
          </p:cNvCxnSpPr>
          <p:nvPr/>
        </p:nvCxnSpPr>
        <p:spPr>
          <a:xfrm flipH="1" rot="10800000">
            <a:off x="7011941" y="4062269"/>
            <a:ext cx="883200" cy="600"/>
          </a:xfrm>
          <a:prstGeom prst="straightConnector1">
            <a:avLst/>
          </a:prstGeom>
          <a:noFill/>
          <a:ln cap="flat" cmpd="sng" w="9525">
            <a:solidFill>
              <a:schemeClr val="dk1"/>
            </a:solidFill>
            <a:prstDash val="solid"/>
            <a:miter lim="800000"/>
            <a:headEnd len="sm" w="sm" type="none"/>
            <a:tailEnd len="med" w="med" type="triangle"/>
          </a:ln>
        </p:spPr>
      </p:cxnSp>
      <p:cxnSp>
        <p:nvCxnSpPr>
          <p:cNvPr id="214" name="Google Shape;214;p23"/>
          <p:cNvCxnSpPr>
            <a:stCxn id="210" idx="2"/>
            <a:endCxn id="211" idx="3"/>
          </p:cNvCxnSpPr>
          <p:nvPr/>
        </p:nvCxnSpPr>
        <p:spPr>
          <a:xfrm rot="5400000">
            <a:off x="7521397" y="4066454"/>
            <a:ext cx="1405800" cy="2424600"/>
          </a:xfrm>
          <a:prstGeom prst="bentConnector2">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