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1" r:id="rId5"/>
    <p:sldId id="262" r:id="rId6"/>
    <p:sldId id="276" r:id="rId7"/>
    <p:sldId id="263" r:id="rId8"/>
    <p:sldId id="265" r:id="rId9"/>
    <p:sldId id="266" r:id="rId10"/>
    <p:sldId id="267" r:id="rId11"/>
    <p:sldId id="268" r:id="rId12"/>
    <p:sldId id="273" r:id="rId13"/>
    <p:sldId id="280" r:id="rId14"/>
    <p:sldId id="269" r:id="rId15"/>
    <p:sldId id="272" r:id="rId16"/>
    <p:sldId id="271" r:id="rId17"/>
    <p:sldId id="277" r:id="rId18"/>
    <p:sldId id="279" r:id="rId19"/>
    <p:sldId id="264" r:id="rId20"/>
    <p:sldId id="278" r:id="rId21"/>
    <p:sldId id="274" r:id="rId22"/>
    <p:sldId id="275" r:id="rId23"/>
  </p:sldIdLst>
  <p:sldSz cx="12192000" cy="6858000"/>
  <p:notesSz cx="6858000" cy="9144000"/>
  <p:custShowLst>
    <p:custShow name="Custom Show 1" id="0">
      <p:sldLst>
        <p:sld r:id="rId2"/>
        <p:sld r:id="rId3"/>
        <p:sld r:id="rId4"/>
        <p:sld r:id="rId5"/>
        <p:sld r:id="rId6"/>
        <p:sld r:id="rId7"/>
        <p:sld r:id="rId8"/>
        <p:sld r:id="rId9"/>
        <p:sld r:id="rId10"/>
        <p:sld r:id="rId11"/>
        <p:sld r:id="rId12"/>
        <p:sld r:id="rId13"/>
        <p:sld r:id="rId15"/>
        <p:sld r:id="rId16"/>
        <p:sld r:id="rId17"/>
        <p:sld r:id="rId18"/>
        <p:sld r:id="rId19"/>
        <p:sld r:id="rId20"/>
        <p:sld r:id="rId21"/>
        <p:sld r:id="rId22"/>
        <p:sld r:id="rId23"/>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801"/>
    <a:srgbClr val="FFA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A84AA6-1060-4D68-8B66-827919A4CE2A}" v="1332" dt="2023-12-19T18:11:51.8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3690" autoAdjust="0"/>
  </p:normalViewPr>
  <p:slideViewPr>
    <p:cSldViewPr>
      <p:cViewPr varScale="1">
        <p:scale>
          <a:sx n="61" d="100"/>
          <a:sy n="61" d="100"/>
        </p:scale>
        <p:origin x="900" y="60"/>
      </p:cViewPr>
      <p:guideLst/>
    </p:cSldViewPr>
  </p:slideViewPr>
  <p:notesTextViewPr>
    <p:cViewPr>
      <p:scale>
        <a:sx n="1" d="1"/>
        <a:sy n="1" d="1"/>
      </p:scale>
      <p:origin x="0" y="0"/>
    </p:cViewPr>
  </p:notesTextViewPr>
  <p:sorterViewPr>
    <p:cViewPr varScale="1">
      <p:scale>
        <a:sx n="100" d="100"/>
        <a:sy n="100" d="100"/>
      </p:scale>
      <p:origin x="0" y="0"/>
    </p:cViewPr>
  </p:sorterViewPr>
  <p:gridSpacing cx="457200" cy="457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 L, Rachana" userId="56695a2f-7d8d-4158-a7e5-a653e034021f" providerId="ADAL" clId="{A7A84AA6-1060-4D68-8B66-827919A4CE2A}"/>
    <pc:docChg chg="undo custSel addSld delSld modSld modMainMaster">
      <pc:chgData name="Y L, Rachana" userId="56695a2f-7d8d-4158-a7e5-a653e034021f" providerId="ADAL" clId="{A7A84AA6-1060-4D68-8B66-827919A4CE2A}" dt="2023-12-20T03:49:27.159" v="4172" actId="20577"/>
      <pc:docMkLst>
        <pc:docMk/>
      </pc:docMkLst>
      <pc:sldChg chg="modSp modTransition">
        <pc:chgData name="Y L, Rachana" userId="56695a2f-7d8d-4158-a7e5-a653e034021f" providerId="ADAL" clId="{A7A84AA6-1060-4D68-8B66-827919A4CE2A}" dt="2023-12-19T04:52:36.748" v="3934"/>
        <pc:sldMkLst>
          <pc:docMk/>
          <pc:sldMk cId="3050995865" sldId="257"/>
        </pc:sldMkLst>
        <pc:graphicFrameChg chg="mod">
          <ac:chgData name="Y L, Rachana" userId="56695a2f-7d8d-4158-a7e5-a653e034021f" providerId="ADAL" clId="{A7A84AA6-1060-4D68-8B66-827919A4CE2A}" dt="2023-12-19T04:32:27.974" v="3725" actId="20577"/>
          <ac:graphicFrameMkLst>
            <pc:docMk/>
            <pc:sldMk cId="3050995865" sldId="257"/>
            <ac:graphicFrameMk id="15" creationId="{9937BE0E-97A6-B9BE-7204-C487AEAC552D}"/>
          </ac:graphicFrameMkLst>
        </pc:graphicFrameChg>
      </pc:sldChg>
      <pc:sldChg chg="delSp modSp mod modTransition">
        <pc:chgData name="Y L, Rachana" userId="56695a2f-7d8d-4158-a7e5-a653e034021f" providerId="ADAL" clId="{A7A84AA6-1060-4D68-8B66-827919A4CE2A}" dt="2023-12-19T04:57:26.051" v="4072" actId="20577"/>
        <pc:sldMkLst>
          <pc:docMk/>
          <pc:sldMk cId="3480263327" sldId="258"/>
        </pc:sldMkLst>
        <pc:spChg chg="mod">
          <ac:chgData name="Y L, Rachana" userId="56695a2f-7d8d-4158-a7e5-a653e034021f" providerId="ADAL" clId="{A7A84AA6-1060-4D68-8B66-827919A4CE2A}" dt="2023-12-19T04:57:26.051" v="4072" actId="20577"/>
          <ac:spMkLst>
            <pc:docMk/>
            <pc:sldMk cId="3480263327" sldId="258"/>
            <ac:spMk id="2" creationId="{531521F5-2698-1EB5-E7D7-4EDD273CC833}"/>
          </ac:spMkLst>
        </pc:spChg>
        <pc:cxnChg chg="del">
          <ac:chgData name="Y L, Rachana" userId="56695a2f-7d8d-4158-a7e5-a653e034021f" providerId="ADAL" clId="{A7A84AA6-1060-4D68-8B66-827919A4CE2A}" dt="2023-12-19T04:55:23.380" v="3937" actId="478"/>
          <ac:cxnSpMkLst>
            <pc:docMk/>
            <pc:sldMk cId="3480263327" sldId="258"/>
            <ac:cxnSpMk id="5" creationId="{DF88ABA5-0D93-412B-90EA-22C045CEA2C7}"/>
          </ac:cxnSpMkLst>
        </pc:cxnChg>
      </pc:sldChg>
      <pc:sldChg chg="addSp delSp modSp mod modTransition">
        <pc:chgData name="Y L, Rachana" userId="56695a2f-7d8d-4158-a7e5-a653e034021f" providerId="ADAL" clId="{A7A84AA6-1060-4D68-8B66-827919A4CE2A}" dt="2023-12-19T04:52:36.748" v="3934"/>
        <pc:sldMkLst>
          <pc:docMk/>
          <pc:sldMk cId="1758306300" sldId="259"/>
        </pc:sldMkLst>
        <pc:spChg chg="add mod">
          <ac:chgData name="Y L, Rachana" userId="56695a2f-7d8d-4158-a7e5-a653e034021f" providerId="ADAL" clId="{A7A84AA6-1060-4D68-8B66-827919A4CE2A}" dt="2023-12-19T04:20:43.056" v="3651" actId="20577"/>
          <ac:spMkLst>
            <pc:docMk/>
            <pc:sldMk cId="1758306300" sldId="259"/>
            <ac:spMk id="2" creationId="{3276F1ED-79FE-F082-A085-A0F7990BC95B}"/>
          </ac:spMkLst>
        </pc:spChg>
        <pc:spChg chg="add mod">
          <ac:chgData name="Y L, Rachana" userId="56695a2f-7d8d-4158-a7e5-a653e034021f" providerId="ADAL" clId="{A7A84AA6-1060-4D68-8B66-827919A4CE2A}" dt="2023-12-18T17:41:49.016" v="1765" actId="1076"/>
          <ac:spMkLst>
            <pc:docMk/>
            <pc:sldMk cId="1758306300" sldId="259"/>
            <ac:spMk id="3" creationId="{5FD1A062-F430-15C5-B7B7-C9AE6DCCFB7B}"/>
          </ac:spMkLst>
        </pc:spChg>
        <pc:spChg chg="del">
          <ac:chgData name="Y L, Rachana" userId="56695a2f-7d8d-4158-a7e5-a653e034021f" providerId="ADAL" clId="{A7A84AA6-1060-4D68-8B66-827919A4CE2A}" dt="2023-12-18T17:40:35.750" v="1752" actId="26606"/>
          <ac:spMkLst>
            <pc:docMk/>
            <pc:sldMk cId="1758306300" sldId="259"/>
            <ac:spMk id="151" creationId="{E02239D2-A05D-4A1C-9F06-FBA7FC730E1B}"/>
          </ac:spMkLst>
        </pc:spChg>
        <pc:spChg chg="add">
          <ac:chgData name="Y L, Rachana" userId="56695a2f-7d8d-4158-a7e5-a653e034021f" providerId="ADAL" clId="{A7A84AA6-1060-4D68-8B66-827919A4CE2A}" dt="2023-12-18T17:40:35.750" v="1752" actId="26606"/>
          <ac:spMkLst>
            <pc:docMk/>
            <pc:sldMk cId="1758306300" sldId="259"/>
            <ac:spMk id="156" creationId="{09588DA8-065E-4F6F-8EFD-43104AB2E0CF}"/>
          </ac:spMkLst>
        </pc:spChg>
        <pc:spChg chg="add">
          <ac:chgData name="Y L, Rachana" userId="56695a2f-7d8d-4158-a7e5-a653e034021f" providerId="ADAL" clId="{A7A84AA6-1060-4D68-8B66-827919A4CE2A}" dt="2023-12-18T17:40:35.750" v="1752" actId="26606"/>
          <ac:spMkLst>
            <pc:docMk/>
            <pc:sldMk cId="1758306300" sldId="259"/>
            <ac:spMk id="158" creationId="{C4285719-470E-454C-AF62-8323075F1F5B}"/>
          </ac:spMkLst>
        </pc:spChg>
        <pc:spChg chg="add">
          <ac:chgData name="Y L, Rachana" userId="56695a2f-7d8d-4158-a7e5-a653e034021f" providerId="ADAL" clId="{A7A84AA6-1060-4D68-8B66-827919A4CE2A}" dt="2023-12-18T17:40:35.750" v="1752" actId="26606"/>
          <ac:spMkLst>
            <pc:docMk/>
            <pc:sldMk cId="1758306300" sldId="259"/>
            <ac:spMk id="160" creationId="{CD9FE4EF-C4D8-49A0-B2FF-81D8DB7D8A24}"/>
          </ac:spMkLst>
        </pc:spChg>
        <pc:spChg chg="add">
          <ac:chgData name="Y L, Rachana" userId="56695a2f-7d8d-4158-a7e5-a653e034021f" providerId="ADAL" clId="{A7A84AA6-1060-4D68-8B66-827919A4CE2A}" dt="2023-12-18T17:40:35.750" v="1752" actId="26606"/>
          <ac:spMkLst>
            <pc:docMk/>
            <pc:sldMk cId="1758306300" sldId="259"/>
            <ac:spMk id="162" creationId="{4300840D-0A0B-4512-BACA-B439D5B9C57C}"/>
          </ac:spMkLst>
        </pc:spChg>
        <pc:spChg chg="add">
          <ac:chgData name="Y L, Rachana" userId="56695a2f-7d8d-4158-a7e5-a653e034021f" providerId="ADAL" clId="{A7A84AA6-1060-4D68-8B66-827919A4CE2A}" dt="2023-12-18T17:40:35.750" v="1752" actId="26606"/>
          <ac:spMkLst>
            <pc:docMk/>
            <pc:sldMk cId="1758306300" sldId="259"/>
            <ac:spMk id="164" creationId="{D2B78728-A580-49A7-84F9-6EF6F583ADE0}"/>
          </ac:spMkLst>
        </pc:spChg>
        <pc:spChg chg="add">
          <ac:chgData name="Y L, Rachana" userId="56695a2f-7d8d-4158-a7e5-a653e034021f" providerId="ADAL" clId="{A7A84AA6-1060-4D68-8B66-827919A4CE2A}" dt="2023-12-18T17:40:35.750" v="1752" actId="26606"/>
          <ac:spMkLst>
            <pc:docMk/>
            <pc:sldMk cId="1758306300" sldId="259"/>
            <ac:spMk id="166" creationId="{38FAA1A1-D861-433F-88FA-1E9D6FD31D11}"/>
          </ac:spMkLst>
        </pc:spChg>
        <pc:spChg chg="add">
          <ac:chgData name="Y L, Rachana" userId="56695a2f-7d8d-4158-a7e5-a653e034021f" providerId="ADAL" clId="{A7A84AA6-1060-4D68-8B66-827919A4CE2A}" dt="2023-12-18T17:40:35.750" v="1752" actId="26606"/>
          <ac:spMkLst>
            <pc:docMk/>
            <pc:sldMk cId="1758306300" sldId="259"/>
            <ac:spMk id="168" creationId="{8D71EDA1-87BF-4D5D-AB79-F346FD19278A}"/>
          </ac:spMkLst>
        </pc:spChg>
        <pc:graphicFrameChg chg="add del mod modGraphic">
          <ac:chgData name="Y L, Rachana" userId="56695a2f-7d8d-4158-a7e5-a653e034021f" providerId="ADAL" clId="{A7A84AA6-1060-4D68-8B66-827919A4CE2A}" dt="2023-12-18T17:39:35.868" v="1731" actId="478"/>
          <ac:graphicFrameMkLst>
            <pc:docMk/>
            <pc:sldMk cId="1758306300" sldId="259"/>
            <ac:graphicFrameMk id="136" creationId="{D845FA16-A9D7-95B5-8250-75DD169CFF2F}"/>
          </ac:graphicFrameMkLst>
        </pc:graphicFrameChg>
      </pc:sldChg>
      <pc:sldChg chg="addSp delSp modSp mod modTransition">
        <pc:chgData name="Y L, Rachana" userId="56695a2f-7d8d-4158-a7e5-a653e034021f" providerId="ADAL" clId="{A7A84AA6-1060-4D68-8B66-827919A4CE2A}" dt="2023-12-19T04:52:36.748" v="3934"/>
        <pc:sldMkLst>
          <pc:docMk/>
          <pc:sldMk cId="3621977854" sldId="261"/>
        </pc:sldMkLst>
        <pc:spChg chg="add mod">
          <ac:chgData name="Y L, Rachana" userId="56695a2f-7d8d-4158-a7e5-a653e034021f" providerId="ADAL" clId="{A7A84AA6-1060-4D68-8B66-827919A4CE2A}" dt="2023-12-18T18:26:25.119" v="1977" actId="14100"/>
          <ac:spMkLst>
            <pc:docMk/>
            <pc:sldMk cId="3621977854" sldId="261"/>
            <ac:spMk id="2" creationId="{3ED48E8A-8378-986C-2BCD-BFA1C61B3E5A}"/>
          </ac:spMkLst>
        </pc:spChg>
        <pc:spChg chg="add del mod">
          <ac:chgData name="Y L, Rachana" userId="56695a2f-7d8d-4158-a7e5-a653e034021f" providerId="ADAL" clId="{A7A84AA6-1060-4D68-8B66-827919A4CE2A}" dt="2023-12-18T18:25:50.479" v="1969"/>
          <ac:spMkLst>
            <pc:docMk/>
            <pc:sldMk cId="3621977854" sldId="261"/>
            <ac:spMk id="3" creationId="{04C55B36-0D58-11F5-6E5C-CC5B9AD5DAF0}"/>
          </ac:spMkLst>
        </pc:spChg>
        <pc:spChg chg="del">
          <ac:chgData name="Y L, Rachana" userId="56695a2f-7d8d-4158-a7e5-a653e034021f" providerId="ADAL" clId="{A7A84AA6-1060-4D68-8B66-827919A4CE2A}" dt="2023-12-18T18:22:27.911" v="1944" actId="26606"/>
          <ac:spMkLst>
            <pc:docMk/>
            <pc:sldMk cId="3621977854" sldId="261"/>
            <ac:spMk id="108" creationId="{B50AB553-2A96-4A92-96F2-93548E096954}"/>
          </ac:spMkLst>
        </pc:spChg>
        <pc:spChg chg="add del">
          <ac:chgData name="Y L, Rachana" userId="56695a2f-7d8d-4158-a7e5-a653e034021f" providerId="ADAL" clId="{A7A84AA6-1060-4D68-8B66-827919A4CE2A}" dt="2023-12-18T18:25:47.736" v="1965" actId="26606"/>
          <ac:spMkLst>
            <pc:docMk/>
            <pc:sldMk cId="3621977854" sldId="261"/>
            <ac:spMk id="113" creationId="{BACC6370-2D7E-4714-9D71-7542949D7D5D}"/>
          </ac:spMkLst>
        </pc:spChg>
        <pc:spChg chg="add del">
          <ac:chgData name="Y L, Rachana" userId="56695a2f-7d8d-4158-a7e5-a653e034021f" providerId="ADAL" clId="{A7A84AA6-1060-4D68-8B66-827919A4CE2A}" dt="2023-12-18T18:25:47.736" v="1965" actId="26606"/>
          <ac:spMkLst>
            <pc:docMk/>
            <pc:sldMk cId="3621977854" sldId="261"/>
            <ac:spMk id="115" creationId="{F68B3F68-107C-434F-AA38-110D5EA91B85}"/>
          </ac:spMkLst>
        </pc:spChg>
        <pc:spChg chg="add del">
          <ac:chgData name="Y L, Rachana" userId="56695a2f-7d8d-4158-a7e5-a653e034021f" providerId="ADAL" clId="{A7A84AA6-1060-4D68-8B66-827919A4CE2A}" dt="2023-12-18T18:25:47.736" v="1965" actId="26606"/>
          <ac:spMkLst>
            <pc:docMk/>
            <pc:sldMk cId="3621977854" sldId="261"/>
            <ac:spMk id="117" creationId="{AAD0DBB9-1A4B-4391-81D4-CB19F9AB918A}"/>
          </ac:spMkLst>
        </pc:spChg>
        <pc:spChg chg="add del">
          <ac:chgData name="Y L, Rachana" userId="56695a2f-7d8d-4158-a7e5-a653e034021f" providerId="ADAL" clId="{A7A84AA6-1060-4D68-8B66-827919A4CE2A}" dt="2023-12-18T18:25:47.736" v="1965" actId="26606"/>
          <ac:spMkLst>
            <pc:docMk/>
            <pc:sldMk cId="3621977854" sldId="261"/>
            <ac:spMk id="119" creationId="{063BBA22-50EA-4C4D-BE05-F1CE4E63AA56}"/>
          </ac:spMkLst>
        </pc:spChg>
        <pc:spChg chg="add">
          <ac:chgData name="Y L, Rachana" userId="56695a2f-7d8d-4158-a7e5-a653e034021f" providerId="ADAL" clId="{A7A84AA6-1060-4D68-8B66-827919A4CE2A}" dt="2023-12-18T18:25:47.736" v="1965" actId="26606"/>
          <ac:spMkLst>
            <pc:docMk/>
            <pc:sldMk cId="3621977854" sldId="261"/>
            <ac:spMk id="126" creationId="{C4285719-470E-454C-AF62-8323075F1F5B}"/>
          </ac:spMkLst>
        </pc:spChg>
        <pc:spChg chg="add">
          <ac:chgData name="Y L, Rachana" userId="56695a2f-7d8d-4158-a7e5-a653e034021f" providerId="ADAL" clId="{A7A84AA6-1060-4D68-8B66-827919A4CE2A}" dt="2023-12-18T18:25:47.736" v="1965" actId="26606"/>
          <ac:spMkLst>
            <pc:docMk/>
            <pc:sldMk cId="3621977854" sldId="261"/>
            <ac:spMk id="128" creationId="{CD9FE4EF-C4D8-49A0-B2FF-81D8DB7D8A24}"/>
          </ac:spMkLst>
        </pc:spChg>
        <pc:spChg chg="add">
          <ac:chgData name="Y L, Rachana" userId="56695a2f-7d8d-4158-a7e5-a653e034021f" providerId="ADAL" clId="{A7A84AA6-1060-4D68-8B66-827919A4CE2A}" dt="2023-12-18T18:25:47.736" v="1965" actId="26606"/>
          <ac:spMkLst>
            <pc:docMk/>
            <pc:sldMk cId="3621977854" sldId="261"/>
            <ac:spMk id="130" creationId="{4300840D-0A0B-4512-BACA-B439D5B9C57C}"/>
          </ac:spMkLst>
        </pc:spChg>
        <pc:spChg chg="add">
          <ac:chgData name="Y L, Rachana" userId="56695a2f-7d8d-4158-a7e5-a653e034021f" providerId="ADAL" clId="{A7A84AA6-1060-4D68-8B66-827919A4CE2A}" dt="2023-12-18T18:25:47.736" v="1965" actId="26606"/>
          <ac:spMkLst>
            <pc:docMk/>
            <pc:sldMk cId="3621977854" sldId="261"/>
            <ac:spMk id="132" creationId="{D2B78728-A580-49A7-84F9-6EF6F583ADE0}"/>
          </ac:spMkLst>
        </pc:spChg>
        <pc:spChg chg="add">
          <ac:chgData name="Y L, Rachana" userId="56695a2f-7d8d-4158-a7e5-a653e034021f" providerId="ADAL" clId="{A7A84AA6-1060-4D68-8B66-827919A4CE2A}" dt="2023-12-18T18:25:47.736" v="1965" actId="26606"/>
          <ac:spMkLst>
            <pc:docMk/>
            <pc:sldMk cId="3621977854" sldId="261"/>
            <ac:spMk id="134" creationId="{38FAA1A1-D861-433F-88FA-1E9D6FD31D11}"/>
          </ac:spMkLst>
        </pc:spChg>
        <pc:spChg chg="add">
          <ac:chgData name="Y L, Rachana" userId="56695a2f-7d8d-4158-a7e5-a653e034021f" providerId="ADAL" clId="{A7A84AA6-1060-4D68-8B66-827919A4CE2A}" dt="2023-12-18T18:25:47.736" v="1965" actId="26606"/>
          <ac:spMkLst>
            <pc:docMk/>
            <pc:sldMk cId="3621977854" sldId="261"/>
            <ac:spMk id="136" creationId="{8D71EDA1-87BF-4D5D-AB79-F346FD19278A}"/>
          </ac:spMkLst>
        </pc:spChg>
        <pc:graphicFrameChg chg="del mod modGraphic">
          <ac:chgData name="Y L, Rachana" userId="56695a2f-7d8d-4158-a7e5-a653e034021f" providerId="ADAL" clId="{A7A84AA6-1060-4D68-8B66-827919A4CE2A}" dt="2023-12-18T18:23:42.849" v="1956" actId="478"/>
          <ac:graphicFrameMkLst>
            <pc:docMk/>
            <pc:sldMk cId="3621977854" sldId="261"/>
            <ac:graphicFrameMk id="96" creationId="{6FDEAA2B-E184-5301-1767-2F1CA1EED5D1}"/>
          </ac:graphicFrameMkLst>
        </pc:graphicFrameChg>
        <pc:picChg chg="del mod">
          <ac:chgData name="Y L, Rachana" userId="56695a2f-7d8d-4158-a7e5-a653e034021f" providerId="ADAL" clId="{A7A84AA6-1060-4D68-8B66-827919A4CE2A}" dt="2023-12-18T18:21:14.240" v="1943" actId="478"/>
          <ac:picMkLst>
            <pc:docMk/>
            <pc:sldMk cId="3621977854" sldId="261"/>
            <ac:picMk id="97" creationId="{C248ED44-5284-107D-74CC-847F7C1BFF67}"/>
          </ac:picMkLst>
        </pc:picChg>
        <pc:picChg chg="add del mod">
          <ac:chgData name="Y L, Rachana" userId="56695a2f-7d8d-4158-a7e5-a653e034021f" providerId="ADAL" clId="{A7A84AA6-1060-4D68-8B66-827919A4CE2A}" dt="2023-12-18T18:25:50.478" v="1967" actId="478"/>
          <ac:picMkLst>
            <pc:docMk/>
            <pc:sldMk cId="3621977854" sldId="261"/>
            <ac:picMk id="123" creationId="{8D5219D0-B408-943A-4E41-EF4B9F07EA5B}"/>
          </ac:picMkLst>
        </pc:picChg>
      </pc:sldChg>
      <pc:sldChg chg="addSp delSp modSp mod modTransition addAnim delAnim">
        <pc:chgData name="Y L, Rachana" userId="56695a2f-7d8d-4158-a7e5-a653e034021f" providerId="ADAL" clId="{A7A84AA6-1060-4D68-8B66-827919A4CE2A}" dt="2023-12-19T04:52:36.748" v="3934"/>
        <pc:sldMkLst>
          <pc:docMk/>
          <pc:sldMk cId="547762018" sldId="262"/>
        </pc:sldMkLst>
        <pc:spChg chg="del mod">
          <ac:chgData name="Y L, Rachana" userId="56695a2f-7d8d-4158-a7e5-a653e034021f" providerId="ADAL" clId="{A7A84AA6-1060-4D68-8B66-827919A4CE2A}" dt="2023-12-18T18:28:16.913" v="1981" actId="478"/>
          <ac:spMkLst>
            <pc:docMk/>
            <pc:sldMk cId="547762018" sldId="262"/>
            <ac:spMk id="3" creationId="{0DB7DFEB-2DB9-F421-D798-91A9A0793599}"/>
          </ac:spMkLst>
        </pc:spChg>
        <pc:spChg chg="add mod">
          <ac:chgData name="Y L, Rachana" userId="56695a2f-7d8d-4158-a7e5-a653e034021f" providerId="ADAL" clId="{A7A84AA6-1060-4D68-8B66-827919A4CE2A}" dt="2023-12-18T18:32:22.085" v="2254" actId="14100"/>
          <ac:spMkLst>
            <pc:docMk/>
            <pc:sldMk cId="547762018" sldId="262"/>
            <ac:spMk id="4" creationId="{058C7B49-1E96-9814-EF58-E69CD99F7EE4}"/>
          </ac:spMkLst>
        </pc:spChg>
        <pc:spChg chg="add mod">
          <ac:chgData name="Y L, Rachana" userId="56695a2f-7d8d-4158-a7e5-a653e034021f" providerId="ADAL" clId="{A7A84AA6-1060-4D68-8B66-827919A4CE2A}" dt="2023-12-18T19:29:42.909" v="3192" actId="20577"/>
          <ac:spMkLst>
            <pc:docMk/>
            <pc:sldMk cId="547762018" sldId="262"/>
            <ac:spMk id="5" creationId="{951CD862-9807-3207-CF50-DB808A56A518}"/>
          </ac:spMkLst>
        </pc:spChg>
        <pc:spChg chg="add del">
          <ac:chgData name="Y L, Rachana" userId="56695a2f-7d8d-4158-a7e5-a653e034021f" providerId="ADAL" clId="{A7A84AA6-1060-4D68-8B66-827919A4CE2A}" dt="2023-12-18T18:30:16.849" v="2226" actId="26606"/>
          <ac:spMkLst>
            <pc:docMk/>
            <pc:sldMk cId="547762018" sldId="262"/>
            <ac:spMk id="103" creationId="{E02239D2-A05D-4A1C-9F06-FBA7FC730E1B}"/>
          </ac:spMkLst>
        </pc:spChg>
        <pc:spChg chg="add del">
          <ac:chgData name="Y L, Rachana" userId="56695a2f-7d8d-4158-a7e5-a653e034021f" providerId="ADAL" clId="{A7A84AA6-1060-4D68-8B66-827919A4CE2A}" dt="2023-12-18T11:31:09.193" v="555" actId="26606"/>
          <ac:spMkLst>
            <pc:docMk/>
            <pc:sldMk cId="547762018" sldId="262"/>
            <ac:spMk id="109" creationId="{230C3D3F-804C-4A71-8E21-2B62A4081F40}"/>
          </ac:spMkLst>
        </pc:spChg>
        <pc:spChg chg="add">
          <ac:chgData name="Y L, Rachana" userId="56695a2f-7d8d-4158-a7e5-a653e034021f" providerId="ADAL" clId="{A7A84AA6-1060-4D68-8B66-827919A4CE2A}" dt="2023-12-18T18:30:16.849" v="2226" actId="26606"/>
          <ac:spMkLst>
            <pc:docMk/>
            <pc:sldMk cId="547762018" sldId="262"/>
            <ac:spMk id="110" creationId="{A8384FB5-9ADC-4DDC-881B-597D56F5B15D}"/>
          </ac:spMkLst>
        </pc:spChg>
        <pc:spChg chg="add">
          <ac:chgData name="Y L, Rachana" userId="56695a2f-7d8d-4158-a7e5-a653e034021f" providerId="ADAL" clId="{A7A84AA6-1060-4D68-8B66-827919A4CE2A}" dt="2023-12-18T18:30:16.849" v="2226" actId="26606"/>
          <ac:spMkLst>
            <pc:docMk/>
            <pc:sldMk cId="547762018" sldId="262"/>
            <ac:spMk id="112" creationId="{91E5A9A7-95C6-4F4F-B00E-C82E07FE62EF}"/>
          </ac:spMkLst>
        </pc:spChg>
        <pc:spChg chg="add">
          <ac:chgData name="Y L, Rachana" userId="56695a2f-7d8d-4158-a7e5-a653e034021f" providerId="ADAL" clId="{A7A84AA6-1060-4D68-8B66-827919A4CE2A}" dt="2023-12-18T18:30:16.849" v="2226" actId="26606"/>
          <ac:spMkLst>
            <pc:docMk/>
            <pc:sldMk cId="547762018" sldId="262"/>
            <ac:spMk id="114" creationId="{D07DD2DE-F619-49DD-B5E7-03A290FF4ED1}"/>
          </ac:spMkLst>
        </pc:spChg>
        <pc:spChg chg="add">
          <ac:chgData name="Y L, Rachana" userId="56695a2f-7d8d-4158-a7e5-a653e034021f" providerId="ADAL" clId="{A7A84AA6-1060-4D68-8B66-827919A4CE2A}" dt="2023-12-18T18:30:16.849" v="2226" actId="26606"/>
          <ac:spMkLst>
            <pc:docMk/>
            <pc:sldMk cId="547762018" sldId="262"/>
            <ac:spMk id="116" creationId="{85149191-5F60-4A28-AAFF-039F96B0F3EC}"/>
          </ac:spMkLst>
        </pc:spChg>
        <pc:spChg chg="add">
          <ac:chgData name="Y L, Rachana" userId="56695a2f-7d8d-4158-a7e5-a653e034021f" providerId="ADAL" clId="{A7A84AA6-1060-4D68-8B66-827919A4CE2A}" dt="2023-12-18T18:30:16.849" v="2226" actId="26606"/>
          <ac:spMkLst>
            <pc:docMk/>
            <pc:sldMk cId="547762018" sldId="262"/>
            <ac:spMk id="118" creationId="{F8260ED5-17F7-4158-B241-D51DD4CF1B7E}"/>
          </ac:spMkLst>
        </pc:spChg>
        <pc:graphicFrameChg chg="del mod modGraphic">
          <ac:chgData name="Y L, Rachana" userId="56695a2f-7d8d-4158-a7e5-a653e034021f" providerId="ADAL" clId="{A7A84AA6-1060-4D68-8B66-827919A4CE2A}" dt="2023-12-18T18:29:52.807" v="2222" actId="478"/>
          <ac:graphicFrameMkLst>
            <pc:docMk/>
            <pc:sldMk cId="547762018" sldId="262"/>
            <ac:graphicFrameMk id="98" creationId="{B7FFCA98-9586-24B8-455F-CDEFE68671D3}"/>
          </ac:graphicFrameMkLst>
        </pc:graphicFrameChg>
        <pc:picChg chg="add del mod">
          <ac:chgData name="Y L, Rachana" userId="56695a2f-7d8d-4158-a7e5-a653e034021f" providerId="ADAL" clId="{A7A84AA6-1060-4D68-8B66-827919A4CE2A}" dt="2023-12-18T11:31:09.193" v="555" actId="26606"/>
          <ac:picMkLst>
            <pc:docMk/>
            <pc:sldMk cId="547762018" sldId="262"/>
            <ac:picMk id="105" creationId="{C6A4836D-FFDF-B921-1583-013BC53FF46E}"/>
          </ac:picMkLst>
        </pc:picChg>
        <pc:picChg chg="add del mod">
          <ac:chgData name="Y L, Rachana" userId="56695a2f-7d8d-4158-a7e5-a653e034021f" providerId="ADAL" clId="{A7A84AA6-1060-4D68-8B66-827919A4CE2A}" dt="2023-12-18T18:30:23.897" v="2229" actId="478"/>
          <ac:picMkLst>
            <pc:docMk/>
            <pc:sldMk cId="547762018" sldId="262"/>
            <ac:picMk id="107" creationId="{044F36C7-9C5B-F258-5236-42006CA33E51}"/>
          </ac:picMkLst>
        </pc:picChg>
      </pc:sldChg>
      <pc:sldChg chg="addSp delSp modSp mod modTransition">
        <pc:chgData name="Y L, Rachana" userId="56695a2f-7d8d-4158-a7e5-a653e034021f" providerId="ADAL" clId="{A7A84AA6-1060-4D68-8B66-827919A4CE2A}" dt="2023-12-19T05:19:15.280" v="4074" actId="20577"/>
        <pc:sldMkLst>
          <pc:docMk/>
          <pc:sldMk cId="3342507065" sldId="263"/>
        </pc:sldMkLst>
        <pc:spChg chg="mod">
          <ac:chgData name="Y L, Rachana" userId="56695a2f-7d8d-4158-a7e5-a653e034021f" providerId="ADAL" clId="{A7A84AA6-1060-4D68-8B66-827919A4CE2A}" dt="2023-12-19T05:19:15.280" v="4074" actId="20577"/>
          <ac:spMkLst>
            <pc:docMk/>
            <pc:sldMk cId="3342507065" sldId="263"/>
            <ac:spMk id="3" creationId="{35504F80-0F34-813A-0613-51C8E26CA00E}"/>
          </ac:spMkLst>
        </pc:spChg>
        <pc:spChg chg="del">
          <ac:chgData name="Y L, Rachana" userId="56695a2f-7d8d-4158-a7e5-a653e034021f" providerId="ADAL" clId="{A7A84AA6-1060-4D68-8B66-827919A4CE2A}" dt="2023-12-18T03:29:31.930" v="52" actId="26606"/>
          <ac:spMkLst>
            <pc:docMk/>
            <pc:sldMk cId="3342507065" sldId="263"/>
            <ac:spMk id="15" creationId="{79BB35BC-D5C2-4C8B-A22A-A71E6191913B}"/>
          </ac:spMkLst>
        </pc:spChg>
        <pc:spChg chg="add del">
          <ac:chgData name="Y L, Rachana" userId="56695a2f-7d8d-4158-a7e5-a653e034021f" providerId="ADAL" clId="{A7A84AA6-1060-4D68-8B66-827919A4CE2A}" dt="2023-12-18T09:49:22.238" v="130" actId="26606"/>
          <ac:spMkLst>
            <pc:docMk/>
            <pc:sldMk cId="3342507065" sldId="263"/>
            <ac:spMk id="28" creationId="{5A0118C5-4F8D-4CF4-BADD-53FEACC6C42A}"/>
          </ac:spMkLst>
        </pc:spChg>
        <pc:spChg chg="add del">
          <ac:chgData name="Y L, Rachana" userId="56695a2f-7d8d-4158-a7e5-a653e034021f" providerId="ADAL" clId="{A7A84AA6-1060-4D68-8B66-827919A4CE2A}" dt="2023-12-18T09:49:22.238" v="130" actId="26606"/>
          <ac:spMkLst>
            <pc:docMk/>
            <pc:sldMk cId="3342507065" sldId="263"/>
            <ac:spMk id="179" creationId="{CAB9AD4F-A248-4D49-8779-CE40E64C00F5}"/>
          </ac:spMkLst>
        </pc:spChg>
        <pc:spChg chg="add del">
          <ac:chgData name="Y L, Rachana" userId="56695a2f-7d8d-4158-a7e5-a653e034021f" providerId="ADAL" clId="{A7A84AA6-1060-4D68-8B66-827919A4CE2A}" dt="2023-12-18T09:49:22.238" v="130" actId="26606"/>
          <ac:spMkLst>
            <pc:docMk/>
            <pc:sldMk cId="3342507065" sldId="263"/>
            <ac:spMk id="181" creationId="{3D4C1981-3D8B-446C-BFAE-E7EE5CF2DDA3}"/>
          </ac:spMkLst>
        </pc:spChg>
        <pc:spChg chg="add del">
          <ac:chgData name="Y L, Rachana" userId="56695a2f-7d8d-4158-a7e5-a653e034021f" providerId="ADAL" clId="{A7A84AA6-1060-4D68-8B66-827919A4CE2A}" dt="2023-12-18T09:48:16.279" v="125" actId="26606"/>
          <ac:spMkLst>
            <pc:docMk/>
            <pc:sldMk cId="3342507065" sldId="263"/>
            <ac:spMk id="186" creationId="{09588DA8-065E-4F6F-8EFD-43104AB2E0CF}"/>
          </ac:spMkLst>
        </pc:spChg>
        <pc:spChg chg="add del">
          <ac:chgData name="Y L, Rachana" userId="56695a2f-7d8d-4158-a7e5-a653e034021f" providerId="ADAL" clId="{A7A84AA6-1060-4D68-8B66-827919A4CE2A}" dt="2023-12-18T09:48:16.279" v="125" actId="26606"/>
          <ac:spMkLst>
            <pc:docMk/>
            <pc:sldMk cId="3342507065" sldId="263"/>
            <ac:spMk id="188" creationId="{C4285719-470E-454C-AF62-8323075F1F5B}"/>
          </ac:spMkLst>
        </pc:spChg>
        <pc:spChg chg="add del">
          <ac:chgData name="Y L, Rachana" userId="56695a2f-7d8d-4158-a7e5-a653e034021f" providerId="ADAL" clId="{A7A84AA6-1060-4D68-8B66-827919A4CE2A}" dt="2023-12-18T09:48:16.279" v="125" actId="26606"/>
          <ac:spMkLst>
            <pc:docMk/>
            <pc:sldMk cId="3342507065" sldId="263"/>
            <ac:spMk id="190" creationId="{CD9FE4EF-C4D8-49A0-B2FF-81D8DB7D8A24}"/>
          </ac:spMkLst>
        </pc:spChg>
        <pc:spChg chg="add del">
          <ac:chgData name="Y L, Rachana" userId="56695a2f-7d8d-4158-a7e5-a653e034021f" providerId="ADAL" clId="{A7A84AA6-1060-4D68-8B66-827919A4CE2A}" dt="2023-12-18T09:48:16.279" v="125" actId="26606"/>
          <ac:spMkLst>
            <pc:docMk/>
            <pc:sldMk cId="3342507065" sldId="263"/>
            <ac:spMk id="192" creationId="{4300840D-0A0B-4512-BACA-B439D5B9C57C}"/>
          </ac:spMkLst>
        </pc:spChg>
        <pc:spChg chg="add del">
          <ac:chgData name="Y L, Rachana" userId="56695a2f-7d8d-4158-a7e5-a653e034021f" providerId="ADAL" clId="{A7A84AA6-1060-4D68-8B66-827919A4CE2A}" dt="2023-12-18T09:48:16.279" v="125" actId="26606"/>
          <ac:spMkLst>
            <pc:docMk/>
            <pc:sldMk cId="3342507065" sldId="263"/>
            <ac:spMk id="194" creationId="{D2B78728-A580-49A7-84F9-6EF6F583ADE0}"/>
          </ac:spMkLst>
        </pc:spChg>
        <pc:spChg chg="add del">
          <ac:chgData name="Y L, Rachana" userId="56695a2f-7d8d-4158-a7e5-a653e034021f" providerId="ADAL" clId="{A7A84AA6-1060-4D68-8B66-827919A4CE2A}" dt="2023-12-18T09:48:16.279" v="125" actId="26606"/>
          <ac:spMkLst>
            <pc:docMk/>
            <pc:sldMk cId="3342507065" sldId="263"/>
            <ac:spMk id="196" creationId="{38FAA1A1-D861-433F-88FA-1E9D6FD31D11}"/>
          </ac:spMkLst>
        </pc:spChg>
        <pc:spChg chg="add del">
          <ac:chgData name="Y L, Rachana" userId="56695a2f-7d8d-4158-a7e5-a653e034021f" providerId="ADAL" clId="{A7A84AA6-1060-4D68-8B66-827919A4CE2A}" dt="2023-12-18T09:48:16.279" v="125" actId="26606"/>
          <ac:spMkLst>
            <pc:docMk/>
            <pc:sldMk cId="3342507065" sldId="263"/>
            <ac:spMk id="198" creationId="{8D71EDA1-87BF-4D5D-AB79-F346FD19278A}"/>
          </ac:spMkLst>
        </pc:spChg>
        <pc:spChg chg="add del">
          <ac:chgData name="Y L, Rachana" userId="56695a2f-7d8d-4158-a7e5-a653e034021f" providerId="ADAL" clId="{A7A84AA6-1060-4D68-8B66-827919A4CE2A}" dt="2023-12-18T09:48:39.337" v="127" actId="26606"/>
          <ac:spMkLst>
            <pc:docMk/>
            <pc:sldMk cId="3342507065" sldId="263"/>
            <ac:spMk id="200" creationId="{1B15ED52-F352-441B-82BF-E0EA34836D08}"/>
          </ac:spMkLst>
        </pc:spChg>
        <pc:spChg chg="add del">
          <ac:chgData name="Y L, Rachana" userId="56695a2f-7d8d-4158-a7e5-a653e034021f" providerId="ADAL" clId="{A7A84AA6-1060-4D68-8B66-827919A4CE2A}" dt="2023-12-18T09:48:39.337" v="127" actId="26606"/>
          <ac:spMkLst>
            <pc:docMk/>
            <pc:sldMk cId="3342507065" sldId="263"/>
            <ac:spMk id="201" creationId="{3B2E3793-BFE6-45A2-9B7B-E18844431C99}"/>
          </ac:spMkLst>
        </pc:spChg>
        <pc:spChg chg="add del">
          <ac:chgData name="Y L, Rachana" userId="56695a2f-7d8d-4158-a7e5-a653e034021f" providerId="ADAL" clId="{A7A84AA6-1060-4D68-8B66-827919A4CE2A}" dt="2023-12-18T09:48:39.337" v="127" actId="26606"/>
          <ac:spMkLst>
            <pc:docMk/>
            <pc:sldMk cId="3342507065" sldId="263"/>
            <ac:spMk id="202" creationId="{BC4C4868-CB8F-4AF9-9CDB-8108F2C19B67}"/>
          </ac:spMkLst>
        </pc:spChg>
        <pc:spChg chg="add del">
          <ac:chgData name="Y L, Rachana" userId="56695a2f-7d8d-4158-a7e5-a653e034021f" providerId="ADAL" clId="{A7A84AA6-1060-4D68-8B66-827919A4CE2A}" dt="2023-12-18T09:48:39.337" v="127" actId="26606"/>
          <ac:spMkLst>
            <pc:docMk/>
            <pc:sldMk cId="3342507065" sldId="263"/>
            <ac:spMk id="203" creationId="{375E0459-6403-40CD-989D-56A4407CA12E}"/>
          </ac:spMkLst>
        </pc:spChg>
        <pc:spChg chg="add del">
          <ac:chgData name="Y L, Rachana" userId="56695a2f-7d8d-4158-a7e5-a653e034021f" providerId="ADAL" clId="{A7A84AA6-1060-4D68-8B66-827919A4CE2A}" dt="2023-12-18T09:48:39.337" v="127" actId="26606"/>
          <ac:spMkLst>
            <pc:docMk/>
            <pc:sldMk cId="3342507065" sldId="263"/>
            <ac:spMk id="204" creationId="{53E5B1A8-3AC9-4BD1-9BBC-78CA94F2D1BA}"/>
          </ac:spMkLst>
        </pc:spChg>
        <pc:spChg chg="add">
          <ac:chgData name="Y L, Rachana" userId="56695a2f-7d8d-4158-a7e5-a653e034021f" providerId="ADAL" clId="{A7A84AA6-1060-4D68-8B66-827919A4CE2A}" dt="2023-12-18T09:49:22.238" v="130" actId="26606"/>
          <ac:spMkLst>
            <pc:docMk/>
            <pc:sldMk cId="3342507065" sldId="263"/>
            <ac:spMk id="208" creationId="{1B15ED52-F352-441B-82BF-E0EA34836D08}"/>
          </ac:spMkLst>
        </pc:spChg>
        <pc:spChg chg="add">
          <ac:chgData name="Y L, Rachana" userId="56695a2f-7d8d-4158-a7e5-a653e034021f" providerId="ADAL" clId="{A7A84AA6-1060-4D68-8B66-827919A4CE2A}" dt="2023-12-18T09:49:22.238" v="130" actId="26606"/>
          <ac:spMkLst>
            <pc:docMk/>
            <pc:sldMk cId="3342507065" sldId="263"/>
            <ac:spMk id="209" creationId="{3B2E3793-BFE6-45A2-9B7B-E18844431C99}"/>
          </ac:spMkLst>
        </pc:spChg>
        <pc:spChg chg="add">
          <ac:chgData name="Y L, Rachana" userId="56695a2f-7d8d-4158-a7e5-a653e034021f" providerId="ADAL" clId="{A7A84AA6-1060-4D68-8B66-827919A4CE2A}" dt="2023-12-18T09:49:22.238" v="130" actId="26606"/>
          <ac:spMkLst>
            <pc:docMk/>
            <pc:sldMk cId="3342507065" sldId="263"/>
            <ac:spMk id="210" creationId="{BC4C4868-CB8F-4AF9-9CDB-8108F2C19B67}"/>
          </ac:spMkLst>
        </pc:spChg>
        <pc:spChg chg="add">
          <ac:chgData name="Y L, Rachana" userId="56695a2f-7d8d-4158-a7e5-a653e034021f" providerId="ADAL" clId="{A7A84AA6-1060-4D68-8B66-827919A4CE2A}" dt="2023-12-18T09:49:22.238" v="130" actId="26606"/>
          <ac:spMkLst>
            <pc:docMk/>
            <pc:sldMk cId="3342507065" sldId="263"/>
            <ac:spMk id="211" creationId="{375E0459-6403-40CD-989D-56A4407CA12E}"/>
          </ac:spMkLst>
        </pc:spChg>
        <pc:spChg chg="add">
          <ac:chgData name="Y L, Rachana" userId="56695a2f-7d8d-4158-a7e5-a653e034021f" providerId="ADAL" clId="{A7A84AA6-1060-4D68-8B66-827919A4CE2A}" dt="2023-12-18T09:49:22.238" v="130" actId="26606"/>
          <ac:spMkLst>
            <pc:docMk/>
            <pc:sldMk cId="3342507065" sldId="263"/>
            <ac:spMk id="212" creationId="{53E5B1A8-3AC9-4BD1-9BBC-78CA94F2D1BA}"/>
          </ac:spMkLst>
        </pc:spChg>
        <pc:grpChg chg="add del">
          <ac:chgData name="Y L, Rachana" userId="56695a2f-7d8d-4158-a7e5-a653e034021f" providerId="ADAL" clId="{A7A84AA6-1060-4D68-8B66-827919A4CE2A}" dt="2023-12-18T03:30:30.537" v="53" actId="26606"/>
          <ac:grpSpMkLst>
            <pc:docMk/>
            <pc:sldMk cId="3342507065" sldId="263"/>
            <ac:grpSpMk id="20" creationId="{8DD77349-6ADE-99FE-8E04-12919EE56F9C}"/>
          </ac:grpSpMkLst>
        </pc:grpChg>
        <pc:grpChg chg="add del">
          <ac:chgData name="Y L, Rachana" userId="56695a2f-7d8d-4158-a7e5-a653e034021f" providerId="ADAL" clId="{A7A84AA6-1060-4D68-8B66-827919A4CE2A}" dt="2023-12-18T09:49:22.238" v="130" actId="26606"/>
          <ac:grpSpMkLst>
            <pc:docMk/>
            <pc:sldMk cId="3342507065" sldId="263"/>
            <ac:grpSpMk id="30" creationId="{6A57EACD-61CA-4775-9551-2078FC0BC79D}"/>
          </ac:grpSpMkLst>
        </pc:grpChg>
        <pc:grpChg chg="add del">
          <ac:chgData name="Y L, Rachana" userId="56695a2f-7d8d-4158-a7e5-a653e034021f" providerId="ADAL" clId="{A7A84AA6-1060-4D68-8B66-827919A4CE2A}" dt="2023-12-18T09:49:22.238" v="130" actId="26606"/>
          <ac:grpSpMkLst>
            <pc:docMk/>
            <pc:sldMk cId="3342507065" sldId="263"/>
            <ac:grpSpMk id="175" creationId="{55A100E1-E66E-4ED2-A56A-F7A819228F2E}"/>
          </ac:grpSpMkLst>
        </pc:grpChg>
        <pc:picChg chg="del mod">
          <ac:chgData name="Y L, Rachana" userId="56695a2f-7d8d-4158-a7e5-a653e034021f" providerId="ADAL" clId="{A7A84AA6-1060-4D68-8B66-827919A4CE2A}" dt="2023-12-18T03:26:57.862" v="49" actId="478"/>
          <ac:picMkLst>
            <pc:docMk/>
            <pc:sldMk cId="3342507065" sldId="263"/>
            <ac:picMk id="4" creationId="{D6267E88-ECDD-F05A-FF33-7CA5C7AA888E}"/>
          </ac:picMkLst>
        </pc:picChg>
        <pc:cxnChg chg="add del">
          <ac:chgData name="Y L, Rachana" userId="56695a2f-7d8d-4158-a7e5-a653e034021f" providerId="ADAL" clId="{A7A84AA6-1060-4D68-8B66-827919A4CE2A}" dt="2023-12-18T09:49:22.228" v="129" actId="26606"/>
          <ac:cxnSpMkLst>
            <pc:docMk/>
            <pc:sldMk cId="3342507065" sldId="263"/>
            <ac:cxnSpMk id="206" creationId="{D2C4353C-C927-1758-0BEF-21E9E0D81614}"/>
          </ac:cxnSpMkLst>
        </pc:cxnChg>
      </pc:sldChg>
      <pc:sldChg chg="addSp delSp modSp mod modTransition">
        <pc:chgData name="Y L, Rachana" userId="56695a2f-7d8d-4158-a7e5-a653e034021f" providerId="ADAL" clId="{A7A84AA6-1060-4D68-8B66-827919A4CE2A}" dt="2023-12-19T04:52:36.748" v="3934"/>
        <pc:sldMkLst>
          <pc:docMk/>
          <pc:sldMk cId="804443070" sldId="264"/>
        </pc:sldMkLst>
        <pc:spChg chg="add del mod ord">
          <ac:chgData name="Y L, Rachana" userId="56695a2f-7d8d-4158-a7e5-a653e034021f" providerId="ADAL" clId="{A7A84AA6-1060-4D68-8B66-827919A4CE2A}" dt="2023-12-18T18:50:43.113" v="2630" actId="26606"/>
          <ac:spMkLst>
            <pc:docMk/>
            <pc:sldMk cId="804443070" sldId="264"/>
            <ac:spMk id="3" creationId="{B850F0BF-007F-6B3B-091F-08D0E387FFEB}"/>
          </ac:spMkLst>
        </pc:spChg>
        <pc:spChg chg="add mod">
          <ac:chgData name="Y L, Rachana" userId="56695a2f-7d8d-4158-a7e5-a653e034021f" providerId="ADAL" clId="{A7A84AA6-1060-4D68-8B66-827919A4CE2A}" dt="2023-12-18T18:53:03.376" v="2650" actId="2711"/>
          <ac:spMkLst>
            <pc:docMk/>
            <pc:sldMk cId="804443070" sldId="264"/>
            <ac:spMk id="4" creationId="{BEFE1027-DD25-C37A-1D0D-98F563D9FE3C}"/>
          </ac:spMkLst>
        </pc:spChg>
        <pc:spChg chg="add mod">
          <ac:chgData name="Y L, Rachana" userId="56695a2f-7d8d-4158-a7e5-a653e034021f" providerId="ADAL" clId="{A7A84AA6-1060-4D68-8B66-827919A4CE2A}" dt="2023-12-19T04:18:30.530" v="3435" actId="5793"/>
          <ac:spMkLst>
            <pc:docMk/>
            <pc:sldMk cId="804443070" sldId="264"/>
            <ac:spMk id="5" creationId="{015EDD39-73B2-4042-BBB1-76E2B04E0444}"/>
          </ac:spMkLst>
        </pc:spChg>
        <pc:spChg chg="add del">
          <ac:chgData name="Y L, Rachana" userId="56695a2f-7d8d-4158-a7e5-a653e034021f" providerId="ADAL" clId="{A7A84AA6-1060-4D68-8B66-827919A4CE2A}" dt="2023-12-18T18:47:21.449" v="2617" actId="26606"/>
          <ac:spMkLst>
            <pc:docMk/>
            <pc:sldMk cId="804443070" sldId="264"/>
            <ac:spMk id="109" creationId="{B94BF6D8-BAB7-4EB4-9B19-BB8B2F0F700E}"/>
          </ac:spMkLst>
        </pc:spChg>
        <pc:spChg chg="add del">
          <ac:chgData name="Y L, Rachana" userId="56695a2f-7d8d-4158-a7e5-a653e034021f" providerId="ADAL" clId="{A7A84AA6-1060-4D68-8B66-827919A4CE2A}" dt="2023-12-18T18:47:21.449" v="2617" actId="26606"/>
          <ac:spMkLst>
            <pc:docMk/>
            <pc:sldMk cId="804443070" sldId="264"/>
            <ac:spMk id="111" creationId="{B233FAAD-5E0A-4FBB-9800-1DAEE5039AF6}"/>
          </ac:spMkLst>
        </pc:spChg>
        <pc:spChg chg="add del">
          <ac:chgData name="Y L, Rachana" userId="56695a2f-7d8d-4158-a7e5-a653e034021f" providerId="ADAL" clId="{A7A84AA6-1060-4D68-8B66-827919A4CE2A}" dt="2023-12-18T18:47:21.449" v="2617" actId="26606"/>
          <ac:spMkLst>
            <pc:docMk/>
            <pc:sldMk cId="804443070" sldId="264"/>
            <ac:spMk id="113" creationId="{554C44F0-F390-48A8-974F-CAC9A33FFE39}"/>
          </ac:spMkLst>
        </pc:spChg>
        <pc:spChg chg="add del">
          <ac:chgData name="Y L, Rachana" userId="56695a2f-7d8d-4158-a7e5-a653e034021f" providerId="ADAL" clId="{A7A84AA6-1060-4D68-8B66-827919A4CE2A}" dt="2023-12-18T18:47:28.106" v="2619" actId="26606"/>
          <ac:spMkLst>
            <pc:docMk/>
            <pc:sldMk cId="804443070" sldId="264"/>
            <ac:spMk id="118" creationId="{1B15ED52-F352-441B-82BF-E0EA34836D08}"/>
          </ac:spMkLst>
        </pc:spChg>
        <pc:spChg chg="add del">
          <ac:chgData name="Y L, Rachana" userId="56695a2f-7d8d-4158-a7e5-a653e034021f" providerId="ADAL" clId="{A7A84AA6-1060-4D68-8B66-827919A4CE2A}" dt="2023-12-18T18:46:47.373" v="2609" actId="26606"/>
          <ac:spMkLst>
            <pc:docMk/>
            <pc:sldMk cId="804443070" sldId="264"/>
            <ac:spMk id="119" creationId="{0C541B88-1AE9-40C3-AFD5-967787C1979F}"/>
          </ac:spMkLst>
        </pc:spChg>
        <pc:spChg chg="add del">
          <ac:chgData name="Y L, Rachana" userId="56695a2f-7d8d-4158-a7e5-a653e034021f" providerId="ADAL" clId="{A7A84AA6-1060-4D68-8B66-827919A4CE2A}" dt="2023-12-18T18:47:28.106" v="2619" actId="26606"/>
          <ac:spMkLst>
            <pc:docMk/>
            <pc:sldMk cId="804443070" sldId="264"/>
            <ac:spMk id="120" creationId="{3B2E3793-BFE6-45A2-9B7B-E18844431C99}"/>
          </ac:spMkLst>
        </pc:spChg>
        <pc:spChg chg="add del">
          <ac:chgData name="Y L, Rachana" userId="56695a2f-7d8d-4158-a7e5-a653e034021f" providerId="ADAL" clId="{A7A84AA6-1060-4D68-8B66-827919A4CE2A}" dt="2023-12-18T18:46:47.373" v="2609" actId="26606"/>
          <ac:spMkLst>
            <pc:docMk/>
            <pc:sldMk cId="804443070" sldId="264"/>
            <ac:spMk id="121" creationId="{E5F17139-31EE-46AC-B04F-DBBD852DD6CB}"/>
          </ac:spMkLst>
        </pc:spChg>
        <pc:spChg chg="add del">
          <ac:chgData name="Y L, Rachana" userId="56695a2f-7d8d-4158-a7e5-a653e034021f" providerId="ADAL" clId="{A7A84AA6-1060-4D68-8B66-827919A4CE2A}" dt="2023-12-18T18:47:28.106" v="2619" actId="26606"/>
          <ac:spMkLst>
            <pc:docMk/>
            <pc:sldMk cId="804443070" sldId="264"/>
            <ac:spMk id="122" creationId="{BC4C4868-CB8F-4AF9-9CDB-8108F2C19B67}"/>
          </ac:spMkLst>
        </pc:spChg>
        <pc:spChg chg="add del">
          <ac:chgData name="Y L, Rachana" userId="56695a2f-7d8d-4158-a7e5-a653e034021f" providerId="ADAL" clId="{A7A84AA6-1060-4D68-8B66-827919A4CE2A}" dt="2023-12-18T18:47:28.106" v="2619" actId="26606"/>
          <ac:spMkLst>
            <pc:docMk/>
            <pc:sldMk cId="804443070" sldId="264"/>
            <ac:spMk id="124" creationId="{375E0459-6403-40CD-989D-56A4407CA12E}"/>
          </ac:spMkLst>
        </pc:spChg>
        <pc:spChg chg="add del">
          <ac:chgData name="Y L, Rachana" userId="56695a2f-7d8d-4158-a7e5-a653e034021f" providerId="ADAL" clId="{A7A84AA6-1060-4D68-8B66-827919A4CE2A}" dt="2023-12-18T18:47:28.106" v="2619" actId="26606"/>
          <ac:spMkLst>
            <pc:docMk/>
            <pc:sldMk cId="804443070" sldId="264"/>
            <ac:spMk id="126" creationId="{53E5B1A8-3AC9-4BD1-9BBC-78CA94F2D1BA}"/>
          </ac:spMkLst>
        </pc:spChg>
        <pc:spChg chg="add del">
          <ac:chgData name="Y L, Rachana" userId="56695a2f-7d8d-4158-a7e5-a653e034021f" providerId="ADAL" clId="{A7A84AA6-1060-4D68-8B66-827919A4CE2A}" dt="2023-12-18T18:46:47.373" v="2609" actId="26606"/>
          <ac:spMkLst>
            <pc:docMk/>
            <pc:sldMk cId="804443070" sldId="264"/>
            <ac:spMk id="127" creationId="{89D16701-DA76-4F72-BB63-E2C3FFBDFE0F}"/>
          </ac:spMkLst>
        </pc:spChg>
        <pc:spChg chg="add del">
          <ac:chgData name="Y L, Rachana" userId="56695a2f-7d8d-4158-a7e5-a653e034021f" providerId="ADAL" clId="{A7A84AA6-1060-4D68-8B66-827919A4CE2A}" dt="2023-12-18T18:50:43.113" v="2630" actId="26606"/>
          <ac:spMkLst>
            <pc:docMk/>
            <pc:sldMk cId="804443070" sldId="264"/>
            <ac:spMk id="128" creationId="{09588DA8-065E-4F6F-8EFD-43104AB2E0CF}"/>
          </ac:spMkLst>
        </pc:spChg>
        <pc:spChg chg="add del">
          <ac:chgData name="Y L, Rachana" userId="56695a2f-7d8d-4158-a7e5-a653e034021f" providerId="ADAL" clId="{A7A84AA6-1060-4D68-8B66-827919A4CE2A}" dt="2023-12-18T18:46:47.373" v="2609" actId="26606"/>
          <ac:spMkLst>
            <pc:docMk/>
            <pc:sldMk cId="804443070" sldId="264"/>
            <ac:spMk id="129" creationId="{1CC28BE1-9DC6-43FE-9582-39F091098D77}"/>
          </ac:spMkLst>
        </pc:spChg>
        <pc:spChg chg="add del">
          <ac:chgData name="Y L, Rachana" userId="56695a2f-7d8d-4158-a7e5-a653e034021f" providerId="ADAL" clId="{A7A84AA6-1060-4D68-8B66-827919A4CE2A}" dt="2023-12-18T18:50:43.113" v="2630" actId="26606"/>
          <ac:spMkLst>
            <pc:docMk/>
            <pc:sldMk cId="804443070" sldId="264"/>
            <ac:spMk id="133" creationId="{C4285719-470E-454C-AF62-8323075F1F5B}"/>
          </ac:spMkLst>
        </pc:spChg>
        <pc:spChg chg="add del">
          <ac:chgData name="Y L, Rachana" userId="56695a2f-7d8d-4158-a7e5-a653e034021f" providerId="ADAL" clId="{A7A84AA6-1060-4D68-8B66-827919A4CE2A}" dt="2023-12-18T18:50:43.113" v="2630" actId="26606"/>
          <ac:spMkLst>
            <pc:docMk/>
            <pc:sldMk cId="804443070" sldId="264"/>
            <ac:spMk id="135" creationId="{CD9FE4EF-C4D8-49A0-B2FF-81D8DB7D8A24}"/>
          </ac:spMkLst>
        </pc:spChg>
        <pc:spChg chg="add del">
          <ac:chgData name="Y L, Rachana" userId="56695a2f-7d8d-4158-a7e5-a653e034021f" providerId="ADAL" clId="{A7A84AA6-1060-4D68-8B66-827919A4CE2A}" dt="2023-12-18T18:50:43.113" v="2630" actId="26606"/>
          <ac:spMkLst>
            <pc:docMk/>
            <pc:sldMk cId="804443070" sldId="264"/>
            <ac:spMk id="137" creationId="{4300840D-0A0B-4512-BACA-B439D5B9C57C}"/>
          </ac:spMkLst>
        </pc:spChg>
        <pc:spChg chg="add del">
          <ac:chgData name="Y L, Rachana" userId="56695a2f-7d8d-4158-a7e5-a653e034021f" providerId="ADAL" clId="{A7A84AA6-1060-4D68-8B66-827919A4CE2A}" dt="2023-12-18T18:50:43.113" v="2630" actId="26606"/>
          <ac:spMkLst>
            <pc:docMk/>
            <pc:sldMk cId="804443070" sldId="264"/>
            <ac:spMk id="139" creationId="{D2B78728-A580-49A7-84F9-6EF6F583ADE0}"/>
          </ac:spMkLst>
        </pc:spChg>
        <pc:spChg chg="add del">
          <ac:chgData name="Y L, Rachana" userId="56695a2f-7d8d-4158-a7e5-a653e034021f" providerId="ADAL" clId="{A7A84AA6-1060-4D68-8B66-827919A4CE2A}" dt="2023-12-18T18:50:43.113" v="2630" actId="26606"/>
          <ac:spMkLst>
            <pc:docMk/>
            <pc:sldMk cId="804443070" sldId="264"/>
            <ac:spMk id="141" creationId="{38FAA1A1-D861-433F-88FA-1E9D6FD31D11}"/>
          </ac:spMkLst>
        </pc:spChg>
        <pc:spChg chg="add del">
          <ac:chgData name="Y L, Rachana" userId="56695a2f-7d8d-4158-a7e5-a653e034021f" providerId="ADAL" clId="{A7A84AA6-1060-4D68-8B66-827919A4CE2A}" dt="2023-12-18T18:50:43.113" v="2630" actId="26606"/>
          <ac:spMkLst>
            <pc:docMk/>
            <pc:sldMk cId="804443070" sldId="264"/>
            <ac:spMk id="143" creationId="{8D71EDA1-87BF-4D5D-AB79-F346FD19278A}"/>
          </ac:spMkLst>
        </pc:spChg>
        <pc:spChg chg="add del">
          <ac:chgData name="Y L, Rachana" userId="56695a2f-7d8d-4158-a7e5-a653e034021f" providerId="ADAL" clId="{A7A84AA6-1060-4D68-8B66-827919A4CE2A}" dt="2023-12-18T18:49:52.754" v="2629" actId="26606"/>
          <ac:spMkLst>
            <pc:docMk/>
            <pc:sldMk cId="804443070" sldId="264"/>
            <ac:spMk id="145" creationId="{A61E7EDE-CB4A-402F-B0FB-8640C3589105}"/>
          </ac:spMkLst>
        </pc:spChg>
        <pc:spChg chg="add del">
          <ac:chgData name="Y L, Rachana" userId="56695a2f-7d8d-4158-a7e5-a653e034021f" providerId="ADAL" clId="{A7A84AA6-1060-4D68-8B66-827919A4CE2A}" dt="2023-12-18T18:49:52.754" v="2629" actId="26606"/>
          <ac:spMkLst>
            <pc:docMk/>
            <pc:sldMk cId="804443070" sldId="264"/>
            <ac:spMk id="146" creationId="{6C2BBEB8-4077-499F-80FD-AA9827A8D8B7}"/>
          </ac:spMkLst>
        </pc:spChg>
        <pc:spChg chg="add del">
          <ac:chgData name="Y L, Rachana" userId="56695a2f-7d8d-4158-a7e5-a653e034021f" providerId="ADAL" clId="{A7A84AA6-1060-4D68-8B66-827919A4CE2A}" dt="2023-12-18T18:49:52.754" v="2629" actId="26606"/>
          <ac:spMkLst>
            <pc:docMk/>
            <pc:sldMk cId="804443070" sldId="264"/>
            <ac:spMk id="147" creationId="{6F3B7728-0C26-4662-B285-85C645523C10}"/>
          </ac:spMkLst>
        </pc:spChg>
        <pc:spChg chg="add del">
          <ac:chgData name="Y L, Rachana" userId="56695a2f-7d8d-4158-a7e5-a653e034021f" providerId="ADAL" clId="{A7A84AA6-1060-4D68-8B66-827919A4CE2A}" dt="2023-12-18T18:49:15.878" v="2627" actId="26606"/>
          <ac:spMkLst>
            <pc:docMk/>
            <pc:sldMk cId="804443070" sldId="264"/>
            <ac:spMk id="148" creationId="{1B15ED52-F352-441B-82BF-E0EA34836D08}"/>
          </ac:spMkLst>
        </pc:spChg>
        <pc:spChg chg="add del">
          <ac:chgData name="Y L, Rachana" userId="56695a2f-7d8d-4158-a7e5-a653e034021f" providerId="ADAL" clId="{A7A84AA6-1060-4D68-8B66-827919A4CE2A}" dt="2023-12-18T18:49:52.754" v="2629" actId="26606"/>
          <ac:spMkLst>
            <pc:docMk/>
            <pc:sldMk cId="804443070" sldId="264"/>
            <ac:spMk id="149" creationId="{28C367AD-9838-470A-87EF-678609CC8692}"/>
          </ac:spMkLst>
        </pc:spChg>
        <pc:spChg chg="add del">
          <ac:chgData name="Y L, Rachana" userId="56695a2f-7d8d-4158-a7e5-a653e034021f" providerId="ADAL" clId="{A7A84AA6-1060-4D68-8B66-827919A4CE2A}" dt="2023-12-18T18:49:15.878" v="2627" actId="26606"/>
          <ac:spMkLst>
            <pc:docMk/>
            <pc:sldMk cId="804443070" sldId="264"/>
            <ac:spMk id="150" creationId="{3B2E3793-BFE6-45A2-9B7B-E18844431C99}"/>
          </ac:spMkLst>
        </pc:spChg>
        <pc:spChg chg="add del">
          <ac:chgData name="Y L, Rachana" userId="56695a2f-7d8d-4158-a7e5-a653e034021f" providerId="ADAL" clId="{A7A84AA6-1060-4D68-8B66-827919A4CE2A}" dt="2023-12-18T18:49:52.754" v="2629" actId="26606"/>
          <ac:spMkLst>
            <pc:docMk/>
            <pc:sldMk cId="804443070" sldId="264"/>
            <ac:spMk id="151" creationId="{B0CF1642-4E76-4223-A010-6334380A22EA}"/>
          </ac:spMkLst>
        </pc:spChg>
        <pc:spChg chg="add del">
          <ac:chgData name="Y L, Rachana" userId="56695a2f-7d8d-4158-a7e5-a653e034021f" providerId="ADAL" clId="{A7A84AA6-1060-4D68-8B66-827919A4CE2A}" dt="2023-12-18T18:49:15.878" v="2627" actId="26606"/>
          <ac:spMkLst>
            <pc:docMk/>
            <pc:sldMk cId="804443070" sldId="264"/>
            <ac:spMk id="152" creationId="{BC4C4868-CB8F-4AF9-9CDB-8108F2C19B67}"/>
          </ac:spMkLst>
        </pc:spChg>
        <pc:spChg chg="add del">
          <ac:chgData name="Y L, Rachana" userId="56695a2f-7d8d-4158-a7e5-a653e034021f" providerId="ADAL" clId="{A7A84AA6-1060-4D68-8B66-827919A4CE2A}" dt="2023-12-18T18:49:15.878" v="2627" actId="26606"/>
          <ac:spMkLst>
            <pc:docMk/>
            <pc:sldMk cId="804443070" sldId="264"/>
            <ac:spMk id="154" creationId="{375E0459-6403-40CD-989D-56A4407CA12E}"/>
          </ac:spMkLst>
        </pc:spChg>
        <pc:spChg chg="add del">
          <ac:chgData name="Y L, Rachana" userId="56695a2f-7d8d-4158-a7e5-a653e034021f" providerId="ADAL" clId="{A7A84AA6-1060-4D68-8B66-827919A4CE2A}" dt="2023-12-18T18:49:15.878" v="2627" actId="26606"/>
          <ac:spMkLst>
            <pc:docMk/>
            <pc:sldMk cId="804443070" sldId="264"/>
            <ac:spMk id="156" creationId="{53E5B1A8-3AC9-4BD1-9BBC-78CA94F2D1BA}"/>
          </ac:spMkLst>
        </pc:spChg>
        <pc:spChg chg="add">
          <ac:chgData name="Y L, Rachana" userId="56695a2f-7d8d-4158-a7e5-a653e034021f" providerId="ADAL" clId="{A7A84AA6-1060-4D68-8B66-827919A4CE2A}" dt="2023-12-18T18:50:43.113" v="2630" actId="26606"/>
          <ac:spMkLst>
            <pc:docMk/>
            <pc:sldMk cId="804443070" sldId="264"/>
            <ac:spMk id="157" creationId="{89D16701-DA76-4F72-BB63-E2C3FFBDFE0F}"/>
          </ac:spMkLst>
        </pc:spChg>
        <pc:spChg chg="add">
          <ac:chgData name="Y L, Rachana" userId="56695a2f-7d8d-4158-a7e5-a653e034021f" providerId="ADAL" clId="{A7A84AA6-1060-4D68-8B66-827919A4CE2A}" dt="2023-12-18T18:50:43.113" v="2630" actId="26606"/>
          <ac:spMkLst>
            <pc:docMk/>
            <pc:sldMk cId="804443070" sldId="264"/>
            <ac:spMk id="158" creationId="{0C541B88-1AE9-40C3-AFD5-967787C1979F}"/>
          </ac:spMkLst>
        </pc:spChg>
        <pc:spChg chg="add">
          <ac:chgData name="Y L, Rachana" userId="56695a2f-7d8d-4158-a7e5-a653e034021f" providerId="ADAL" clId="{A7A84AA6-1060-4D68-8B66-827919A4CE2A}" dt="2023-12-18T18:50:43.113" v="2630" actId="26606"/>
          <ac:spMkLst>
            <pc:docMk/>
            <pc:sldMk cId="804443070" sldId="264"/>
            <ac:spMk id="159" creationId="{1CC28BE1-9DC6-43FE-9582-39F091098D77}"/>
          </ac:spMkLst>
        </pc:spChg>
        <pc:spChg chg="add">
          <ac:chgData name="Y L, Rachana" userId="56695a2f-7d8d-4158-a7e5-a653e034021f" providerId="ADAL" clId="{A7A84AA6-1060-4D68-8B66-827919A4CE2A}" dt="2023-12-18T18:50:43.113" v="2630" actId="26606"/>
          <ac:spMkLst>
            <pc:docMk/>
            <pc:sldMk cId="804443070" sldId="264"/>
            <ac:spMk id="160" creationId="{E5F17139-31EE-46AC-B04F-DBBD852DD6CB}"/>
          </ac:spMkLst>
        </pc:spChg>
        <pc:grpChg chg="add del">
          <ac:chgData name="Y L, Rachana" userId="56695a2f-7d8d-4158-a7e5-a653e034021f" providerId="ADAL" clId="{A7A84AA6-1060-4D68-8B66-827919A4CE2A}" dt="2023-12-18T18:46:47.373" v="2609" actId="26606"/>
          <ac:grpSpMkLst>
            <pc:docMk/>
            <pc:sldMk cId="804443070" sldId="264"/>
            <ac:grpSpMk id="123" creationId="{7CF625D3-71A3-4F30-A096-8EF334E959D0}"/>
          </ac:grpSpMkLst>
        </pc:grpChg>
        <pc:grpChg chg="add del">
          <ac:chgData name="Y L, Rachana" userId="56695a2f-7d8d-4158-a7e5-a653e034021f" providerId="ADAL" clId="{A7A84AA6-1060-4D68-8B66-827919A4CE2A}" dt="2023-12-18T18:46:47.373" v="2609" actId="26606"/>
          <ac:grpSpMkLst>
            <pc:docMk/>
            <pc:sldMk cId="804443070" sldId="264"/>
            <ac:grpSpMk id="131" creationId="{AF9AF3F3-CE0C-4125-BDD7-346487FA0B40}"/>
          </ac:grpSpMkLst>
        </pc:grpChg>
        <pc:grpChg chg="add">
          <ac:chgData name="Y L, Rachana" userId="56695a2f-7d8d-4158-a7e5-a653e034021f" providerId="ADAL" clId="{A7A84AA6-1060-4D68-8B66-827919A4CE2A}" dt="2023-12-18T18:50:43.113" v="2630" actId="26606"/>
          <ac:grpSpMkLst>
            <pc:docMk/>
            <pc:sldMk cId="804443070" sldId="264"/>
            <ac:grpSpMk id="153" creationId="{7CF625D3-71A3-4F30-A096-8EF334E959D0}"/>
          </ac:grpSpMkLst>
        </pc:grpChg>
        <pc:grpChg chg="add">
          <ac:chgData name="Y L, Rachana" userId="56695a2f-7d8d-4158-a7e5-a653e034021f" providerId="ADAL" clId="{A7A84AA6-1060-4D68-8B66-827919A4CE2A}" dt="2023-12-18T18:50:43.113" v="2630" actId="26606"/>
          <ac:grpSpMkLst>
            <pc:docMk/>
            <pc:sldMk cId="804443070" sldId="264"/>
            <ac:grpSpMk id="161" creationId="{AF9AF3F3-CE0C-4125-BDD7-346487FA0B40}"/>
          </ac:grpSpMkLst>
        </pc:grpChg>
        <pc:graphicFrameChg chg="del mod">
          <ac:chgData name="Y L, Rachana" userId="56695a2f-7d8d-4158-a7e5-a653e034021f" providerId="ADAL" clId="{A7A84AA6-1060-4D68-8B66-827919A4CE2A}" dt="2023-12-18T18:44:52.813" v="2578" actId="478"/>
          <ac:graphicFrameMkLst>
            <pc:docMk/>
            <pc:sldMk cId="804443070" sldId="264"/>
            <ac:graphicFrameMk id="15" creationId="{9937BE0E-97A6-B9BE-7204-C487AEAC552D}"/>
          </ac:graphicFrameMkLst>
        </pc:graphicFrameChg>
        <pc:graphicFrameChg chg="add del mod">
          <ac:chgData name="Y L, Rachana" userId="56695a2f-7d8d-4158-a7e5-a653e034021f" providerId="ADAL" clId="{A7A84AA6-1060-4D68-8B66-827919A4CE2A}" dt="2023-12-18T18:46:47.373" v="2609" actId="26606"/>
          <ac:graphicFrameMkLst>
            <pc:docMk/>
            <pc:sldMk cId="804443070" sldId="264"/>
            <ac:graphicFrameMk id="115" creationId="{6E03225E-5C72-91B7-51FA-DF333F8EB98D}"/>
          </ac:graphicFrameMkLst>
        </pc:graphicFrameChg>
        <pc:graphicFrameChg chg="add del mod">
          <ac:chgData name="Y L, Rachana" userId="56695a2f-7d8d-4158-a7e5-a653e034021f" providerId="ADAL" clId="{A7A84AA6-1060-4D68-8B66-827919A4CE2A}" dt="2023-12-18T18:51:00.568" v="2634" actId="478"/>
          <ac:graphicFrameMkLst>
            <pc:docMk/>
            <pc:sldMk cId="804443070" sldId="264"/>
            <ac:graphicFrameMk id="176" creationId="{BE0DF3A6-1900-5BD1-5B8D-45D30D953D3F}"/>
          </ac:graphicFrameMkLst>
        </pc:graphicFrameChg>
      </pc:sldChg>
      <pc:sldChg chg="modSp modTransition">
        <pc:chgData name="Y L, Rachana" userId="56695a2f-7d8d-4158-a7e5-a653e034021f" providerId="ADAL" clId="{A7A84AA6-1060-4D68-8B66-827919A4CE2A}" dt="2023-12-19T04:52:36.748" v="3934"/>
        <pc:sldMkLst>
          <pc:docMk/>
          <pc:sldMk cId="3997836834" sldId="265"/>
        </pc:sldMkLst>
        <pc:graphicFrameChg chg="mod">
          <ac:chgData name="Y L, Rachana" userId="56695a2f-7d8d-4158-a7e5-a653e034021f" providerId="ADAL" clId="{A7A84AA6-1060-4D68-8B66-827919A4CE2A}" dt="2023-12-19T04:21:29.977" v="3657" actId="123"/>
          <ac:graphicFrameMkLst>
            <pc:docMk/>
            <pc:sldMk cId="3997836834" sldId="265"/>
            <ac:graphicFrameMk id="5" creationId="{07E18AEB-DAAE-3AB7-9245-9F9895F22EBE}"/>
          </ac:graphicFrameMkLst>
        </pc:graphicFrameChg>
      </pc:sldChg>
      <pc:sldChg chg="modSp mod modTransition">
        <pc:chgData name="Y L, Rachana" userId="56695a2f-7d8d-4158-a7e5-a653e034021f" providerId="ADAL" clId="{A7A84AA6-1060-4D68-8B66-827919A4CE2A}" dt="2023-12-19T04:52:36.748" v="3934"/>
        <pc:sldMkLst>
          <pc:docMk/>
          <pc:sldMk cId="1442519408" sldId="266"/>
        </pc:sldMkLst>
        <pc:graphicFrameChg chg="mod">
          <ac:chgData name="Y L, Rachana" userId="56695a2f-7d8d-4158-a7e5-a653e034021f" providerId="ADAL" clId="{A7A84AA6-1060-4D68-8B66-827919A4CE2A}" dt="2023-12-19T04:21:08.404" v="3654" actId="123"/>
          <ac:graphicFrameMkLst>
            <pc:docMk/>
            <pc:sldMk cId="1442519408" sldId="266"/>
            <ac:graphicFrameMk id="5" creationId="{07E18AEB-DAAE-3AB7-9245-9F9895F22EBE}"/>
          </ac:graphicFrameMkLst>
        </pc:graphicFrameChg>
      </pc:sldChg>
      <pc:sldChg chg="modSp modTransition">
        <pc:chgData name="Y L, Rachana" userId="56695a2f-7d8d-4158-a7e5-a653e034021f" providerId="ADAL" clId="{A7A84AA6-1060-4D68-8B66-827919A4CE2A}" dt="2023-12-19T04:52:36.748" v="3934"/>
        <pc:sldMkLst>
          <pc:docMk/>
          <pc:sldMk cId="3656368749" sldId="267"/>
        </pc:sldMkLst>
        <pc:graphicFrameChg chg="mod">
          <ac:chgData name="Y L, Rachana" userId="56695a2f-7d8d-4158-a7e5-a653e034021f" providerId="ADAL" clId="{A7A84AA6-1060-4D68-8B66-827919A4CE2A}" dt="2023-12-19T04:21:46.843" v="3659" actId="123"/>
          <ac:graphicFrameMkLst>
            <pc:docMk/>
            <pc:sldMk cId="3656368749" sldId="267"/>
            <ac:graphicFrameMk id="5" creationId="{040A57DA-9B2D-7AA3-AAF5-855C701BCA3F}"/>
          </ac:graphicFrameMkLst>
        </pc:graphicFrameChg>
      </pc:sldChg>
      <pc:sldChg chg="modTransition">
        <pc:chgData name="Y L, Rachana" userId="56695a2f-7d8d-4158-a7e5-a653e034021f" providerId="ADAL" clId="{A7A84AA6-1060-4D68-8B66-827919A4CE2A}" dt="2023-12-19T04:52:36.748" v="3934"/>
        <pc:sldMkLst>
          <pc:docMk/>
          <pc:sldMk cId="2777187208" sldId="268"/>
        </pc:sldMkLst>
      </pc:sldChg>
      <pc:sldChg chg="addSp delSp modSp mod modTransition">
        <pc:chgData name="Y L, Rachana" userId="56695a2f-7d8d-4158-a7e5-a653e034021f" providerId="ADAL" clId="{A7A84AA6-1060-4D68-8B66-827919A4CE2A}" dt="2023-12-19T04:52:36.748" v="3934"/>
        <pc:sldMkLst>
          <pc:docMk/>
          <pc:sldMk cId="3303866151" sldId="269"/>
        </pc:sldMkLst>
        <pc:spChg chg="mod">
          <ac:chgData name="Y L, Rachana" userId="56695a2f-7d8d-4158-a7e5-a653e034021f" providerId="ADAL" clId="{A7A84AA6-1060-4D68-8B66-827919A4CE2A}" dt="2023-12-18T17:50:05.293" v="1808" actId="20577"/>
          <ac:spMkLst>
            <pc:docMk/>
            <pc:sldMk cId="3303866151" sldId="269"/>
            <ac:spMk id="3" creationId="{A13B3CBA-5CB5-7359-74DF-592E2069EE37}"/>
          </ac:spMkLst>
        </pc:spChg>
        <pc:spChg chg="del">
          <ac:chgData name="Y L, Rachana" userId="56695a2f-7d8d-4158-a7e5-a653e034021f" providerId="ADAL" clId="{A7A84AA6-1060-4D68-8B66-827919A4CE2A}" dt="2023-12-18T04:25:24.897" v="74" actId="26606"/>
          <ac:spMkLst>
            <pc:docMk/>
            <pc:sldMk cId="3303866151" sldId="269"/>
            <ac:spMk id="41" creationId="{A8384FB5-9ADC-4DDC-881B-597D56F5B15D}"/>
          </ac:spMkLst>
        </pc:spChg>
        <pc:spChg chg="del">
          <ac:chgData name="Y L, Rachana" userId="56695a2f-7d8d-4158-a7e5-a653e034021f" providerId="ADAL" clId="{A7A84AA6-1060-4D68-8B66-827919A4CE2A}" dt="2023-12-18T04:25:24.897" v="74" actId="26606"/>
          <ac:spMkLst>
            <pc:docMk/>
            <pc:sldMk cId="3303866151" sldId="269"/>
            <ac:spMk id="43" creationId="{91E5A9A7-95C6-4F4F-B00E-C82E07FE62EF}"/>
          </ac:spMkLst>
        </pc:spChg>
        <pc:spChg chg="del">
          <ac:chgData name="Y L, Rachana" userId="56695a2f-7d8d-4158-a7e5-a653e034021f" providerId="ADAL" clId="{A7A84AA6-1060-4D68-8B66-827919A4CE2A}" dt="2023-12-18T04:25:24.897" v="74" actId="26606"/>
          <ac:spMkLst>
            <pc:docMk/>
            <pc:sldMk cId="3303866151" sldId="269"/>
            <ac:spMk id="45" creationId="{D07DD2DE-F619-49DD-B5E7-03A290FF4ED1}"/>
          </ac:spMkLst>
        </pc:spChg>
        <pc:spChg chg="del">
          <ac:chgData name="Y L, Rachana" userId="56695a2f-7d8d-4158-a7e5-a653e034021f" providerId="ADAL" clId="{A7A84AA6-1060-4D68-8B66-827919A4CE2A}" dt="2023-12-18T04:25:24.897" v="74" actId="26606"/>
          <ac:spMkLst>
            <pc:docMk/>
            <pc:sldMk cId="3303866151" sldId="269"/>
            <ac:spMk id="47" creationId="{85149191-5F60-4A28-AAFF-039F96B0F3EC}"/>
          </ac:spMkLst>
        </pc:spChg>
        <pc:spChg chg="del">
          <ac:chgData name="Y L, Rachana" userId="56695a2f-7d8d-4158-a7e5-a653e034021f" providerId="ADAL" clId="{A7A84AA6-1060-4D68-8B66-827919A4CE2A}" dt="2023-12-18T04:25:24.897" v="74" actId="26606"/>
          <ac:spMkLst>
            <pc:docMk/>
            <pc:sldMk cId="3303866151" sldId="269"/>
            <ac:spMk id="49" creationId="{F8260ED5-17F7-4158-B241-D51DD4CF1B7E}"/>
          </ac:spMkLst>
        </pc:spChg>
        <pc:spChg chg="add del">
          <ac:chgData name="Y L, Rachana" userId="56695a2f-7d8d-4158-a7e5-a653e034021f" providerId="ADAL" clId="{A7A84AA6-1060-4D68-8B66-827919A4CE2A}" dt="2023-12-18T04:26:40.355" v="84" actId="26606"/>
          <ac:spMkLst>
            <pc:docMk/>
            <pc:sldMk cId="3303866151" sldId="269"/>
            <ac:spMk id="54" creationId="{A8384FB5-9ADC-4DDC-881B-597D56F5B15D}"/>
          </ac:spMkLst>
        </pc:spChg>
        <pc:spChg chg="add del">
          <ac:chgData name="Y L, Rachana" userId="56695a2f-7d8d-4158-a7e5-a653e034021f" providerId="ADAL" clId="{A7A84AA6-1060-4D68-8B66-827919A4CE2A}" dt="2023-12-18T04:26:40.355" v="84" actId="26606"/>
          <ac:spMkLst>
            <pc:docMk/>
            <pc:sldMk cId="3303866151" sldId="269"/>
            <ac:spMk id="56" creationId="{1199E1B1-A8C0-4FE8-A5A8-1CB41D69F857}"/>
          </ac:spMkLst>
        </pc:spChg>
        <pc:spChg chg="add del">
          <ac:chgData name="Y L, Rachana" userId="56695a2f-7d8d-4158-a7e5-a653e034021f" providerId="ADAL" clId="{A7A84AA6-1060-4D68-8B66-827919A4CE2A}" dt="2023-12-18T04:26:40.355" v="84" actId="26606"/>
          <ac:spMkLst>
            <pc:docMk/>
            <pc:sldMk cId="3303866151" sldId="269"/>
            <ac:spMk id="58" creationId="{84A8DE83-DE75-4B41-9DB4-A7EC0B0DEC0B}"/>
          </ac:spMkLst>
        </pc:spChg>
        <pc:spChg chg="add del">
          <ac:chgData name="Y L, Rachana" userId="56695a2f-7d8d-4158-a7e5-a653e034021f" providerId="ADAL" clId="{A7A84AA6-1060-4D68-8B66-827919A4CE2A}" dt="2023-12-18T04:26:40.355" v="84" actId="26606"/>
          <ac:spMkLst>
            <pc:docMk/>
            <pc:sldMk cId="3303866151" sldId="269"/>
            <ac:spMk id="60" creationId="{A7009A0A-BEF5-4EAC-AF15-E4F9F002E239}"/>
          </ac:spMkLst>
        </pc:spChg>
        <pc:spChg chg="add del">
          <ac:chgData name="Y L, Rachana" userId="56695a2f-7d8d-4158-a7e5-a653e034021f" providerId="ADAL" clId="{A7A84AA6-1060-4D68-8B66-827919A4CE2A}" dt="2023-12-18T04:26:32.126" v="81" actId="26606"/>
          <ac:spMkLst>
            <pc:docMk/>
            <pc:sldMk cId="3303866151" sldId="269"/>
            <ac:spMk id="65" creationId="{B24D2B1C-5143-6DB1-BC02-6C495211EAC7}"/>
          </ac:spMkLst>
        </pc:spChg>
        <pc:spChg chg="add del">
          <ac:chgData name="Y L, Rachana" userId="56695a2f-7d8d-4158-a7e5-a653e034021f" providerId="ADAL" clId="{A7A84AA6-1060-4D68-8B66-827919A4CE2A}" dt="2023-12-18T04:26:40.347" v="83" actId="26606"/>
          <ac:spMkLst>
            <pc:docMk/>
            <pc:sldMk cId="3303866151" sldId="269"/>
            <ac:spMk id="69" creationId="{A4AC5506-6312-4701-8D3C-40187889A947}"/>
          </ac:spMkLst>
        </pc:spChg>
        <pc:spChg chg="add">
          <ac:chgData name="Y L, Rachana" userId="56695a2f-7d8d-4158-a7e5-a653e034021f" providerId="ADAL" clId="{A7A84AA6-1060-4D68-8B66-827919A4CE2A}" dt="2023-12-18T04:26:40.355" v="84" actId="26606"/>
          <ac:spMkLst>
            <pc:docMk/>
            <pc:sldMk cId="3303866151" sldId="269"/>
            <ac:spMk id="71" creationId="{A7009A0A-BEF5-4EAC-AF15-E4F9F002E239}"/>
          </ac:spMkLst>
        </pc:spChg>
        <pc:spChg chg="add">
          <ac:chgData name="Y L, Rachana" userId="56695a2f-7d8d-4158-a7e5-a653e034021f" providerId="ADAL" clId="{A7A84AA6-1060-4D68-8B66-827919A4CE2A}" dt="2023-12-18T04:26:40.355" v="84" actId="26606"/>
          <ac:spMkLst>
            <pc:docMk/>
            <pc:sldMk cId="3303866151" sldId="269"/>
            <ac:spMk id="72" creationId="{A8384FB5-9ADC-4DDC-881B-597D56F5B15D}"/>
          </ac:spMkLst>
        </pc:spChg>
        <pc:spChg chg="add">
          <ac:chgData name="Y L, Rachana" userId="56695a2f-7d8d-4158-a7e5-a653e034021f" providerId="ADAL" clId="{A7A84AA6-1060-4D68-8B66-827919A4CE2A}" dt="2023-12-18T04:26:40.355" v="84" actId="26606"/>
          <ac:spMkLst>
            <pc:docMk/>
            <pc:sldMk cId="3303866151" sldId="269"/>
            <ac:spMk id="73" creationId="{1199E1B1-A8C0-4FE8-A5A8-1CB41D69F857}"/>
          </ac:spMkLst>
        </pc:spChg>
        <pc:spChg chg="add">
          <ac:chgData name="Y L, Rachana" userId="56695a2f-7d8d-4158-a7e5-a653e034021f" providerId="ADAL" clId="{A7A84AA6-1060-4D68-8B66-827919A4CE2A}" dt="2023-12-18T04:26:40.355" v="84" actId="26606"/>
          <ac:spMkLst>
            <pc:docMk/>
            <pc:sldMk cId="3303866151" sldId="269"/>
            <ac:spMk id="74" creationId="{84A8DE83-DE75-4B41-9DB4-A7EC0B0DEC0B}"/>
          </ac:spMkLst>
        </pc:spChg>
        <pc:picChg chg="mod">
          <ac:chgData name="Y L, Rachana" userId="56695a2f-7d8d-4158-a7e5-a653e034021f" providerId="ADAL" clId="{A7A84AA6-1060-4D68-8B66-827919A4CE2A}" dt="2023-12-18T04:26:55.277" v="89" actId="14100"/>
          <ac:picMkLst>
            <pc:docMk/>
            <pc:sldMk cId="3303866151" sldId="269"/>
            <ac:picMk id="5" creationId="{3A52E2B0-A1E1-7523-5B99-EF17504F182F}"/>
          </ac:picMkLst>
        </pc:picChg>
        <pc:cxnChg chg="add del">
          <ac:chgData name="Y L, Rachana" userId="56695a2f-7d8d-4158-a7e5-a653e034021f" providerId="ADAL" clId="{A7A84AA6-1060-4D68-8B66-827919A4CE2A}" dt="2023-12-18T04:26:32.126" v="81" actId="26606"/>
          <ac:cxnSpMkLst>
            <pc:docMk/>
            <pc:sldMk cId="3303866151" sldId="269"/>
            <ac:cxnSpMk id="67" creationId="{33193FD5-6A49-7562-EA76-F15D42E15804}"/>
          </ac:cxnSpMkLst>
        </pc:cxnChg>
      </pc:sldChg>
      <pc:sldChg chg="addSp delSp modSp mod modTransition">
        <pc:chgData name="Y L, Rachana" userId="56695a2f-7d8d-4158-a7e5-a653e034021f" providerId="ADAL" clId="{A7A84AA6-1060-4D68-8B66-827919A4CE2A}" dt="2023-12-19T04:52:36.748" v="3934"/>
        <pc:sldMkLst>
          <pc:docMk/>
          <pc:sldMk cId="50398684" sldId="271"/>
        </pc:sldMkLst>
        <pc:spChg chg="mod">
          <ac:chgData name="Y L, Rachana" userId="56695a2f-7d8d-4158-a7e5-a653e034021f" providerId="ADAL" clId="{A7A84AA6-1060-4D68-8B66-827919A4CE2A}" dt="2023-12-18T17:50:21.837" v="1812" actId="20577"/>
          <ac:spMkLst>
            <pc:docMk/>
            <pc:sldMk cId="50398684" sldId="271"/>
            <ac:spMk id="3" creationId="{A13B3CBA-5CB5-7359-74DF-592E2069EE37}"/>
          </ac:spMkLst>
        </pc:spChg>
        <pc:spChg chg="add del">
          <ac:chgData name="Y L, Rachana" userId="56695a2f-7d8d-4158-a7e5-a653e034021f" providerId="ADAL" clId="{A7A84AA6-1060-4D68-8B66-827919A4CE2A}" dt="2023-12-18T03:21:06.021" v="26" actId="26606"/>
          <ac:spMkLst>
            <pc:docMk/>
            <pc:sldMk cId="50398684" sldId="271"/>
            <ac:spMk id="14" creationId="{A8384FB5-9ADC-4DDC-881B-597D56F5B15D}"/>
          </ac:spMkLst>
        </pc:spChg>
        <pc:spChg chg="add del">
          <ac:chgData name="Y L, Rachana" userId="56695a2f-7d8d-4158-a7e5-a653e034021f" providerId="ADAL" clId="{A7A84AA6-1060-4D68-8B66-827919A4CE2A}" dt="2023-12-18T03:21:06.021" v="26" actId="26606"/>
          <ac:spMkLst>
            <pc:docMk/>
            <pc:sldMk cId="50398684" sldId="271"/>
            <ac:spMk id="16" creationId="{91E5A9A7-95C6-4F4F-B00E-C82E07FE62EF}"/>
          </ac:spMkLst>
        </pc:spChg>
        <pc:spChg chg="add del">
          <ac:chgData name="Y L, Rachana" userId="56695a2f-7d8d-4158-a7e5-a653e034021f" providerId="ADAL" clId="{A7A84AA6-1060-4D68-8B66-827919A4CE2A}" dt="2023-12-18T03:21:06.021" v="26" actId="26606"/>
          <ac:spMkLst>
            <pc:docMk/>
            <pc:sldMk cId="50398684" sldId="271"/>
            <ac:spMk id="18" creationId="{D07DD2DE-F619-49DD-B5E7-03A290FF4ED1}"/>
          </ac:spMkLst>
        </pc:spChg>
        <pc:spChg chg="add del">
          <ac:chgData name="Y L, Rachana" userId="56695a2f-7d8d-4158-a7e5-a653e034021f" providerId="ADAL" clId="{A7A84AA6-1060-4D68-8B66-827919A4CE2A}" dt="2023-12-18T03:21:06.021" v="26" actId="26606"/>
          <ac:spMkLst>
            <pc:docMk/>
            <pc:sldMk cId="50398684" sldId="271"/>
            <ac:spMk id="20" creationId="{85149191-5F60-4A28-AAFF-039F96B0F3EC}"/>
          </ac:spMkLst>
        </pc:spChg>
        <pc:spChg chg="add del">
          <ac:chgData name="Y L, Rachana" userId="56695a2f-7d8d-4158-a7e5-a653e034021f" providerId="ADAL" clId="{A7A84AA6-1060-4D68-8B66-827919A4CE2A}" dt="2023-12-18T03:21:06.021" v="26" actId="26606"/>
          <ac:spMkLst>
            <pc:docMk/>
            <pc:sldMk cId="50398684" sldId="271"/>
            <ac:spMk id="22" creationId="{F8260ED5-17F7-4158-B241-D51DD4CF1B7E}"/>
          </ac:spMkLst>
        </pc:spChg>
        <pc:spChg chg="add del">
          <ac:chgData name="Y L, Rachana" userId="56695a2f-7d8d-4158-a7e5-a653e034021f" providerId="ADAL" clId="{A7A84AA6-1060-4D68-8B66-827919A4CE2A}" dt="2023-12-18T03:21:06.002" v="25" actId="26606"/>
          <ac:spMkLst>
            <pc:docMk/>
            <pc:sldMk cId="50398684" sldId="271"/>
            <ac:spMk id="27" creationId="{8C790BE2-4E4F-4AAF-81A2-4A6F4885EBE6}"/>
          </ac:spMkLst>
        </pc:spChg>
        <pc:spChg chg="add del">
          <ac:chgData name="Y L, Rachana" userId="56695a2f-7d8d-4158-a7e5-a653e034021f" providerId="ADAL" clId="{A7A84AA6-1060-4D68-8B66-827919A4CE2A}" dt="2023-12-18T03:21:06.002" v="25" actId="26606"/>
          <ac:spMkLst>
            <pc:docMk/>
            <pc:sldMk cId="50398684" sldId="271"/>
            <ac:spMk id="29" creationId="{D28B54C3-B57B-472A-B96E-1FCB67093DC2}"/>
          </ac:spMkLst>
        </pc:spChg>
        <pc:spChg chg="add del">
          <ac:chgData name="Y L, Rachana" userId="56695a2f-7d8d-4158-a7e5-a653e034021f" providerId="ADAL" clId="{A7A84AA6-1060-4D68-8B66-827919A4CE2A}" dt="2023-12-18T03:21:06.002" v="25" actId="26606"/>
          <ac:spMkLst>
            <pc:docMk/>
            <pc:sldMk cId="50398684" sldId="271"/>
            <ac:spMk id="31" creationId="{7DB3C429-F8DA-49B9-AF84-21996FCF78B5}"/>
          </ac:spMkLst>
        </pc:spChg>
        <pc:spChg chg="add del">
          <ac:chgData name="Y L, Rachana" userId="56695a2f-7d8d-4158-a7e5-a653e034021f" providerId="ADAL" clId="{A7A84AA6-1060-4D68-8B66-827919A4CE2A}" dt="2023-12-18T03:21:06.002" v="25" actId="26606"/>
          <ac:spMkLst>
            <pc:docMk/>
            <pc:sldMk cId="50398684" sldId="271"/>
            <ac:spMk id="33" creationId="{C4C9F2B0-1044-46EB-8AEB-C3BFFDE6C2CC}"/>
          </ac:spMkLst>
        </pc:spChg>
        <pc:spChg chg="add del">
          <ac:chgData name="Y L, Rachana" userId="56695a2f-7d8d-4158-a7e5-a653e034021f" providerId="ADAL" clId="{A7A84AA6-1060-4D68-8B66-827919A4CE2A}" dt="2023-12-18T03:21:06.002" v="25" actId="26606"/>
          <ac:spMkLst>
            <pc:docMk/>
            <pc:sldMk cId="50398684" sldId="271"/>
            <ac:spMk id="35" creationId="{32B3ACB3-D689-442E-8A40-8680B0FEB8A2}"/>
          </ac:spMkLst>
        </pc:spChg>
        <pc:spChg chg="add del">
          <ac:chgData name="Y L, Rachana" userId="56695a2f-7d8d-4158-a7e5-a653e034021f" providerId="ADAL" clId="{A7A84AA6-1060-4D68-8B66-827919A4CE2A}" dt="2023-12-18T04:27:39.745" v="99" actId="26606"/>
          <ac:spMkLst>
            <pc:docMk/>
            <pc:sldMk cId="50398684" sldId="271"/>
            <ac:spMk id="37" creationId="{A8384FB5-9ADC-4DDC-881B-597D56F5B15D}"/>
          </ac:spMkLst>
        </pc:spChg>
        <pc:spChg chg="add del">
          <ac:chgData name="Y L, Rachana" userId="56695a2f-7d8d-4158-a7e5-a653e034021f" providerId="ADAL" clId="{A7A84AA6-1060-4D68-8B66-827919A4CE2A}" dt="2023-12-18T04:27:39.745" v="99" actId="26606"/>
          <ac:spMkLst>
            <pc:docMk/>
            <pc:sldMk cId="50398684" sldId="271"/>
            <ac:spMk id="38" creationId="{91E5A9A7-95C6-4F4F-B00E-C82E07FE62EF}"/>
          </ac:spMkLst>
        </pc:spChg>
        <pc:spChg chg="add del">
          <ac:chgData name="Y L, Rachana" userId="56695a2f-7d8d-4158-a7e5-a653e034021f" providerId="ADAL" clId="{A7A84AA6-1060-4D68-8B66-827919A4CE2A}" dt="2023-12-18T04:27:39.745" v="99" actId="26606"/>
          <ac:spMkLst>
            <pc:docMk/>
            <pc:sldMk cId="50398684" sldId="271"/>
            <ac:spMk id="39" creationId="{D07DD2DE-F619-49DD-B5E7-03A290FF4ED1}"/>
          </ac:spMkLst>
        </pc:spChg>
        <pc:spChg chg="add del">
          <ac:chgData name="Y L, Rachana" userId="56695a2f-7d8d-4158-a7e5-a653e034021f" providerId="ADAL" clId="{A7A84AA6-1060-4D68-8B66-827919A4CE2A}" dt="2023-12-18T04:27:39.745" v="99" actId="26606"/>
          <ac:spMkLst>
            <pc:docMk/>
            <pc:sldMk cId="50398684" sldId="271"/>
            <ac:spMk id="40" creationId="{85149191-5F60-4A28-AAFF-039F96B0F3EC}"/>
          </ac:spMkLst>
        </pc:spChg>
        <pc:spChg chg="add del">
          <ac:chgData name="Y L, Rachana" userId="56695a2f-7d8d-4158-a7e5-a653e034021f" providerId="ADAL" clId="{A7A84AA6-1060-4D68-8B66-827919A4CE2A}" dt="2023-12-18T04:27:39.745" v="99" actId="26606"/>
          <ac:spMkLst>
            <pc:docMk/>
            <pc:sldMk cId="50398684" sldId="271"/>
            <ac:spMk id="41" creationId="{F8260ED5-17F7-4158-B241-D51DD4CF1B7E}"/>
          </ac:spMkLst>
        </pc:spChg>
        <pc:spChg chg="add">
          <ac:chgData name="Y L, Rachana" userId="56695a2f-7d8d-4158-a7e5-a653e034021f" providerId="ADAL" clId="{A7A84AA6-1060-4D68-8B66-827919A4CE2A}" dt="2023-12-18T04:27:39.745" v="99" actId="26606"/>
          <ac:spMkLst>
            <pc:docMk/>
            <pc:sldMk cId="50398684" sldId="271"/>
            <ac:spMk id="46" creationId="{A8384FB5-9ADC-4DDC-881B-597D56F5B15D}"/>
          </ac:spMkLst>
        </pc:spChg>
        <pc:spChg chg="add">
          <ac:chgData name="Y L, Rachana" userId="56695a2f-7d8d-4158-a7e5-a653e034021f" providerId="ADAL" clId="{A7A84AA6-1060-4D68-8B66-827919A4CE2A}" dt="2023-12-18T04:27:39.745" v="99" actId="26606"/>
          <ac:spMkLst>
            <pc:docMk/>
            <pc:sldMk cId="50398684" sldId="271"/>
            <ac:spMk id="48" creationId="{1199E1B1-A8C0-4FE8-A5A8-1CB41D69F857}"/>
          </ac:spMkLst>
        </pc:spChg>
        <pc:spChg chg="add">
          <ac:chgData name="Y L, Rachana" userId="56695a2f-7d8d-4158-a7e5-a653e034021f" providerId="ADAL" clId="{A7A84AA6-1060-4D68-8B66-827919A4CE2A}" dt="2023-12-18T04:27:39.745" v="99" actId="26606"/>
          <ac:spMkLst>
            <pc:docMk/>
            <pc:sldMk cId="50398684" sldId="271"/>
            <ac:spMk id="50" creationId="{84A8DE83-DE75-4B41-9DB4-A7EC0B0DEC0B}"/>
          </ac:spMkLst>
        </pc:spChg>
        <pc:spChg chg="add">
          <ac:chgData name="Y L, Rachana" userId="56695a2f-7d8d-4158-a7e5-a653e034021f" providerId="ADAL" clId="{A7A84AA6-1060-4D68-8B66-827919A4CE2A}" dt="2023-12-18T04:27:39.745" v="99" actId="26606"/>
          <ac:spMkLst>
            <pc:docMk/>
            <pc:sldMk cId="50398684" sldId="271"/>
            <ac:spMk id="52" creationId="{A7009A0A-BEF5-4EAC-AF15-E4F9F002E239}"/>
          </ac:spMkLst>
        </pc:spChg>
        <pc:picChg chg="mod">
          <ac:chgData name="Y L, Rachana" userId="56695a2f-7d8d-4158-a7e5-a653e034021f" providerId="ADAL" clId="{A7A84AA6-1060-4D68-8B66-827919A4CE2A}" dt="2023-12-18T04:27:54.608" v="103" actId="14100"/>
          <ac:picMkLst>
            <pc:docMk/>
            <pc:sldMk cId="50398684" sldId="271"/>
            <ac:picMk id="4" creationId="{8BD15CA7-8038-DA12-176F-7EDF56929109}"/>
          </ac:picMkLst>
        </pc:picChg>
      </pc:sldChg>
      <pc:sldChg chg="addSp delSp modSp mod modTransition">
        <pc:chgData name="Y L, Rachana" userId="56695a2f-7d8d-4158-a7e5-a653e034021f" providerId="ADAL" clId="{A7A84AA6-1060-4D68-8B66-827919A4CE2A}" dt="2023-12-19T04:52:36.748" v="3934"/>
        <pc:sldMkLst>
          <pc:docMk/>
          <pc:sldMk cId="4096905658" sldId="272"/>
        </pc:sldMkLst>
        <pc:spChg chg="mod">
          <ac:chgData name="Y L, Rachana" userId="56695a2f-7d8d-4158-a7e5-a653e034021f" providerId="ADAL" clId="{A7A84AA6-1060-4D68-8B66-827919A4CE2A}" dt="2023-12-18T17:50:38.304" v="1813" actId="2711"/>
          <ac:spMkLst>
            <pc:docMk/>
            <pc:sldMk cId="4096905658" sldId="272"/>
            <ac:spMk id="14" creationId="{E88539C0-7CAA-00D1-BC0A-DB63A5F2FA04}"/>
          </ac:spMkLst>
        </pc:spChg>
        <pc:spChg chg="del">
          <ac:chgData name="Y L, Rachana" userId="56695a2f-7d8d-4158-a7e5-a653e034021f" providerId="ADAL" clId="{A7A84AA6-1060-4D68-8B66-827919A4CE2A}" dt="2023-12-18T04:27:05.397" v="90" actId="26606"/>
          <ac:spMkLst>
            <pc:docMk/>
            <pc:sldMk cId="4096905658" sldId="272"/>
            <ac:spMk id="42" creationId="{0C541B88-1AE9-40C3-AFD5-967787C1979F}"/>
          </ac:spMkLst>
        </pc:spChg>
        <pc:spChg chg="del">
          <ac:chgData name="Y L, Rachana" userId="56695a2f-7d8d-4158-a7e5-a653e034021f" providerId="ADAL" clId="{A7A84AA6-1060-4D68-8B66-827919A4CE2A}" dt="2023-12-18T04:27:05.397" v="90" actId="26606"/>
          <ac:spMkLst>
            <pc:docMk/>
            <pc:sldMk cId="4096905658" sldId="272"/>
            <ac:spMk id="44" creationId="{E5F17139-31EE-46AC-B04F-DBBD852DD6CB}"/>
          </ac:spMkLst>
        </pc:spChg>
        <pc:spChg chg="del">
          <ac:chgData name="Y L, Rachana" userId="56695a2f-7d8d-4158-a7e5-a653e034021f" providerId="ADAL" clId="{A7A84AA6-1060-4D68-8B66-827919A4CE2A}" dt="2023-12-18T04:27:05.397" v="90" actId="26606"/>
          <ac:spMkLst>
            <pc:docMk/>
            <pc:sldMk cId="4096905658" sldId="272"/>
            <ac:spMk id="50" creationId="{89D16701-DA76-4F72-BB63-E2C3FFBDFE0F}"/>
          </ac:spMkLst>
        </pc:spChg>
        <pc:spChg chg="del">
          <ac:chgData name="Y L, Rachana" userId="56695a2f-7d8d-4158-a7e5-a653e034021f" providerId="ADAL" clId="{A7A84AA6-1060-4D68-8B66-827919A4CE2A}" dt="2023-12-18T04:27:05.397" v="90" actId="26606"/>
          <ac:spMkLst>
            <pc:docMk/>
            <pc:sldMk cId="4096905658" sldId="272"/>
            <ac:spMk id="52" creationId="{1CC28BE1-9DC6-43FE-9582-39F091098D77}"/>
          </ac:spMkLst>
        </pc:spChg>
        <pc:spChg chg="add">
          <ac:chgData name="Y L, Rachana" userId="56695a2f-7d8d-4158-a7e5-a653e034021f" providerId="ADAL" clId="{A7A84AA6-1060-4D68-8B66-827919A4CE2A}" dt="2023-12-18T04:27:05.397" v="90" actId="26606"/>
          <ac:spMkLst>
            <pc:docMk/>
            <pc:sldMk cId="4096905658" sldId="272"/>
            <ac:spMk id="72" creationId="{A8384FB5-9ADC-4DDC-881B-597D56F5B15D}"/>
          </ac:spMkLst>
        </pc:spChg>
        <pc:spChg chg="add">
          <ac:chgData name="Y L, Rachana" userId="56695a2f-7d8d-4158-a7e5-a653e034021f" providerId="ADAL" clId="{A7A84AA6-1060-4D68-8B66-827919A4CE2A}" dt="2023-12-18T04:27:05.397" v="90" actId="26606"/>
          <ac:spMkLst>
            <pc:docMk/>
            <pc:sldMk cId="4096905658" sldId="272"/>
            <ac:spMk id="74" creationId="{1199E1B1-A8C0-4FE8-A5A8-1CB41D69F857}"/>
          </ac:spMkLst>
        </pc:spChg>
        <pc:spChg chg="add">
          <ac:chgData name="Y L, Rachana" userId="56695a2f-7d8d-4158-a7e5-a653e034021f" providerId="ADAL" clId="{A7A84AA6-1060-4D68-8B66-827919A4CE2A}" dt="2023-12-18T04:27:05.397" v="90" actId="26606"/>
          <ac:spMkLst>
            <pc:docMk/>
            <pc:sldMk cId="4096905658" sldId="272"/>
            <ac:spMk id="76" creationId="{84A8DE83-DE75-4B41-9DB4-A7EC0B0DEC0B}"/>
          </ac:spMkLst>
        </pc:spChg>
        <pc:spChg chg="add">
          <ac:chgData name="Y L, Rachana" userId="56695a2f-7d8d-4158-a7e5-a653e034021f" providerId="ADAL" clId="{A7A84AA6-1060-4D68-8B66-827919A4CE2A}" dt="2023-12-18T04:27:05.397" v="90" actId="26606"/>
          <ac:spMkLst>
            <pc:docMk/>
            <pc:sldMk cId="4096905658" sldId="272"/>
            <ac:spMk id="78" creationId="{A7009A0A-BEF5-4EAC-AF15-E4F9F002E239}"/>
          </ac:spMkLst>
        </pc:spChg>
        <pc:grpChg chg="del">
          <ac:chgData name="Y L, Rachana" userId="56695a2f-7d8d-4158-a7e5-a653e034021f" providerId="ADAL" clId="{A7A84AA6-1060-4D68-8B66-827919A4CE2A}" dt="2023-12-18T04:27:05.397" v="90" actId="26606"/>
          <ac:grpSpMkLst>
            <pc:docMk/>
            <pc:sldMk cId="4096905658" sldId="272"/>
            <ac:grpSpMk id="46" creationId="{7CF625D3-71A3-4F30-A096-8EF334E959D0}"/>
          </ac:grpSpMkLst>
        </pc:grpChg>
        <pc:grpChg chg="del">
          <ac:chgData name="Y L, Rachana" userId="56695a2f-7d8d-4158-a7e5-a653e034021f" providerId="ADAL" clId="{A7A84AA6-1060-4D68-8B66-827919A4CE2A}" dt="2023-12-18T04:27:05.397" v="90" actId="26606"/>
          <ac:grpSpMkLst>
            <pc:docMk/>
            <pc:sldMk cId="4096905658" sldId="272"/>
            <ac:grpSpMk id="54" creationId="{AF9AF3F3-CE0C-4125-BDD7-346487FA0B40}"/>
          </ac:grpSpMkLst>
        </pc:grpChg>
        <pc:picChg chg="mod">
          <ac:chgData name="Y L, Rachana" userId="56695a2f-7d8d-4158-a7e5-a653e034021f" providerId="ADAL" clId="{A7A84AA6-1060-4D68-8B66-827919A4CE2A}" dt="2023-12-18T04:27:30.173" v="98" actId="14100"/>
          <ac:picMkLst>
            <pc:docMk/>
            <pc:sldMk cId="4096905658" sldId="272"/>
            <ac:picMk id="11" creationId="{0C23322A-45E6-FADE-B700-1A1CBB52F458}"/>
          </ac:picMkLst>
        </pc:picChg>
      </pc:sldChg>
      <pc:sldChg chg="addSp delSp modSp mod modTransition">
        <pc:chgData name="Y L, Rachana" userId="56695a2f-7d8d-4158-a7e5-a653e034021f" providerId="ADAL" clId="{A7A84AA6-1060-4D68-8B66-827919A4CE2A}" dt="2023-12-19T04:52:36.748" v="3934"/>
        <pc:sldMkLst>
          <pc:docMk/>
          <pc:sldMk cId="1538426364" sldId="273"/>
        </pc:sldMkLst>
        <pc:spChg chg="add mod">
          <ac:chgData name="Y L, Rachana" userId="56695a2f-7d8d-4158-a7e5-a653e034021f" providerId="ADAL" clId="{A7A84AA6-1060-4D68-8B66-827919A4CE2A}" dt="2023-12-18T17:49:47.746" v="1805" actId="113"/>
          <ac:spMkLst>
            <pc:docMk/>
            <pc:sldMk cId="1538426364" sldId="273"/>
            <ac:spMk id="2" creationId="{089024FA-FE7B-F7ED-741C-4C7F299DA11E}"/>
          </ac:spMkLst>
        </pc:spChg>
        <pc:spChg chg="add mod">
          <ac:chgData name="Y L, Rachana" userId="56695a2f-7d8d-4158-a7e5-a653e034021f" providerId="ADAL" clId="{A7A84AA6-1060-4D68-8B66-827919A4CE2A}" dt="2023-12-18T17:49:41.083" v="1804" actId="14100"/>
          <ac:spMkLst>
            <pc:docMk/>
            <pc:sldMk cId="1538426364" sldId="273"/>
            <ac:spMk id="3" creationId="{82874E7D-4D37-E57E-C6F1-C4CD080D7D3C}"/>
          </ac:spMkLst>
        </pc:spChg>
        <pc:spChg chg="del">
          <ac:chgData name="Y L, Rachana" userId="56695a2f-7d8d-4158-a7e5-a653e034021f" providerId="ADAL" clId="{A7A84AA6-1060-4D68-8B66-827919A4CE2A}" dt="2023-12-18T17:46:33.894" v="1768" actId="26606"/>
          <ac:spMkLst>
            <pc:docMk/>
            <pc:sldMk cId="1538426364" sldId="273"/>
            <ac:spMk id="108" creationId="{257363FD-7E77-4145-9483-331A807ADF0E}"/>
          </ac:spMkLst>
        </pc:spChg>
        <pc:spChg chg="add">
          <ac:chgData name="Y L, Rachana" userId="56695a2f-7d8d-4158-a7e5-a653e034021f" providerId="ADAL" clId="{A7A84AA6-1060-4D68-8B66-827919A4CE2A}" dt="2023-12-18T17:46:33.894" v="1768" actId="26606"/>
          <ac:spMkLst>
            <pc:docMk/>
            <pc:sldMk cId="1538426364" sldId="273"/>
            <ac:spMk id="113" creationId="{C4285719-470E-454C-AF62-8323075F1F5B}"/>
          </ac:spMkLst>
        </pc:spChg>
        <pc:spChg chg="add">
          <ac:chgData name="Y L, Rachana" userId="56695a2f-7d8d-4158-a7e5-a653e034021f" providerId="ADAL" clId="{A7A84AA6-1060-4D68-8B66-827919A4CE2A}" dt="2023-12-18T17:46:33.894" v="1768" actId="26606"/>
          <ac:spMkLst>
            <pc:docMk/>
            <pc:sldMk cId="1538426364" sldId="273"/>
            <ac:spMk id="115" creationId="{CD9FE4EF-C4D8-49A0-B2FF-81D8DB7D8A24}"/>
          </ac:spMkLst>
        </pc:spChg>
        <pc:spChg chg="add">
          <ac:chgData name="Y L, Rachana" userId="56695a2f-7d8d-4158-a7e5-a653e034021f" providerId="ADAL" clId="{A7A84AA6-1060-4D68-8B66-827919A4CE2A}" dt="2023-12-18T17:46:33.894" v="1768" actId="26606"/>
          <ac:spMkLst>
            <pc:docMk/>
            <pc:sldMk cId="1538426364" sldId="273"/>
            <ac:spMk id="117" creationId="{4300840D-0A0B-4512-BACA-B439D5B9C57C}"/>
          </ac:spMkLst>
        </pc:spChg>
        <pc:spChg chg="add">
          <ac:chgData name="Y L, Rachana" userId="56695a2f-7d8d-4158-a7e5-a653e034021f" providerId="ADAL" clId="{A7A84AA6-1060-4D68-8B66-827919A4CE2A}" dt="2023-12-18T17:46:33.894" v="1768" actId="26606"/>
          <ac:spMkLst>
            <pc:docMk/>
            <pc:sldMk cId="1538426364" sldId="273"/>
            <ac:spMk id="119" creationId="{D2B78728-A580-49A7-84F9-6EF6F583ADE0}"/>
          </ac:spMkLst>
        </pc:spChg>
        <pc:spChg chg="add">
          <ac:chgData name="Y L, Rachana" userId="56695a2f-7d8d-4158-a7e5-a653e034021f" providerId="ADAL" clId="{A7A84AA6-1060-4D68-8B66-827919A4CE2A}" dt="2023-12-18T17:46:33.894" v="1768" actId="26606"/>
          <ac:spMkLst>
            <pc:docMk/>
            <pc:sldMk cId="1538426364" sldId="273"/>
            <ac:spMk id="121" creationId="{38FAA1A1-D861-433F-88FA-1E9D6FD31D11}"/>
          </ac:spMkLst>
        </pc:spChg>
        <pc:spChg chg="add">
          <ac:chgData name="Y L, Rachana" userId="56695a2f-7d8d-4158-a7e5-a653e034021f" providerId="ADAL" clId="{A7A84AA6-1060-4D68-8B66-827919A4CE2A}" dt="2023-12-18T17:46:33.894" v="1768" actId="26606"/>
          <ac:spMkLst>
            <pc:docMk/>
            <pc:sldMk cId="1538426364" sldId="273"/>
            <ac:spMk id="123" creationId="{8D71EDA1-87BF-4D5D-AB79-F346FD19278A}"/>
          </ac:spMkLst>
        </pc:spChg>
        <pc:graphicFrameChg chg="del mod modGraphic">
          <ac:chgData name="Y L, Rachana" userId="56695a2f-7d8d-4158-a7e5-a653e034021f" providerId="ADAL" clId="{A7A84AA6-1060-4D68-8B66-827919A4CE2A}" dt="2023-12-18T17:47:29.225" v="1781" actId="478"/>
          <ac:graphicFrameMkLst>
            <pc:docMk/>
            <pc:sldMk cId="1538426364" sldId="273"/>
            <ac:graphicFrameMk id="15" creationId="{9937BE0E-97A6-B9BE-7204-C487AEAC552D}"/>
          </ac:graphicFrameMkLst>
        </pc:graphicFrameChg>
      </pc:sldChg>
      <pc:sldChg chg="addSp delSp modSp mod modTransition">
        <pc:chgData name="Y L, Rachana" userId="56695a2f-7d8d-4158-a7e5-a653e034021f" providerId="ADAL" clId="{A7A84AA6-1060-4D68-8B66-827919A4CE2A}" dt="2023-12-19T04:52:36.748" v="3934"/>
        <pc:sldMkLst>
          <pc:docMk/>
          <pc:sldMk cId="3936465425" sldId="274"/>
        </pc:sldMkLst>
        <pc:spChg chg="add del mod">
          <ac:chgData name="Y L, Rachana" userId="56695a2f-7d8d-4158-a7e5-a653e034021f" providerId="ADAL" clId="{A7A84AA6-1060-4D68-8B66-827919A4CE2A}" dt="2023-12-18T17:51:03.236" v="1816"/>
          <ac:spMkLst>
            <pc:docMk/>
            <pc:sldMk cId="3936465425" sldId="274"/>
            <ac:spMk id="2" creationId="{EE6015DF-0832-2BBA-6F70-1C9CF8218492}"/>
          </ac:spMkLst>
        </pc:spChg>
        <pc:spChg chg="add mod">
          <ac:chgData name="Y L, Rachana" userId="56695a2f-7d8d-4158-a7e5-a653e034021f" providerId="ADAL" clId="{A7A84AA6-1060-4D68-8B66-827919A4CE2A}" dt="2023-12-18T18:43:51.802" v="2272" actId="14100"/>
          <ac:spMkLst>
            <pc:docMk/>
            <pc:sldMk cId="3936465425" sldId="274"/>
            <ac:spMk id="3" creationId="{86672CA3-B309-F9EB-8E8F-E89A97C00201}"/>
          </ac:spMkLst>
        </pc:spChg>
        <pc:spChg chg="del">
          <ac:chgData name="Y L, Rachana" userId="56695a2f-7d8d-4158-a7e5-a653e034021f" providerId="ADAL" clId="{A7A84AA6-1060-4D68-8B66-827919A4CE2A}" dt="2023-12-18T04:28:46.526" v="111" actId="26606"/>
          <ac:spMkLst>
            <pc:docMk/>
            <pc:sldMk cId="3936465425" sldId="274"/>
            <ac:spMk id="99" creationId="{6A8AAC95-3719-4BCD-B710-4160043D9237}"/>
          </ac:spMkLst>
        </pc:spChg>
        <pc:spChg chg="del">
          <ac:chgData name="Y L, Rachana" userId="56695a2f-7d8d-4158-a7e5-a653e034021f" providerId="ADAL" clId="{A7A84AA6-1060-4D68-8B66-827919A4CE2A}" dt="2023-12-18T04:28:46.526" v="111" actId="26606"/>
          <ac:spMkLst>
            <pc:docMk/>
            <pc:sldMk cId="3936465425" sldId="274"/>
            <ac:spMk id="101" creationId="{73A6D7BA-50E4-42FE-A0E3-FC42B7EC4372}"/>
          </ac:spMkLst>
        </pc:spChg>
        <pc:spChg chg="mod ord">
          <ac:chgData name="Y L, Rachana" userId="56695a2f-7d8d-4158-a7e5-a653e034021f" providerId="ADAL" clId="{A7A84AA6-1060-4D68-8B66-827919A4CE2A}" dt="2023-12-18T18:43:24.062" v="2268" actId="123"/>
          <ac:spMkLst>
            <pc:docMk/>
            <pc:sldMk cId="3936465425" sldId="274"/>
            <ac:spMk id="111" creationId="{7BB3DFB8-27F6-C660-403B-CB64580B3F2C}"/>
          </ac:spMkLst>
        </pc:spChg>
        <pc:spChg chg="add del">
          <ac:chgData name="Y L, Rachana" userId="56695a2f-7d8d-4158-a7e5-a653e034021f" providerId="ADAL" clId="{A7A84AA6-1060-4D68-8B66-827919A4CE2A}" dt="2023-12-18T18:43:12.979" v="2266" actId="26606"/>
          <ac:spMkLst>
            <pc:docMk/>
            <pc:sldMk cId="3936465425" sldId="274"/>
            <ac:spMk id="116" creationId="{1B15ED52-F352-441B-82BF-E0EA34836D08}"/>
          </ac:spMkLst>
        </pc:spChg>
        <pc:spChg chg="add del">
          <ac:chgData name="Y L, Rachana" userId="56695a2f-7d8d-4158-a7e5-a653e034021f" providerId="ADAL" clId="{A7A84AA6-1060-4D68-8B66-827919A4CE2A}" dt="2023-12-18T18:43:12.979" v="2266" actId="26606"/>
          <ac:spMkLst>
            <pc:docMk/>
            <pc:sldMk cId="3936465425" sldId="274"/>
            <ac:spMk id="118" creationId="{3B2E3793-BFE6-45A2-9B7B-E18844431C99}"/>
          </ac:spMkLst>
        </pc:spChg>
        <pc:spChg chg="add del">
          <ac:chgData name="Y L, Rachana" userId="56695a2f-7d8d-4158-a7e5-a653e034021f" providerId="ADAL" clId="{A7A84AA6-1060-4D68-8B66-827919A4CE2A}" dt="2023-12-18T18:43:12.979" v="2266" actId="26606"/>
          <ac:spMkLst>
            <pc:docMk/>
            <pc:sldMk cId="3936465425" sldId="274"/>
            <ac:spMk id="120" creationId="{BC4C4868-CB8F-4AF9-9CDB-8108F2C19B67}"/>
          </ac:spMkLst>
        </pc:spChg>
        <pc:spChg chg="add del">
          <ac:chgData name="Y L, Rachana" userId="56695a2f-7d8d-4158-a7e5-a653e034021f" providerId="ADAL" clId="{A7A84AA6-1060-4D68-8B66-827919A4CE2A}" dt="2023-12-18T18:43:12.979" v="2266" actId="26606"/>
          <ac:spMkLst>
            <pc:docMk/>
            <pc:sldMk cId="3936465425" sldId="274"/>
            <ac:spMk id="122" creationId="{375E0459-6403-40CD-989D-56A4407CA12E}"/>
          </ac:spMkLst>
        </pc:spChg>
        <pc:spChg chg="add del">
          <ac:chgData name="Y L, Rachana" userId="56695a2f-7d8d-4158-a7e5-a653e034021f" providerId="ADAL" clId="{A7A84AA6-1060-4D68-8B66-827919A4CE2A}" dt="2023-12-18T18:43:12.979" v="2266" actId="26606"/>
          <ac:spMkLst>
            <pc:docMk/>
            <pc:sldMk cId="3936465425" sldId="274"/>
            <ac:spMk id="124" creationId="{53E5B1A8-3AC9-4BD1-9BBC-78CA94F2D1BA}"/>
          </ac:spMkLst>
        </pc:spChg>
        <pc:spChg chg="add">
          <ac:chgData name="Y L, Rachana" userId="56695a2f-7d8d-4158-a7e5-a653e034021f" providerId="ADAL" clId="{A7A84AA6-1060-4D68-8B66-827919A4CE2A}" dt="2023-12-18T18:43:12.979" v="2266" actId="26606"/>
          <ac:spMkLst>
            <pc:docMk/>
            <pc:sldMk cId="3936465425" sldId="274"/>
            <ac:spMk id="129" creationId="{09588DA8-065E-4F6F-8EFD-43104AB2E0CF}"/>
          </ac:spMkLst>
        </pc:spChg>
        <pc:spChg chg="add">
          <ac:chgData name="Y L, Rachana" userId="56695a2f-7d8d-4158-a7e5-a653e034021f" providerId="ADAL" clId="{A7A84AA6-1060-4D68-8B66-827919A4CE2A}" dt="2023-12-18T18:43:12.979" v="2266" actId="26606"/>
          <ac:spMkLst>
            <pc:docMk/>
            <pc:sldMk cId="3936465425" sldId="274"/>
            <ac:spMk id="131" creationId="{C4285719-470E-454C-AF62-8323075F1F5B}"/>
          </ac:spMkLst>
        </pc:spChg>
        <pc:spChg chg="add">
          <ac:chgData name="Y L, Rachana" userId="56695a2f-7d8d-4158-a7e5-a653e034021f" providerId="ADAL" clId="{A7A84AA6-1060-4D68-8B66-827919A4CE2A}" dt="2023-12-18T18:43:12.979" v="2266" actId="26606"/>
          <ac:spMkLst>
            <pc:docMk/>
            <pc:sldMk cId="3936465425" sldId="274"/>
            <ac:spMk id="133" creationId="{CD9FE4EF-C4D8-49A0-B2FF-81D8DB7D8A24}"/>
          </ac:spMkLst>
        </pc:spChg>
        <pc:spChg chg="add">
          <ac:chgData name="Y L, Rachana" userId="56695a2f-7d8d-4158-a7e5-a653e034021f" providerId="ADAL" clId="{A7A84AA6-1060-4D68-8B66-827919A4CE2A}" dt="2023-12-18T18:43:12.979" v="2266" actId="26606"/>
          <ac:spMkLst>
            <pc:docMk/>
            <pc:sldMk cId="3936465425" sldId="274"/>
            <ac:spMk id="135" creationId="{4300840D-0A0B-4512-BACA-B439D5B9C57C}"/>
          </ac:spMkLst>
        </pc:spChg>
        <pc:spChg chg="add">
          <ac:chgData name="Y L, Rachana" userId="56695a2f-7d8d-4158-a7e5-a653e034021f" providerId="ADAL" clId="{A7A84AA6-1060-4D68-8B66-827919A4CE2A}" dt="2023-12-18T18:43:12.979" v="2266" actId="26606"/>
          <ac:spMkLst>
            <pc:docMk/>
            <pc:sldMk cId="3936465425" sldId="274"/>
            <ac:spMk id="137" creationId="{D2B78728-A580-49A7-84F9-6EF6F583ADE0}"/>
          </ac:spMkLst>
        </pc:spChg>
        <pc:spChg chg="add">
          <ac:chgData name="Y L, Rachana" userId="56695a2f-7d8d-4158-a7e5-a653e034021f" providerId="ADAL" clId="{A7A84AA6-1060-4D68-8B66-827919A4CE2A}" dt="2023-12-18T18:43:12.979" v="2266" actId="26606"/>
          <ac:spMkLst>
            <pc:docMk/>
            <pc:sldMk cId="3936465425" sldId="274"/>
            <ac:spMk id="139" creationId="{38FAA1A1-D861-433F-88FA-1E9D6FD31D11}"/>
          </ac:spMkLst>
        </pc:spChg>
        <pc:spChg chg="add">
          <ac:chgData name="Y L, Rachana" userId="56695a2f-7d8d-4158-a7e5-a653e034021f" providerId="ADAL" clId="{A7A84AA6-1060-4D68-8B66-827919A4CE2A}" dt="2023-12-18T18:43:12.979" v="2266" actId="26606"/>
          <ac:spMkLst>
            <pc:docMk/>
            <pc:sldMk cId="3936465425" sldId="274"/>
            <ac:spMk id="141" creationId="{8D71EDA1-87BF-4D5D-AB79-F346FD19278A}"/>
          </ac:spMkLst>
        </pc:spChg>
      </pc:sldChg>
      <pc:sldChg chg="addSp delSp modSp mod modTransition setBg">
        <pc:chgData name="Y L, Rachana" userId="56695a2f-7d8d-4158-a7e5-a653e034021f" providerId="ADAL" clId="{A7A84AA6-1060-4D68-8B66-827919A4CE2A}" dt="2023-12-19T04:52:36.748" v="3934"/>
        <pc:sldMkLst>
          <pc:docMk/>
          <pc:sldMk cId="1787238875" sldId="275"/>
        </pc:sldMkLst>
        <pc:spChg chg="mod">
          <ac:chgData name="Y L, Rachana" userId="56695a2f-7d8d-4158-a7e5-a653e034021f" providerId="ADAL" clId="{A7A84AA6-1060-4D68-8B66-827919A4CE2A}" dt="2023-12-18T11:53:43.568" v="900" actId="26606"/>
          <ac:spMkLst>
            <pc:docMk/>
            <pc:sldMk cId="1787238875" sldId="275"/>
            <ac:spMk id="2" creationId="{531521F5-2698-1EB5-E7D7-4EDD273CC833}"/>
          </ac:spMkLst>
        </pc:spChg>
        <pc:spChg chg="add del">
          <ac:chgData name="Y L, Rachana" userId="56695a2f-7d8d-4158-a7e5-a653e034021f" providerId="ADAL" clId="{A7A84AA6-1060-4D68-8B66-827919A4CE2A}" dt="2023-12-18T11:53:43.568" v="900" actId="26606"/>
          <ac:spMkLst>
            <pc:docMk/>
            <pc:sldMk cId="1787238875" sldId="275"/>
            <ac:spMk id="9" creationId="{A8384FB5-9ADC-4DDC-881B-597D56F5B15D}"/>
          </ac:spMkLst>
        </pc:spChg>
        <pc:spChg chg="add del">
          <ac:chgData name="Y L, Rachana" userId="56695a2f-7d8d-4158-a7e5-a653e034021f" providerId="ADAL" clId="{A7A84AA6-1060-4D68-8B66-827919A4CE2A}" dt="2023-12-18T11:53:43.568" v="900" actId="26606"/>
          <ac:spMkLst>
            <pc:docMk/>
            <pc:sldMk cId="1787238875" sldId="275"/>
            <ac:spMk id="11" creationId="{1199E1B1-A8C0-4FE8-A5A8-1CB41D69F857}"/>
          </ac:spMkLst>
        </pc:spChg>
        <pc:spChg chg="add del">
          <ac:chgData name="Y L, Rachana" userId="56695a2f-7d8d-4158-a7e5-a653e034021f" providerId="ADAL" clId="{A7A84AA6-1060-4D68-8B66-827919A4CE2A}" dt="2023-12-18T11:53:43.568" v="900" actId="26606"/>
          <ac:spMkLst>
            <pc:docMk/>
            <pc:sldMk cId="1787238875" sldId="275"/>
            <ac:spMk id="13" creationId="{84A8DE83-DE75-4B41-9DB4-A7EC0B0DEC0B}"/>
          </ac:spMkLst>
        </pc:spChg>
        <pc:spChg chg="add del">
          <ac:chgData name="Y L, Rachana" userId="56695a2f-7d8d-4158-a7e5-a653e034021f" providerId="ADAL" clId="{A7A84AA6-1060-4D68-8B66-827919A4CE2A}" dt="2023-12-18T11:53:43.568" v="900" actId="26606"/>
          <ac:spMkLst>
            <pc:docMk/>
            <pc:sldMk cId="1787238875" sldId="275"/>
            <ac:spMk id="15" creationId="{A7009A0A-BEF5-4EAC-AF15-E4F9F002E239}"/>
          </ac:spMkLst>
        </pc:spChg>
        <pc:spChg chg="add">
          <ac:chgData name="Y L, Rachana" userId="56695a2f-7d8d-4158-a7e5-a653e034021f" providerId="ADAL" clId="{A7A84AA6-1060-4D68-8B66-827919A4CE2A}" dt="2023-12-18T11:53:43.568" v="900" actId="26606"/>
          <ac:spMkLst>
            <pc:docMk/>
            <pc:sldMk cId="1787238875" sldId="275"/>
            <ac:spMk id="20" creationId="{BAD76F3E-3A97-486B-B402-44400A8B9173}"/>
          </ac:spMkLst>
        </pc:spChg>
        <pc:spChg chg="add">
          <ac:chgData name="Y L, Rachana" userId="56695a2f-7d8d-4158-a7e5-a653e034021f" providerId="ADAL" clId="{A7A84AA6-1060-4D68-8B66-827919A4CE2A}" dt="2023-12-18T11:53:43.568" v="900" actId="26606"/>
          <ac:spMkLst>
            <pc:docMk/>
            <pc:sldMk cId="1787238875" sldId="275"/>
            <ac:spMk id="22" creationId="{391F6B52-91F4-4AEB-B6DB-29FEBCF28C8B}"/>
          </ac:spMkLst>
        </pc:spChg>
        <pc:spChg chg="add">
          <ac:chgData name="Y L, Rachana" userId="56695a2f-7d8d-4158-a7e5-a653e034021f" providerId="ADAL" clId="{A7A84AA6-1060-4D68-8B66-827919A4CE2A}" dt="2023-12-18T11:53:43.568" v="900" actId="26606"/>
          <ac:spMkLst>
            <pc:docMk/>
            <pc:sldMk cId="1787238875" sldId="275"/>
            <ac:spMk id="24" creationId="{2CD6F061-7C53-44F4-9794-953DB70A451B}"/>
          </ac:spMkLst>
        </pc:spChg>
        <pc:picChg chg="del">
          <ac:chgData name="Y L, Rachana" userId="56695a2f-7d8d-4158-a7e5-a653e034021f" providerId="ADAL" clId="{A7A84AA6-1060-4D68-8B66-827919A4CE2A}" dt="2023-12-18T03:26:12.571" v="46" actId="478"/>
          <ac:picMkLst>
            <pc:docMk/>
            <pc:sldMk cId="1787238875" sldId="275"/>
            <ac:picMk id="4" creationId="{D6267E88-ECDD-F05A-FF33-7CA5C7AA888E}"/>
          </ac:picMkLst>
        </pc:picChg>
        <pc:picChg chg="add del">
          <ac:chgData name="Y L, Rachana" userId="56695a2f-7d8d-4158-a7e5-a653e034021f" providerId="ADAL" clId="{A7A84AA6-1060-4D68-8B66-827919A4CE2A}" dt="2023-12-18T11:53:22.394" v="899" actId="478"/>
          <ac:picMkLst>
            <pc:docMk/>
            <pc:sldMk cId="1787238875" sldId="275"/>
            <ac:picMk id="6" creationId="{3629CCCC-037B-EE2B-BD31-3133CBCA3950}"/>
          </ac:picMkLst>
        </pc:picChg>
        <pc:cxnChg chg="del">
          <ac:chgData name="Y L, Rachana" userId="56695a2f-7d8d-4158-a7e5-a653e034021f" providerId="ADAL" clId="{A7A84AA6-1060-4D68-8B66-827919A4CE2A}" dt="2023-12-18T03:26:02.404" v="45" actId="478"/>
          <ac:cxnSpMkLst>
            <pc:docMk/>
            <pc:sldMk cId="1787238875" sldId="275"/>
            <ac:cxnSpMk id="5" creationId="{DF88ABA5-0D93-412B-90EA-22C045CEA2C7}"/>
          </ac:cxnSpMkLst>
        </pc:cxnChg>
      </pc:sldChg>
      <pc:sldChg chg="addSp delSp modSp mod modTransition">
        <pc:chgData name="Y L, Rachana" userId="56695a2f-7d8d-4158-a7e5-a653e034021f" providerId="ADAL" clId="{A7A84AA6-1060-4D68-8B66-827919A4CE2A}" dt="2023-12-20T03:49:27.159" v="4172" actId="20577"/>
        <pc:sldMkLst>
          <pc:docMk/>
          <pc:sldMk cId="933088709" sldId="276"/>
        </pc:sldMkLst>
        <pc:spChg chg="add mod">
          <ac:chgData name="Y L, Rachana" userId="56695a2f-7d8d-4158-a7e5-a653e034021f" providerId="ADAL" clId="{A7A84AA6-1060-4D68-8B66-827919A4CE2A}" dt="2023-12-20T03:49:27.159" v="4172" actId="20577"/>
          <ac:spMkLst>
            <pc:docMk/>
            <pc:sldMk cId="933088709" sldId="276"/>
            <ac:spMk id="2" creationId="{9C897C7E-2B32-1C2E-8C29-B08714B3FF55}"/>
          </ac:spMkLst>
        </pc:spChg>
        <pc:spChg chg="mod">
          <ac:chgData name="Y L, Rachana" userId="56695a2f-7d8d-4158-a7e5-a653e034021f" providerId="ADAL" clId="{A7A84AA6-1060-4D68-8B66-827919A4CE2A}" dt="2023-12-19T04:33:00.381" v="3748" actId="5793"/>
          <ac:spMkLst>
            <pc:docMk/>
            <pc:sldMk cId="933088709" sldId="276"/>
            <ac:spMk id="3" creationId="{C212BB44-AC39-B649-6EAB-D80CFBCB813A}"/>
          </ac:spMkLst>
        </pc:spChg>
        <pc:spChg chg="add mod">
          <ac:chgData name="Y L, Rachana" userId="56695a2f-7d8d-4158-a7e5-a653e034021f" providerId="ADAL" clId="{A7A84AA6-1060-4D68-8B66-827919A4CE2A}" dt="2023-12-19T04:34:08.574" v="3779" actId="14100"/>
          <ac:spMkLst>
            <pc:docMk/>
            <pc:sldMk cId="933088709" sldId="276"/>
            <ac:spMk id="4" creationId="{6B7119B7-6ED8-3CBE-57A4-6EA576D9C509}"/>
          </ac:spMkLst>
        </pc:spChg>
        <pc:spChg chg="add del">
          <ac:chgData name="Y L, Rachana" userId="56695a2f-7d8d-4158-a7e5-a653e034021f" providerId="ADAL" clId="{A7A84AA6-1060-4D68-8B66-827919A4CE2A}" dt="2023-12-19T04:32:49.938" v="3726" actId="26606"/>
          <ac:spMkLst>
            <pc:docMk/>
            <pc:sldMk cId="933088709" sldId="276"/>
            <ac:spMk id="135" creationId="{649C91A9-84E7-4BF0-9026-62F01380D853}"/>
          </ac:spMkLst>
        </pc:spChg>
        <pc:spChg chg="add del">
          <ac:chgData name="Y L, Rachana" userId="56695a2f-7d8d-4158-a7e5-a653e034021f" providerId="ADAL" clId="{A7A84AA6-1060-4D68-8B66-827919A4CE2A}" dt="2023-12-19T04:32:49.938" v="3726" actId="26606"/>
          <ac:spMkLst>
            <pc:docMk/>
            <pc:sldMk cId="933088709" sldId="276"/>
            <ac:spMk id="136" creationId="{9B47378D-AD27-45D0-8C1C-5B1098DCC068}"/>
          </ac:spMkLst>
        </pc:spChg>
        <pc:spChg chg="add del">
          <ac:chgData name="Y L, Rachana" userId="56695a2f-7d8d-4158-a7e5-a653e034021f" providerId="ADAL" clId="{A7A84AA6-1060-4D68-8B66-827919A4CE2A}" dt="2023-12-18T19:22:55.766" v="3169" actId="26606"/>
          <ac:spMkLst>
            <pc:docMk/>
            <pc:sldMk cId="933088709" sldId="276"/>
            <ac:spMk id="138" creationId="{1B15ED52-F352-441B-82BF-E0EA34836D08}"/>
          </ac:spMkLst>
        </pc:spChg>
        <pc:spChg chg="add del">
          <ac:chgData name="Y L, Rachana" userId="56695a2f-7d8d-4158-a7e5-a653e034021f" providerId="ADAL" clId="{A7A84AA6-1060-4D68-8B66-827919A4CE2A}" dt="2023-12-18T19:22:55.766" v="3169" actId="26606"/>
          <ac:spMkLst>
            <pc:docMk/>
            <pc:sldMk cId="933088709" sldId="276"/>
            <ac:spMk id="139" creationId="{3B2E3793-BFE6-45A2-9B7B-E18844431C99}"/>
          </ac:spMkLst>
        </pc:spChg>
        <pc:spChg chg="add del">
          <ac:chgData name="Y L, Rachana" userId="56695a2f-7d8d-4158-a7e5-a653e034021f" providerId="ADAL" clId="{A7A84AA6-1060-4D68-8B66-827919A4CE2A}" dt="2023-12-18T19:22:55.766" v="3169" actId="26606"/>
          <ac:spMkLst>
            <pc:docMk/>
            <pc:sldMk cId="933088709" sldId="276"/>
            <ac:spMk id="140" creationId="{BC4C4868-CB8F-4AF9-9CDB-8108F2C19B67}"/>
          </ac:spMkLst>
        </pc:spChg>
        <pc:spChg chg="add del">
          <ac:chgData name="Y L, Rachana" userId="56695a2f-7d8d-4158-a7e5-a653e034021f" providerId="ADAL" clId="{A7A84AA6-1060-4D68-8B66-827919A4CE2A}" dt="2023-12-18T18:42:23.315" v="2263" actId="26606"/>
          <ac:spMkLst>
            <pc:docMk/>
            <pc:sldMk cId="933088709" sldId="276"/>
            <ac:spMk id="141" creationId="{09588DA8-065E-4F6F-8EFD-43104AB2E0CF}"/>
          </ac:spMkLst>
        </pc:spChg>
        <pc:spChg chg="add del">
          <ac:chgData name="Y L, Rachana" userId="56695a2f-7d8d-4158-a7e5-a653e034021f" providerId="ADAL" clId="{A7A84AA6-1060-4D68-8B66-827919A4CE2A}" dt="2023-12-18T19:22:55.766" v="3169" actId="26606"/>
          <ac:spMkLst>
            <pc:docMk/>
            <pc:sldMk cId="933088709" sldId="276"/>
            <ac:spMk id="142" creationId="{375E0459-6403-40CD-989D-56A4407CA12E}"/>
          </ac:spMkLst>
        </pc:spChg>
        <pc:spChg chg="add del">
          <ac:chgData name="Y L, Rachana" userId="56695a2f-7d8d-4158-a7e5-a653e034021f" providerId="ADAL" clId="{A7A84AA6-1060-4D68-8B66-827919A4CE2A}" dt="2023-12-18T18:42:23.315" v="2263" actId="26606"/>
          <ac:spMkLst>
            <pc:docMk/>
            <pc:sldMk cId="933088709" sldId="276"/>
            <ac:spMk id="143" creationId="{C4285719-470E-454C-AF62-8323075F1F5B}"/>
          </ac:spMkLst>
        </pc:spChg>
        <pc:spChg chg="add del">
          <ac:chgData name="Y L, Rachana" userId="56695a2f-7d8d-4158-a7e5-a653e034021f" providerId="ADAL" clId="{A7A84AA6-1060-4D68-8B66-827919A4CE2A}" dt="2023-12-18T19:22:55.766" v="3169" actId="26606"/>
          <ac:spMkLst>
            <pc:docMk/>
            <pc:sldMk cId="933088709" sldId="276"/>
            <ac:spMk id="144" creationId="{53E5B1A8-3AC9-4BD1-9BBC-78CA94F2D1BA}"/>
          </ac:spMkLst>
        </pc:spChg>
        <pc:spChg chg="add del">
          <ac:chgData name="Y L, Rachana" userId="56695a2f-7d8d-4158-a7e5-a653e034021f" providerId="ADAL" clId="{A7A84AA6-1060-4D68-8B66-827919A4CE2A}" dt="2023-12-18T18:42:23.315" v="2263" actId="26606"/>
          <ac:spMkLst>
            <pc:docMk/>
            <pc:sldMk cId="933088709" sldId="276"/>
            <ac:spMk id="145" creationId="{CD9FE4EF-C4D8-49A0-B2FF-81D8DB7D8A24}"/>
          </ac:spMkLst>
        </pc:spChg>
        <pc:spChg chg="add">
          <ac:chgData name="Y L, Rachana" userId="56695a2f-7d8d-4158-a7e5-a653e034021f" providerId="ADAL" clId="{A7A84AA6-1060-4D68-8B66-827919A4CE2A}" dt="2023-12-19T04:32:49.938" v="3726" actId="26606"/>
          <ac:spMkLst>
            <pc:docMk/>
            <pc:sldMk cId="933088709" sldId="276"/>
            <ac:spMk id="146" creationId="{09588DA8-065E-4F6F-8EFD-43104AB2E0CF}"/>
          </ac:spMkLst>
        </pc:spChg>
        <pc:spChg chg="add del">
          <ac:chgData name="Y L, Rachana" userId="56695a2f-7d8d-4158-a7e5-a653e034021f" providerId="ADAL" clId="{A7A84AA6-1060-4D68-8B66-827919A4CE2A}" dt="2023-12-18T18:42:23.315" v="2263" actId="26606"/>
          <ac:spMkLst>
            <pc:docMk/>
            <pc:sldMk cId="933088709" sldId="276"/>
            <ac:spMk id="147" creationId="{4300840D-0A0B-4512-BACA-B439D5B9C57C}"/>
          </ac:spMkLst>
        </pc:spChg>
        <pc:spChg chg="add">
          <ac:chgData name="Y L, Rachana" userId="56695a2f-7d8d-4158-a7e5-a653e034021f" providerId="ADAL" clId="{A7A84AA6-1060-4D68-8B66-827919A4CE2A}" dt="2023-12-19T04:32:49.938" v="3726" actId="26606"/>
          <ac:spMkLst>
            <pc:docMk/>
            <pc:sldMk cId="933088709" sldId="276"/>
            <ac:spMk id="148" creationId="{C4285719-470E-454C-AF62-8323075F1F5B}"/>
          </ac:spMkLst>
        </pc:spChg>
        <pc:spChg chg="add del">
          <ac:chgData name="Y L, Rachana" userId="56695a2f-7d8d-4158-a7e5-a653e034021f" providerId="ADAL" clId="{A7A84AA6-1060-4D68-8B66-827919A4CE2A}" dt="2023-12-18T18:42:23.315" v="2263" actId="26606"/>
          <ac:spMkLst>
            <pc:docMk/>
            <pc:sldMk cId="933088709" sldId="276"/>
            <ac:spMk id="149" creationId="{D2B78728-A580-49A7-84F9-6EF6F583ADE0}"/>
          </ac:spMkLst>
        </pc:spChg>
        <pc:spChg chg="add">
          <ac:chgData name="Y L, Rachana" userId="56695a2f-7d8d-4158-a7e5-a653e034021f" providerId="ADAL" clId="{A7A84AA6-1060-4D68-8B66-827919A4CE2A}" dt="2023-12-19T04:32:49.938" v="3726" actId="26606"/>
          <ac:spMkLst>
            <pc:docMk/>
            <pc:sldMk cId="933088709" sldId="276"/>
            <ac:spMk id="150" creationId="{CD9FE4EF-C4D8-49A0-B2FF-81D8DB7D8A24}"/>
          </ac:spMkLst>
        </pc:spChg>
        <pc:spChg chg="add del">
          <ac:chgData name="Y L, Rachana" userId="56695a2f-7d8d-4158-a7e5-a653e034021f" providerId="ADAL" clId="{A7A84AA6-1060-4D68-8B66-827919A4CE2A}" dt="2023-12-18T18:42:23.315" v="2263" actId="26606"/>
          <ac:spMkLst>
            <pc:docMk/>
            <pc:sldMk cId="933088709" sldId="276"/>
            <ac:spMk id="151" creationId="{38FAA1A1-D861-433F-88FA-1E9D6FD31D11}"/>
          </ac:spMkLst>
        </pc:spChg>
        <pc:spChg chg="add">
          <ac:chgData name="Y L, Rachana" userId="56695a2f-7d8d-4158-a7e5-a653e034021f" providerId="ADAL" clId="{A7A84AA6-1060-4D68-8B66-827919A4CE2A}" dt="2023-12-19T04:32:49.938" v="3726" actId="26606"/>
          <ac:spMkLst>
            <pc:docMk/>
            <pc:sldMk cId="933088709" sldId="276"/>
            <ac:spMk id="152" creationId="{4300840D-0A0B-4512-BACA-B439D5B9C57C}"/>
          </ac:spMkLst>
        </pc:spChg>
        <pc:spChg chg="add del">
          <ac:chgData name="Y L, Rachana" userId="56695a2f-7d8d-4158-a7e5-a653e034021f" providerId="ADAL" clId="{A7A84AA6-1060-4D68-8B66-827919A4CE2A}" dt="2023-12-18T18:42:23.315" v="2263" actId="26606"/>
          <ac:spMkLst>
            <pc:docMk/>
            <pc:sldMk cId="933088709" sldId="276"/>
            <ac:spMk id="153" creationId="{8D71EDA1-87BF-4D5D-AB79-F346FD19278A}"/>
          </ac:spMkLst>
        </pc:spChg>
        <pc:spChg chg="add">
          <ac:chgData name="Y L, Rachana" userId="56695a2f-7d8d-4158-a7e5-a653e034021f" providerId="ADAL" clId="{A7A84AA6-1060-4D68-8B66-827919A4CE2A}" dt="2023-12-19T04:32:49.938" v="3726" actId="26606"/>
          <ac:spMkLst>
            <pc:docMk/>
            <pc:sldMk cId="933088709" sldId="276"/>
            <ac:spMk id="154" creationId="{D2B78728-A580-49A7-84F9-6EF6F583ADE0}"/>
          </ac:spMkLst>
        </pc:spChg>
        <pc:spChg chg="add">
          <ac:chgData name="Y L, Rachana" userId="56695a2f-7d8d-4158-a7e5-a653e034021f" providerId="ADAL" clId="{A7A84AA6-1060-4D68-8B66-827919A4CE2A}" dt="2023-12-19T04:32:49.938" v="3726" actId="26606"/>
          <ac:spMkLst>
            <pc:docMk/>
            <pc:sldMk cId="933088709" sldId="276"/>
            <ac:spMk id="155" creationId="{38FAA1A1-D861-433F-88FA-1E9D6FD31D11}"/>
          </ac:spMkLst>
        </pc:spChg>
        <pc:spChg chg="add">
          <ac:chgData name="Y L, Rachana" userId="56695a2f-7d8d-4158-a7e5-a653e034021f" providerId="ADAL" clId="{A7A84AA6-1060-4D68-8B66-827919A4CE2A}" dt="2023-12-19T04:32:49.938" v="3726" actId="26606"/>
          <ac:spMkLst>
            <pc:docMk/>
            <pc:sldMk cId="933088709" sldId="276"/>
            <ac:spMk id="156" creationId="{8D71EDA1-87BF-4D5D-AB79-F346FD19278A}"/>
          </ac:spMkLst>
        </pc:spChg>
        <pc:graphicFrameChg chg="del mod modGraphic">
          <ac:chgData name="Y L, Rachana" userId="56695a2f-7d8d-4158-a7e5-a653e034021f" providerId="ADAL" clId="{A7A84AA6-1060-4D68-8B66-827919A4CE2A}" dt="2023-12-18T11:58:49.750" v="910" actId="478"/>
          <ac:graphicFrameMkLst>
            <pc:docMk/>
            <pc:sldMk cId="933088709" sldId="276"/>
            <ac:graphicFrameMk id="95" creationId="{1763F96F-A18D-39CF-129C-5021BBA5CE2C}"/>
          </ac:graphicFrameMkLst>
        </pc:graphicFrameChg>
      </pc:sldChg>
      <pc:sldChg chg="addSp delSp modSp mod modTransition">
        <pc:chgData name="Y L, Rachana" userId="56695a2f-7d8d-4158-a7e5-a653e034021f" providerId="ADAL" clId="{A7A84AA6-1060-4D68-8B66-827919A4CE2A}" dt="2023-12-19T04:52:36.748" v="3934"/>
        <pc:sldMkLst>
          <pc:docMk/>
          <pc:sldMk cId="1526178180" sldId="277"/>
        </pc:sldMkLst>
        <pc:spChg chg="mod">
          <ac:chgData name="Y L, Rachana" userId="56695a2f-7d8d-4158-a7e5-a653e034021f" providerId="ADAL" clId="{A7A84AA6-1060-4D68-8B66-827919A4CE2A}" dt="2023-12-19T04:42:04.318" v="3929" actId="2711"/>
          <ac:spMkLst>
            <pc:docMk/>
            <pc:sldMk cId="1526178180" sldId="277"/>
            <ac:spMk id="3" creationId="{F706DF39-04BB-D8ED-E9E1-2AD4290E25AF}"/>
          </ac:spMkLst>
        </pc:spChg>
        <pc:spChg chg="del">
          <ac:chgData name="Y L, Rachana" userId="56695a2f-7d8d-4158-a7e5-a653e034021f" providerId="ADAL" clId="{A7A84AA6-1060-4D68-8B66-827919A4CE2A}" dt="2023-12-18T03:20:15.013" v="23" actId="26606"/>
          <ac:spMkLst>
            <pc:docMk/>
            <pc:sldMk cId="1526178180" sldId="277"/>
            <ac:spMk id="1031" creationId="{D4771268-CB57-404A-9271-370EB28F6090}"/>
          </ac:spMkLst>
        </pc:spChg>
        <pc:spChg chg="add">
          <ac:chgData name="Y L, Rachana" userId="56695a2f-7d8d-4158-a7e5-a653e034021f" providerId="ADAL" clId="{A7A84AA6-1060-4D68-8B66-827919A4CE2A}" dt="2023-12-18T03:20:15.013" v="23" actId="26606"/>
          <ac:spMkLst>
            <pc:docMk/>
            <pc:sldMk cId="1526178180" sldId="277"/>
            <ac:spMk id="1036" creationId="{A8384FB5-9ADC-4DDC-881B-597D56F5B15D}"/>
          </ac:spMkLst>
        </pc:spChg>
        <pc:spChg chg="add">
          <ac:chgData name="Y L, Rachana" userId="56695a2f-7d8d-4158-a7e5-a653e034021f" providerId="ADAL" clId="{A7A84AA6-1060-4D68-8B66-827919A4CE2A}" dt="2023-12-18T03:20:15.013" v="23" actId="26606"/>
          <ac:spMkLst>
            <pc:docMk/>
            <pc:sldMk cId="1526178180" sldId="277"/>
            <ac:spMk id="1038" creationId="{91E5A9A7-95C6-4F4F-B00E-C82E07FE62EF}"/>
          </ac:spMkLst>
        </pc:spChg>
        <pc:spChg chg="add">
          <ac:chgData name="Y L, Rachana" userId="56695a2f-7d8d-4158-a7e5-a653e034021f" providerId="ADAL" clId="{A7A84AA6-1060-4D68-8B66-827919A4CE2A}" dt="2023-12-18T03:20:15.013" v="23" actId="26606"/>
          <ac:spMkLst>
            <pc:docMk/>
            <pc:sldMk cId="1526178180" sldId="277"/>
            <ac:spMk id="1040" creationId="{D07DD2DE-F619-49DD-B5E7-03A290FF4ED1}"/>
          </ac:spMkLst>
        </pc:spChg>
        <pc:spChg chg="add">
          <ac:chgData name="Y L, Rachana" userId="56695a2f-7d8d-4158-a7e5-a653e034021f" providerId="ADAL" clId="{A7A84AA6-1060-4D68-8B66-827919A4CE2A}" dt="2023-12-18T03:20:15.013" v="23" actId="26606"/>
          <ac:spMkLst>
            <pc:docMk/>
            <pc:sldMk cId="1526178180" sldId="277"/>
            <ac:spMk id="1042" creationId="{85149191-5F60-4A28-AAFF-039F96B0F3EC}"/>
          </ac:spMkLst>
        </pc:spChg>
        <pc:spChg chg="add">
          <ac:chgData name="Y L, Rachana" userId="56695a2f-7d8d-4158-a7e5-a653e034021f" providerId="ADAL" clId="{A7A84AA6-1060-4D68-8B66-827919A4CE2A}" dt="2023-12-18T03:20:15.013" v="23" actId="26606"/>
          <ac:spMkLst>
            <pc:docMk/>
            <pc:sldMk cId="1526178180" sldId="277"/>
            <ac:spMk id="1044" creationId="{F8260ED5-17F7-4158-B241-D51DD4CF1B7E}"/>
          </ac:spMkLst>
        </pc:spChg>
        <pc:picChg chg="add del mod">
          <ac:chgData name="Y L, Rachana" userId="56695a2f-7d8d-4158-a7e5-a653e034021f" providerId="ADAL" clId="{A7A84AA6-1060-4D68-8B66-827919A4CE2A}" dt="2023-12-19T04:28:00.390" v="3664" actId="478"/>
          <ac:picMkLst>
            <pc:docMk/>
            <pc:sldMk cId="1526178180" sldId="277"/>
            <ac:picMk id="4" creationId="{925FA5A7-CA0A-63F0-5EB8-E19B7A62136A}"/>
          </ac:picMkLst>
        </pc:picChg>
        <pc:picChg chg="del mod">
          <ac:chgData name="Y L, Rachana" userId="56695a2f-7d8d-4158-a7e5-a653e034021f" providerId="ADAL" clId="{A7A84AA6-1060-4D68-8B66-827919A4CE2A}" dt="2023-12-19T04:26:22.339" v="3660" actId="478"/>
          <ac:picMkLst>
            <pc:docMk/>
            <pc:sldMk cId="1526178180" sldId="277"/>
            <ac:picMk id="6" creationId="{1FF157B8-CF32-8771-EEF3-257B44D0E5AD}"/>
          </ac:picMkLst>
        </pc:picChg>
        <pc:picChg chg="add mod">
          <ac:chgData name="Y L, Rachana" userId="56695a2f-7d8d-4158-a7e5-a653e034021f" providerId="ADAL" clId="{A7A84AA6-1060-4D68-8B66-827919A4CE2A}" dt="2023-12-19T04:38:54.740" v="3801" actId="1076"/>
          <ac:picMkLst>
            <pc:docMk/>
            <pc:sldMk cId="1526178180" sldId="277"/>
            <ac:picMk id="7" creationId="{83169EC2-8064-27D8-59A8-FB2F926C0528}"/>
          </ac:picMkLst>
        </pc:picChg>
      </pc:sldChg>
      <pc:sldChg chg="addSp modSp new mod modTransition setBg">
        <pc:chgData name="Y L, Rachana" userId="56695a2f-7d8d-4158-a7e5-a653e034021f" providerId="ADAL" clId="{A7A84AA6-1060-4D68-8B66-827919A4CE2A}" dt="2023-12-19T09:03:17.176" v="4098" actId="20577"/>
        <pc:sldMkLst>
          <pc:docMk/>
          <pc:sldMk cId="3124428689" sldId="278"/>
        </pc:sldMkLst>
        <pc:spChg chg="add mod">
          <ac:chgData name="Y L, Rachana" userId="56695a2f-7d8d-4158-a7e5-a653e034021f" providerId="ADAL" clId="{A7A84AA6-1060-4D68-8B66-827919A4CE2A}" dt="2023-12-18T19:18:27.386" v="3167" actId="255"/>
          <ac:spMkLst>
            <pc:docMk/>
            <pc:sldMk cId="3124428689" sldId="278"/>
            <ac:spMk id="2" creationId="{3E0F98E4-1DAE-623C-3C9C-59A39FD266C5}"/>
          </ac:spMkLst>
        </pc:spChg>
        <pc:spChg chg="add mod">
          <ac:chgData name="Y L, Rachana" userId="56695a2f-7d8d-4158-a7e5-a653e034021f" providerId="ADAL" clId="{A7A84AA6-1060-4D68-8B66-827919A4CE2A}" dt="2023-12-19T09:03:17.176" v="4098" actId="20577"/>
          <ac:spMkLst>
            <pc:docMk/>
            <pc:sldMk cId="3124428689" sldId="278"/>
            <ac:spMk id="3" creationId="{B1A9AA0B-95B7-FD74-6D33-DEE3844C284B}"/>
          </ac:spMkLst>
        </pc:spChg>
        <pc:spChg chg="add">
          <ac:chgData name="Y L, Rachana" userId="56695a2f-7d8d-4158-a7e5-a653e034021f" providerId="ADAL" clId="{A7A84AA6-1060-4D68-8B66-827919A4CE2A}" dt="2023-12-18T19:07:20.368" v="3161" actId="26606"/>
          <ac:spMkLst>
            <pc:docMk/>
            <pc:sldMk cId="3124428689" sldId="278"/>
            <ac:spMk id="8" creationId="{09588DA8-065E-4F6F-8EFD-43104AB2E0CF}"/>
          </ac:spMkLst>
        </pc:spChg>
        <pc:spChg chg="add">
          <ac:chgData name="Y L, Rachana" userId="56695a2f-7d8d-4158-a7e5-a653e034021f" providerId="ADAL" clId="{A7A84AA6-1060-4D68-8B66-827919A4CE2A}" dt="2023-12-18T19:07:20.368" v="3161" actId="26606"/>
          <ac:spMkLst>
            <pc:docMk/>
            <pc:sldMk cId="3124428689" sldId="278"/>
            <ac:spMk id="10" creationId="{C4285719-470E-454C-AF62-8323075F1F5B}"/>
          </ac:spMkLst>
        </pc:spChg>
        <pc:spChg chg="add">
          <ac:chgData name="Y L, Rachana" userId="56695a2f-7d8d-4158-a7e5-a653e034021f" providerId="ADAL" clId="{A7A84AA6-1060-4D68-8B66-827919A4CE2A}" dt="2023-12-18T19:07:20.368" v="3161" actId="26606"/>
          <ac:spMkLst>
            <pc:docMk/>
            <pc:sldMk cId="3124428689" sldId="278"/>
            <ac:spMk id="12" creationId="{CD9FE4EF-C4D8-49A0-B2FF-81D8DB7D8A24}"/>
          </ac:spMkLst>
        </pc:spChg>
        <pc:spChg chg="add">
          <ac:chgData name="Y L, Rachana" userId="56695a2f-7d8d-4158-a7e5-a653e034021f" providerId="ADAL" clId="{A7A84AA6-1060-4D68-8B66-827919A4CE2A}" dt="2023-12-18T19:07:20.368" v="3161" actId="26606"/>
          <ac:spMkLst>
            <pc:docMk/>
            <pc:sldMk cId="3124428689" sldId="278"/>
            <ac:spMk id="14" creationId="{4300840D-0A0B-4512-BACA-B439D5B9C57C}"/>
          </ac:spMkLst>
        </pc:spChg>
        <pc:spChg chg="add">
          <ac:chgData name="Y L, Rachana" userId="56695a2f-7d8d-4158-a7e5-a653e034021f" providerId="ADAL" clId="{A7A84AA6-1060-4D68-8B66-827919A4CE2A}" dt="2023-12-18T19:07:20.368" v="3161" actId="26606"/>
          <ac:spMkLst>
            <pc:docMk/>
            <pc:sldMk cId="3124428689" sldId="278"/>
            <ac:spMk id="16" creationId="{D2B78728-A580-49A7-84F9-6EF6F583ADE0}"/>
          </ac:spMkLst>
        </pc:spChg>
        <pc:spChg chg="add">
          <ac:chgData name="Y L, Rachana" userId="56695a2f-7d8d-4158-a7e5-a653e034021f" providerId="ADAL" clId="{A7A84AA6-1060-4D68-8B66-827919A4CE2A}" dt="2023-12-18T19:07:20.368" v="3161" actId="26606"/>
          <ac:spMkLst>
            <pc:docMk/>
            <pc:sldMk cId="3124428689" sldId="278"/>
            <ac:spMk id="18" creationId="{38FAA1A1-D861-433F-88FA-1E9D6FD31D11}"/>
          </ac:spMkLst>
        </pc:spChg>
        <pc:spChg chg="add">
          <ac:chgData name="Y L, Rachana" userId="56695a2f-7d8d-4158-a7e5-a653e034021f" providerId="ADAL" clId="{A7A84AA6-1060-4D68-8B66-827919A4CE2A}" dt="2023-12-18T19:07:20.368" v="3161" actId="26606"/>
          <ac:spMkLst>
            <pc:docMk/>
            <pc:sldMk cId="3124428689" sldId="278"/>
            <ac:spMk id="20" creationId="{8D71EDA1-87BF-4D5D-AB79-F346FD19278A}"/>
          </ac:spMkLst>
        </pc:spChg>
      </pc:sldChg>
      <pc:sldChg chg="new del">
        <pc:chgData name="Y L, Rachana" userId="56695a2f-7d8d-4158-a7e5-a653e034021f" providerId="ADAL" clId="{A7A84AA6-1060-4D68-8B66-827919A4CE2A}" dt="2023-12-18T19:28:55.062" v="3180" actId="680"/>
        <pc:sldMkLst>
          <pc:docMk/>
          <pc:sldMk cId="426467061" sldId="279"/>
        </pc:sldMkLst>
      </pc:sldChg>
      <pc:sldChg chg="new del">
        <pc:chgData name="Y L, Rachana" userId="56695a2f-7d8d-4158-a7e5-a653e034021f" providerId="ADAL" clId="{A7A84AA6-1060-4D68-8B66-827919A4CE2A}" dt="2023-12-18T19:33:34.694" v="3197" actId="47"/>
        <pc:sldMkLst>
          <pc:docMk/>
          <pc:sldMk cId="587072302" sldId="279"/>
        </pc:sldMkLst>
      </pc:sldChg>
      <pc:sldChg chg="addSp modSp new mod modTransition setBg">
        <pc:chgData name="Y L, Rachana" userId="56695a2f-7d8d-4158-a7e5-a653e034021f" providerId="ADAL" clId="{A7A84AA6-1060-4D68-8B66-827919A4CE2A}" dt="2023-12-19T04:52:36.748" v="3934"/>
        <pc:sldMkLst>
          <pc:docMk/>
          <pc:sldMk cId="1126865250" sldId="279"/>
        </pc:sldMkLst>
        <pc:spChg chg="add mod">
          <ac:chgData name="Y L, Rachana" userId="56695a2f-7d8d-4158-a7e5-a653e034021f" providerId="ADAL" clId="{A7A84AA6-1060-4D68-8B66-827919A4CE2A}" dt="2023-12-19T04:40:06.032" v="3817" actId="5793"/>
          <ac:spMkLst>
            <pc:docMk/>
            <pc:sldMk cId="1126865250" sldId="279"/>
            <ac:spMk id="4" creationId="{84BE733B-A6B9-50D6-28A1-0890C7FBEE4D}"/>
          </ac:spMkLst>
        </pc:spChg>
        <pc:spChg chg="add mod">
          <ac:chgData name="Y L, Rachana" userId="56695a2f-7d8d-4158-a7e5-a653e034021f" providerId="ADAL" clId="{A7A84AA6-1060-4D68-8B66-827919A4CE2A}" dt="2023-12-19T04:42:18.921" v="3931" actId="20577"/>
          <ac:spMkLst>
            <pc:docMk/>
            <pc:sldMk cId="1126865250" sldId="279"/>
            <ac:spMk id="5" creationId="{39E22235-E1BF-4868-2717-CEA9C99F897A}"/>
          </ac:spMkLst>
        </pc:spChg>
        <pc:spChg chg="add">
          <ac:chgData name="Y L, Rachana" userId="56695a2f-7d8d-4158-a7e5-a653e034021f" providerId="ADAL" clId="{A7A84AA6-1060-4D68-8B66-827919A4CE2A}" dt="2023-12-19T04:39:39.535" v="3815" actId="26606"/>
          <ac:spMkLst>
            <pc:docMk/>
            <pc:sldMk cId="1126865250" sldId="279"/>
            <ac:spMk id="9" creationId="{2E17E911-875F-4DE5-8699-99D9F1805A5D}"/>
          </ac:spMkLst>
        </pc:spChg>
        <pc:spChg chg="add">
          <ac:chgData name="Y L, Rachana" userId="56695a2f-7d8d-4158-a7e5-a653e034021f" providerId="ADAL" clId="{A7A84AA6-1060-4D68-8B66-827919A4CE2A}" dt="2023-12-19T04:39:39.535" v="3815" actId="26606"/>
          <ac:spMkLst>
            <pc:docMk/>
            <pc:sldMk cId="1126865250" sldId="279"/>
            <ac:spMk id="11" creationId="{CD9FE4EF-C4D8-49A0-B2FF-81D8DB7D8A24}"/>
          </ac:spMkLst>
        </pc:spChg>
        <pc:spChg chg="add">
          <ac:chgData name="Y L, Rachana" userId="56695a2f-7d8d-4158-a7e5-a653e034021f" providerId="ADAL" clId="{A7A84AA6-1060-4D68-8B66-827919A4CE2A}" dt="2023-12-19T04:39:39.535" v="3815" actId="26606"/>
          <ac:spMkLst>
            <pc:docMk/>
            <pc:sldMk cId="1126865250" sldId="279"/>
            <ac:spMk id="13" creationId="{4300840D-0A0B-4512-BACA-B439D5B9C57C}"/>
          </ac:spMkLst>
        </pc:spChg>
        <pc:spChg chg="add">
          <ac:chgData name="Y L, Rachana" userId="56695a2f-7d8d-4158-a7e5-a653e034021f" providerId="ADAL" clId="{A7A84AA6-1060-4D68-8B66-827919A4CE2A}" dt="2023-12-19T04:39:39.535" v="3815" actId="26606"/>
          <ac:spMkLst>
            <pc:docMk/>
            <pc:sldMk cId="1126865250" sldId="279"/>
            <ac:spMk id="15" creationId="{D2B78728-A580-49A7-84F9-6EF6F583ADE0}"/>
          </ac:spMkLst>
        </pc:spChg>
        <pc:spChg chg="add">
          <ac:chgData name="Y L, Rachana" userId="56695a2f-7d8d-4158-a7e5-a653e034021f" providerId="ADAL" clId="{A7A84AA6-1060-4D68-8B66-827919A4CE2A}" dt="2023-12-19T04:39:39.535" v="3815" actId="26606"/>
          <ac:spMkLst>
            <pc:docMk/>
            <pc:sldMk cId="1126865250" sldId="279"/>
            <ac:spMk id="17" creationId="{38FAA1A1-D861-433F-88FA-1E9D6FD31D11}"/>
          </ac:spMkLst>
        </pc:spChg>
        <pc:spChg chg="add">
          <ac:chgData name="Y L, Rachana" userId="56695a2f-7d8d-4158-a7e5-a653e034021f" providerId="ADAL" clId="{A7A84AA6-1060-4D68-8B66-827919A4CE2A}" dt="2023-12-19T04:39:39.535" v="3815" actId="26606"/>
          <ac:spMkLst>
            <pc:docMk/>
            <pc:sldMk cId="1126865250" sldId="279"/>
            <ac:spMk id="19" creationId="{8D71EDA1-87BF-4D5D-AB79-F346FD19278A}"/>
          </ac:spMkLst>
        </pc:spChg>
        <pc:picChg chg="add mod ord">
          <ac:chgData name="Y L, Rachana" userId="56695a2f-7d8d-4158-a7e5-a653e034021f" providerId="ADAL" clId="{A7A84AA6-1060-4D68-8B66-827919A4CE2A}" dt="2023-12-19T04:41:30.659" v="3887" actId="14100"/>
          <ac:picMkLst>
            <pc:docMk/>
            <pc:sldMk cId="1126865250" sldId="279"/>
            <ac:picMk id="3" creationId="{3459BCE3-43FA-EAFF-7A99-F47B2C138C71}"/>
          </ac:picMkLst>
        </pc:picChg>
      </pc:sldChg>
      <pc:sldChg chg="addSp delSp modSp new mod setBg">
        <pc:chgData name="Y L, Rachana" userId="56695a2f-7d8d-4158-a7e5-a653e034021f" providerId="ADAL" clId="{A7A84AA6-1060-4D68-8B66-827919A4CE2A}" dt="2023-12-19T18:13:45.058" v="4128" actId="14100"/>
        <pc:sldMkLst>
          <pc:docMk/>
          <pc:sldMk cId="963267997" sldId="280"/>
        </pc:sldMkLst>
        <pc:spChg chg="add mod">
          <ac:chgData name="Y L, Rachana" userId="56695a2f-7d8d-4158-a7e5-a653e034021f" providerId="ADAL" clId="{A7A84AA6-1060-4D68-8B66-827919A4CE2A}" dt="2023-12-19T18:13:45.058" v="4128" actId="14100"/>
          <ac:spMkLst>
            <pc:docMk/>
            <pc:sldMk cId="963267997" sldId="280"/>
            <ac:spMk id="4" creationId="{1C32AB96-D160-1CD4-D06E-914E63CA54DD}"/>
          </ac:spMkLst>
        </pc:spChg>
        <pc:spChg chg="add">
          <ac:chgData name="Y L, Rachana" userId="56695a2f-7d8d-4158-a7e5-a653e034021f" providerId="ADAL" clId="{A7A84AA6-1060-4D68-8B66-827919A4CE2A}" dt="2023-12-19T18:13:30.038" v="4125" actId="26606"/>
          <ac:spMkLst>
            <pc:docMk/>
            <pc:sldMk cId="963267997" sldId="280"/>
            <ac:spMk id="6" creationId="{A8384FB5-9ADC-4DDC-881B-597D56F5B15D}"/>
          </ac:spMkLst>
        </pc:spChg>
        <pc:spChg chg="add">
          <ac:chgData name="Y L, Rachana" userId="56695a2f-7d8d-4158-a7e5-a653e034021f" providerId="ADAL" clId="{A7A84AA6-1060-4D68-8B66-827919A4CE2A}" dt="2023-12-19T18:13:30.038" v="4125" actId="26606"/>
          <ac:spMkLst>
            <pc:docMk/>
            <pc:sldMk cId="963267997" sldId="280"/>
            <ac:spMk id="7" creationId="{91E5A9A7-95C6-4F4F-B00E-C82E07FE62EF}"/>
          </ac:spMkLst>
        </pc:spChg>
        <pc:spChg chg="add">
          <ac:chgData name="Y L, Rachana" userId="56695a2f-7d8d-4158-a7e5-a653e034021f" providerId="ADAL" clId="{A7A84AA6-1060-4D68-8B66-827919A4CE2A}" dt="2023-12-19T18:13:30.038" v="4125" actId="26606"/>
          <ac:spMkLst>
            <pc:docMk/>
            <pc:sldMk cId="963267997" sldId="280"/>
            <ac:spMk id="8" creationId="{D07DD2DE-F619-49DD-B5E7-03A290FF4ED1}"/>
          </ac:spMkLst>
        </pc:spChg>
        <pc:spChg chg="add del">
          <ac:chgData name="Y L, Rachana" userId="56695a2f-7d8d-4158-a7e5-a653e034021f" providerId="ADAL" clId="{A7A84AA6-1060-4D68-8B66-827919A4CE2A}" dt="2023-12-19T18:13:15.252" v="4119" actId="26606"/>
          <ac:spMkLst>
            <pc:docMk/>
            <pc:sldMk cId="963267997" sldId="280"/>
            <ac:spMk id="9" creationId="{1DF91F20-B96F-4F77-AC3E-2CDD3BAA10C2}"/>
          </ac:spMkLst>
        </pc:spChg>
        <pc:spChg chg="add">
          <ac:chgData name="Y L, Rachana" userId="56695a2f-7d8d-4158-a7e5-a653e034021f" providerId="ADAL" clId="{A7A84AA6-1060-4D68-8B66-827919A4CE2A}" dt="2023-12-19T18:13:30.038" v="4125" actId="26606"/>
          <ac:spMkLst>
            <pc:docMk/>
            <pc:sldMk cId="963267997" sldId="280"/>
            <ac:spMk id="10" creationId="{85149191-5F60-4A28-AAFF-039F96B0F3EC}"/>
          </ac:spMkLst>
        </pc:spChg>
        <pc:spChg chg="add del">
          <ac:chgData name="Y L, Rachana" userId="56695a2f-7d8d-4158-a7e5-a653e034021f" providerId="ADAL" clId="{A7A84AA6-1060-4D68-8B66-827919A4CE2A}" dt="2023-12-19T18:13:15.252" v="4119" actId="26606"/>
          <ac:spMkLst>
            <pc:docMk/>
            <pc:sldMk cId="963267997" sldId="280"/>
            <ac:spMk id="11" creationId="{C3D487F7-9050-4871-B351-34A72ADB296C}"/>
          </ac:spMkLst>
        </pc:spChg>
        <pc:spChg chg="add">
          <ac:chgData name="Y L, Rachana" userId="56695a2f-7d8d-4158-a7e5-a653e034021f" providerId="ADAL" clId="{A7A84AA6-1060-4D68-8B66-827919A4CE2A}" dt="2023-12-19T18:13:30.038" v="4125" actId="26606"/>
          <ac:spMkLst>
            <pc:docMk/>
            <pc:sldMk cId="963267997" sldId="280"/>
            <ac:spMk id="12" creationId="{F8260ED5-17F7-4158-B241-D51DD4CF1B7E}"/>
          </ac:spMkLst>
        </pc:spChg>
        <pc:spChg chg="add del">
          <ac:chgData name="Y L, Rachana" userId="56695a2f-7d8d-4158-a7e5-a653e034021f" providerId="ADAL" clId="{A7A84AA6-1060-4D68-8B66-827919A4CE2A}" dt="2023-12-19T18:13:15.252" v="4119" actId="26606"/>
          <ac:spMkLst>
            <pc:docMk/>
            <pc:sldMk cId="963267997" sldId="280"/>
            <ac:spMk id="13" creationId="{F43C27DD-EF6A-4C48-9669-C2970E71A814}"/>
          </ac:spMkLst>
        </pc:spChg>
        <pc:spChg chg="add del">
          <ac:chgData name="Y L, Rachana" userId="56695a2f-7d8d-4158-a7e5-a653e034021f" providerId="ADAL" clId="{A7A84AA6-1060-4D68-8B66-827919A4CE2A}" dt="2023-12-19T18:13:15.252" v="4119" actId="26606"/>
          <ac:spMkLst>
            <pc:docMk/>
            <pc:sldMk cId="963267997" sldId="280"/>
            <ac:spMk id="15" creationId="{C84384FE-1C88-4CAA-8FB8-2313A3AE734D}"/>
          </ac:spMkLst>
        </pc:spChg>
        <pc:spChg chg="add del">
          <ac:chgData name="Y L, Rachana" userId="56695a2f-7d8d-4158-a7e5-a653e034021f" providerId="ADAL" clId="{A7A84AA6-1060-4D68-8B66-827919A4CE2A}" dt="2023-12-19T18:13:15.252" v="4119" actId="26606"/>
          <ac:spMkLst>
            <pc:docMk/>
            <pc:sldMk cId="963267997" sldId="280"/>
            <ac:spMk id="17" creationId="{87B6A113-58CD-406C-BCE4-6E1F1F2BE696}"/>
          </ac:spMkLst>
        </pc:spChg>
        <pc:spChg chg="add del">
          <ac:chgData name="Y L, Rachana" userId="56695a2f-7d8d-4158-a7e5-a653e034021f" providerId="ADAL" clId="{A7A84AA6-1060-4D68-8B66-827919A4CE2A}" dt="2023-12-19T18:13:15.252" v="4119" actId="26606"/>
          <ac:spMkLst>
            <pc:docMk/>
            <pc:sldMk cId="963267997" sldId="280"/>
            <ac:spMk id="19" creationId="{05A1AA86-B7E6-4C02-AA34-F1A25CD4CCBD}"/>
          </ac:spMkLst>
        </pc:spChg>
        <pc:spChg chg="add del">
          <ac:chgData name="Y L, Rachana" userId="56695a2f-7d8d-4158-a7e5-a653e034021f" providerId="ADAL" clId="{A7A84AA6-1060-4D68-8B66-827919A4CE2A}" dt="2023-12-19T18:13:23.685" v="4123" actId="26606"/>
          <ac:spMkLst>
            <pc:docMk/>
            <pc:sldMk cId="963267997" sldId="280"/>
            <ac:spMk id="21" creationId="{9203DE33-2CD4-4CA8-9AF3-37C3B65133B0}"/>
          </ac:spMkLst>
        </pc:spChg>
        <pc:spChg chg="add del">
          <ac:chgData name="Y L, Rachana" userId="56695a2f-7d8d-4158-a7e5-a653e034021f" providerId="ADAL" clId="{A7A84AA6-1060-4D68-8B66-827919A4CE2A}" dt="2023-12-19T18:13:23.685" v="4123" actId="26606"/>
          <ac:spMkLst>
            <pc:docMk/>
            <pc:sldMk cId="963267997" sldId="280"/>
            <ac:spMk id="22" creationId="{0AF57B88-1D4C-41FA-A761-EC1DD10C35CB}"/>
          </ac:spMkLst>
        </pc:spChg>
        <pc:spChg chg="add del">
          <ac:chgData name="Y L, Rachana" userId="56695a2f-7d8d-4158-a7e5-a653e034021f" providerId="ADAL" clId="{A7A84AA6-1060-4D68-8B66-827919A4CE2A}" dt="2023-12-19T18:13:23.685" v="4123" actId="26606"/>
          <ac:spMkLst>
            <pc:docMk/>
            <pc:sldMk cId="963267997" sldId="280"/>
            <ac:spMk id="23" creationId="{D2548F45-5164-4ABB-8212-7F293FDED8D4}"/>
          </ac:spMkLst>
        </pc:spChg>
        <pc:spChg chg="add del">
          <ac:chgData name="Y L, Rachana" userId="56695a2f-7d8d-4158-a7e5-a653e034021f" providerId="ADAL" clId="{A7A84AA6-1060-4D68-8B66-827919A4CE2A}" dt="2023-12-19T18:13:23.685" v="4123" actId="26606"/>
          <ac:spMkLst>
            <pc:docMk/>
            <pc:sldMk cId="963267997" sldId="280"/>
            <ac:spMk id="24" creationId="{5E81CCFB-7BEF-4186-86FB-D09450B4D02D}"/>
          </ac:spMkLst>
        </pc:spChg>
        <pc:picChg chg="add mod ord">
          <ac:chgData name="Y L, Rachana" userId="56695a2f-7d8d-4158-a7e5-a653e034021f" providerId="ADAL" clId="{A7A84AA6-1060-4D68-8B66-827919A4CE2A}" dt="2023-12-19T18:13:38.228" v="4127" actId="14100"/>
          <ac:picMkLst>
            <pc:docMk/>
            <pc:sldMk cId="963267997" sldId="280"/>
            <ac:picMk id="3" creationId="{AD2E9122-CEAF-F2FC-380B-CB9872573AD8}"/>
          </ac:picMkLst>
        </pc:picChg>
      </pc:sldChg>
      <pc:sldChg chg="addSp delSp add del setBg delDesignElem">
        <pc:chgData name="Y L, Rachana" userId="56695a2f-7d8d-4158-a7e5-a653e034021f" providerId="ADAL" clId="{A7A84AA6-1060-4D68-8B66-827919A4CE2A}" dt="2023-12-19T04:36:40.793" v="3785"/>
        <pc:sldMkLst>
          <pc:docMk/>
          <pc:sldMk cId="2381041442" sldId="280"/>
        </pc:sldMkLst>
        <pc:spChg chg="add del">
          <ac:chgData name="Y L, Rachana" userId="56695a2f-7d8d-4158-a7e5-a653e034021f" providerId="ADAL" clId="{A7A84AA6-1060-4D68-8B66-827919A4CE2A}" dt="2023-12-19T04:36:40.793" v="3785"/>
          <ac:spMkLst>
            <pc:docMk/>
            <pc:sldMk cId="2381041442" sldId="280"/>
            <ac:spMk id="1036" creationId="{A8384FB5-9ADC-4DDC-881B-597D56F5B15D}"/>
          </ac:spMkLst>
        </pc:spChg>
        <pc:spChg chg="add del">
          <ac:chgData name="Y L, Rachana" userId="56695a2f-7d8d-4158-a7e5-a653e034021f" providerId="ADAL" clId="{A7A84AA6-1060-4D68-8B66-827919A4CE2A}" dt="2023-12-19T04:36:40.793" v="3785"/>
          <ac:spMkLst>
            <pc:docMk/>
            <pc:sldMk cId="2381041442" sldId="280"/>
            <ac:spMk id="1038" creationId="{91E5A9A7-95C6-4F4F-B00E-C82E07FE62EF}"/>
          </ac:spMkLst>
        </pc:spChg>
        <pc:spChg chg="add del">
          <ac:chgData name="Y L, Rachana" userId="56695a2f-7d8d-4158-a7e5-a653e034021f" providerId="ADAL" clId="{A7A84AA6-1060-4D68-8B66-827919A4CE2A}" dt="2023-12-19T04:36:40.793" v="3785"/>
          <ac:spMkLst>
            <pc:docMk/>
            <pc:sldMk cId="2381041442" sldId="280"/>
            <ac:spMk id="1040" creationId="{D07DD2DE-F619-49DD-B5E7-03A290FF4ED1}"/>
          </ac:spMkLst>
        </pc:spChg>
        <pc:spChg chg="add del">
          <ac:chgData name="Y L, Rachana" userId="56695a2f-7d8d-4158-a7e5-a653e034021f" providerId="ADAL" clId="{A7A84AA6-1060-4D68-8B66-827919A4CE2A}" dt="2023-12-19T04:36:40.793" v="3785"/>
          <ac:spMkLst>
            <pc:docMk/>
            <pc:sldMk cId="2381041442" sldId="280"/>
            <ac:spMk id="1042" creationId="{85149191-5F60-4A28-AAFF-039F96B0F3EC}"/>
          </ac:spMkLst>
        </pc:spChg>
        <pc:spChg chg="add del">
          <ac:chgData name="Y L, Rachana" userId="56695a2f-7d8d-4158-a7e5-a653e034021f" providerId="ADAL" clId="{A7A84AA6-1060-4D68-8B66-827919A4CE2A}" dt="2023-12-19T04:36:40.793" v="3785"/>
          <ac:spMkLst>
            <pc:docMk/>
            <pc:sldMk cId="2381041442" sldId="280"/>
            <ac:spMk id="1044" creationId="{F8260ED5-17F7-4158-B241-D51DD4CF1B7E}"/>
          </ac:spMkLst>
        </pc:spChg>
      </pc:sldChg>
      <pc:sldChg chg="new del">
        <pc:chgData name="Y L, Rachana" userId="56695a2f-7d8d-4158-a7e5-a653e034021f" providerId="ADAL" clId="{A7A84AA6-1060-4D68-8B66-827919A4CE2A}" dt="2023-12-19T04:52:40.767" v="3936" actId="47"/>
        <pc:sldMkLst>
          <pc:docMk/>
          <pc:sldMk cId="2943955525" sldId="280"/>
        </pc:sldMkLst>
      </pc:sldChg>
      <pc:sldMasterChg chg="modTransition modSldLayout">
        <pc:chgData name="Y L, Rachana" userId="56695a2f-7d8d-4158-a7e5-a653e034021f" providerId="ADAL" clId="{A7A84AA6-1060-4D68-8B66-827919A4CE2A}" dt="2023-12-19T04:52:36.748" v="3934"/>
        <pc:sldMasterMkLst>
          <pc:docMk/>
          <pc:sldMasterMk cId="3826830037" sldId="2147483648"/>
        </pc:sldMasterMkLst>
        <pc:sldLayoutChg chg="modTransition">
          <pc:chgData name="Y L, Rachana" userId="56695a2f-7d8d-4158-a7e5-a653e034021f" providerId="ADAL" clId="{A7A84AA6-1060-4D68-8B66-827919A4CE2A}" dt="2023-12-19T04:52:36.748" v="3934"/>
          <pc:sldLayoutMkLst>
            <pc:docMk/>
            <pc:sldMasterMk cId="3826830037" sldId="2147483648"/>
            <pc:sldLayoutMk cId="1913751671" sldId="2147483649"/>
          </pc:sldLayoutMkLst>
        </pc:sldLayoutChg>
        <pc:sldLayoutChg chg="modTransition">
          <pc:chgData name="Y L, Rachana" userId="56695a2f-7d8d-4158-a7e5-a653e034021f" providerId="ADAL" clId="{A7A84AA6-1060-4D68-8B66-827919A4CE2A}" dt="2023-12-19T04:52:36.748" v="3934"/>
          <pc:sldLayoutMkLst>
            <pc:docMk/>
            <pc:sldMasterMk cId="3826830037" sldId="2147483648"/>
            <pc:sldLayoutMk cId="3266576214" sldId="2147483650"/>
          </pc:sldLayoutMkLst>
        </pc:sldLayoutChg>
        <pc:sldLayoutChg chg="modTransition">
          <pc:chgData name="Y L, Rachana" userId="56695a2f-7d8d-4158-a7e5-a653e034021f" providerId="ADAL" clId="{A7A84AA6-1060-4D68-8B66-827919A4CE2A}" dt="2023-12-19T04:52:36.748" v="3934"/>
          <pc:sldLayoutMkLst>
            <pc:docMk/>
            <pc:sldMasterMk cId="3826830037" sldId="2147483648"/>
            <pc:sldLayoutMk cId="3260028526" sldId="2147483651"/>
          </pc:sldLayoutMkLst>
        </pc:sldLayoutChg>
        <pc:sldLayoutChg chg="modTransition">
          <pc:chgData name="Y L, Rachana" userId="56695a2f-7d8d-4158-a7e5-a653e034021f" providerId="ADAL" clId="{A7A84AA6-1060-4D68-8B66-827919A4CE2A}" dt="2023-12-19T04:52:36.748" v="3934"/>
          <pc:sldLayoutMkLst>
            <pc:docMk/>
            <pc:sldMasterMk cId="3826830037" sldId="2147483648"/>
            <pc:sldLayoutMk cId="3595954773" sldId="2147483652"/>
          </pc:sldLayoutMkLst>
        </pc:sldLayoutChg>
        <pc:sldLayoutChg chg="modTransition">
          <pc:chgData name="Y L, Rachana" userId="56695a2f-7d8d-4158-a7e5-a653e034021f" providerId="ADAL" clId="{A7A84AA6-1060-4D68-8B66-827919A4CE2A}" dt="2023-12-19T04:52:36.748" v="3934"/>
          <pc:sldLayoutMkLst>
            <pc:docMk/>
            <pc:sldMasterMk cId="3826830037" sldId="2147483648"/>
            <pc:sldLayoutMk cId="2874271202" sldId="2147483653"/>
          </pc:sldLayoutMkLst>
        </pc:sldLayoutChg>
        <pc:sldLayoutChg chg="modTransition">
          <pc:chgData name="Y L, Rachana" userId="56695a2f-7d8d-4158-a7e5-a653e034021f" providerId="ADAL" clId="{A7A84AA6-1060-4D68-8B66-827919A4CE2A}" dt="2023-12-19T04:52:36.748" v="3934"/>
          <pc:sldLayoutMkLst>
            <pc:docMk/>
            <pc:sldMasterMk cId="3826830037" sldId="2147483648"/>
            <pc:sldLayoutMk cId="2361821152" sldId="2147483654"/>
          </pc:sldLayoutMkLst>
        </pc:sldLayoutChg>
        <pc:sldLayoutChg chg="modTransition">
          <pc:chgData name="Y L, Rachana" userId="56695a2f-7d8d-4158-a7e5-a653e034021f" providerId="ADAL" clId="{A7A84AA6-1060-4D68-8B66-827919A4CE2A}" dt="2023-12-19T04:52:36.748" v="3934"/>
          <pc:sldLayoutMkLst>
            <pc:docMk/>
            <pc:sldMasterMk cId="3826830037" sldId="2147483648"/>
            <pc:sldLayoutMk cId="3050465707" sldId="2147483655"/>
          </pc:sldLayoutMkLst>
        </pc:sldLayoutChg>
        <pc:sldLayoutChg chg="modTransition">
          <pc:chgData name="Y L, Rachana" userId="56695a2f-7d8d-4158-a7e5-a653e034021f" providerId="ADAL" clId="{A7A84AA6-1060-4D68-8B66-827919A4CE2A}" dt="2023-12-19T04:52:36.748" v="3934"/>
          <pc:sldLayoutMkLst>
            <pc:docMk/>
            <pc:sldMasterMk cId="3826830037" sldId="2147483648"/>
            <pc:sldLayoutMk cId="2155140931" sldId="2147483656"/>
          </pc:sldLayoutMkLst>
        </pc:sldLayoutChg>
        <pc:sldLayoutChg chg="modTransition">
          <pc:chgData name="Y L, Rachana" userId="56695a2f-7d8d-4158-a7e5-a653e034021f" providerId="ADAL" clId="{A7A84AA6-1060-4D68-8B66-827919A4CE2A}" dt="2023-12-19T04:52:36.748" v="3934"/>
          <pc:sldLayoutMkLst>
            <pc:docMk/>
            <pc:sldMasterMk cId="3826830037" sldId="2147483648"/>
            <pc:sldLayoutMk cId="818655190" sldId="2147483657"/>
          </pc:sldLayoutMkLst>
        </pc:sldLayoutChg>
        <pc:sldLayoutChg chg="modTransition">
          <pc:chgData name="Y L, Rachana" userId="56695a2f-7d8d-4158-a7e5-a653e034021f" providerId="ADAL" clId="{A7A84AA6-1060-4D68-8B66-827919A4CE2A}" dt="2023-12-19T04:52:36.748" v="3934"/>
          <pc:sldLayoutMkLst>
            <pc:docMk/>
            <pc:sldMasterMk cId="3826830037" sldId="2147483648"/>
            <pc:sldLayoutMk cId="4079792982" sldId="2147483658"/>
          </pc:sldLayoutMkLst>
        </pc:sldLayoutChg>
        <pc:sldLayoutChg chg="modTransition">
          <pc:chgData name="Y L, Rachana" userId="56695a2f-7d8d-4158-a7e5-a653e034021f" providerId="ADAL" clId="{A7A84AA6-1060-4D68-8B66-827919A4CE2A}" dt="2023-12-19T04:52:36.748" v="3934"/>
          <pc:sldLayoutMkLst>
            <pc:docMk/>
            <pc:sldMasterMk cId="3826830037" sldId="2147483648"/>
            <pc:sldLayoutMk cId="2837723889" sldId="2147483659"/>
          </pc:sldLayoutMkLst>
        </pc:sldLayoutChg>
      </pc:sldMaster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C86670-2593-4A2F-AC1B-01FF9092FF5F}" type="doc">
      <dgm:prSet loTypeId="urn:microsoft.com/office/officeart/2005/8/layout/vList2" loCatId="list" qsTypeId="urn:microsoft.com/office/officeart/2005/8/quickstyle/simple2" qsCatId="simple" csTypeId="urn:microsoft.com/office/officeart/2005/8/colors/accent0_3" csCatId="mainScheme" phldr="1"/>
      <dgm:spPr/>
      <dgm:t>
        <a:bodyPr/>
        <a:lstStyle/>
        <a:p>
          <a:endParaRPr lang="en-US"/>
        </a:p>
      </dgm:t>
    </dgm:pt>
    <dgm:pt modelId="{03051738-1CEC-418F-B344-3A55EB04EB75}">
      <dgm:prSet custT="1"/>
      <dgm:spPr/>
      <dgm:t>
        <a:bodyPr/>
        <a:lstStyle/>
        <a:p>
          <a:r>
            <a:rPr lang="en-US" sz="3200" b="1" dirty="0">
              <a:latin typeface="Times New Roman" panose="02020603050405020304" pitchFamily="18" charset="0"/>
              <a:cs typeface="Times New Roman" panose="02020603050405020304" pitchFamily="18" charset="0"/>
            </a:rPr>
            <a:t>Contents</a:t>
          </a:r>
        </a:p>
      </dgm:t>
    </dgm:pt>
    <dgm:pt modelId="{F53379B4-4CA3-4E94-AAC6-D28A348AC77C}" type="parTrans" cxnId="{095797CB-BBEE-427B-BF11-3A189F42CE43}">
      <dgm:prSet/>
      <dgm:spPr/>
      <dgm:t>
        <a:bodyPr/>
        <a:lstStyle/>
        <a:p>
          <a:endParaRPr lang="en-US"/>
        </a:p>
      </dgm:t>
    </dgm:pt>
    <dgm:pt modelId="{15047D92-38B2-4503-AFA5-F02E15E2B892}" type="sibTrans" cxnId="{095797CB-BBEE-427B-BF11-3A189F42CE43}">
      <dgm:prSet/>
      <dgm:spPr/>
      <dgm:t>
        <a:bodyPr/>
        <a:lstStyle/>
        <a:p>
          <a:endParaRPr lang="en-US"/>
        </a:p>
      </dgm:t>
    </dgm:pt>
    <dgm:pt modelId="{8A89A039-FB47-4849-B287-905C881473EC}">
      <dgm:prSet/>
      <dgm:spPr/>
      <dgm:t>
        <a:bodyPr/>
        <a:lstStyle/>
        <a:p>
          <a:r>
            <a:rPr lang="en-US" dirty="0">
              <a:latin typeface="Bell MT" panose="02020503060305020303" pitchFamily="18" charset="0"/>
            </a:rPr>
            <a:t>Introduction</a:t>
          </a:r>
        </a:p>
      </dgm:t>
    </dgm:pt>
    <dgm:pt modelId="{C08E5ABE-3302-4F7C-9ECD-C8C493850A1E}" type="parTrans" cxnId="{19C470BC-7DB7-460C-AF47-9D48F9CFB0DD}">
      <dgm:prSet/>
      <dgm:spPr/>
      <dgm:t>
        <a:bodyPr/>
        <a:lstStyle/>
        <a:p>
          <a:endParaRPr lang="en-US"/>
        </a:p>
      </dgm:t>
    </dgm:pt>
    <dgm:pt modelId="{0FDDF177-5DEA-451F-B7E9-318ED3361C60}" type="sibTrans" cxnId="{19C470BC-7DB7-460C-AF47-9D48F9CFB0DD}">
      <dgm:prSet/>
      <dgm:spPr/>
      <dgm:t>
        <a:bodyPr/>
        <a:lstStyle/>
        <a:p>
          <a:endParaRPr lang="en-US"/>
        </a:p>
      </dgm:t>
    </dgm:pt>
    <dgm:pt modelId="{B525B22D-F01A-4F02-BB72-0FF4035807D0}">
      <dgm:prSet/>
      <dgm:spPr/>
      <dgm:t>
        <a:bodyPr/>
        <a:lstStyle/>
        <a:p>
          <a:r>
            <a:rPr lang="en-US" dirty="0">
              <a:latin typeface="Bell MT" panose="02020503060305020303" pitchFamily="18" charset="0"/>
            </a:rPr>
            <a:t>Problem statement</a:t>
          </a:r>
        </a:p>
      </dgm:t>
    </dgm:pt>
    <dgm:pt modelId="{7EB8BE31-A846-4332-9950-A5A354E653E8}" type="parTrans" cxnId="{84E5DA8E-A018-492F-A831-21D7CBF0CC34}">
      <dgm:prSet/>
      <dgm:spPr/>
      <dgm:t>
        <a:bodyPr/>
        <a:lstStyle/>
        <a:p>
          <a:endParaRPr lang="en-US"/>
        </a:p>
      </dgm:t>
    </dgm:pt>
    <dgm:pt modelId="{B5A653FC-FEA0-48B6-A6F8-B9FDD917F37D}" type="sibTrans" cxnId="{84E5DA8E-A018-492F-A831-21D7CBF0CC34}">
      <dgm:prSet/>
      <dgm:spPr/>
      <dgm:t>
        <a:bodyPr/>
        <a:lstStyle/>
        <a:p>
          <a:endParaRPr lang="en-US"/>
        </a:p>
      </dgm:t>
    </dgm:pt>
    <dgm:pt modelId="{383098A9-8156-4CF8-A222-8C6360C32055}">
      <dgm:prSet/>
      <dgm:spPr/>
      <dgm:t>
        <a:bodyPr/>
        <a:lstStyle/>
        <a:p>
          <a:r>
            <a:rPr lang="en-US" dirty="0">
              <a:latin typeface="Bell MT" panose="02020503060305020303" pitchFamily="18" charset="0"/>
            </a:rPr>
            <a:t>Purpose of the system and importance</a:t>
          </a:r>
        </a:p>
      </dgm:t>
    </dgm:pt>
    <dgm:pt modelId="{785E2BD4-CD3C-4332-A306-4E0B923525FA}" type="parTrans" cxnId="{18CEF1B3-7098-4B26-A899-79F3F5A7E304}">
      <dgm:prSet/>
      <dgm:spPr/>
      <dgm:t>
        <a:bodyPr/>
        <a:lstStyle/>
        <a:p>
          <a:endParaRPr lang="en-US"/>
        </a:p>
      </dgm:t>
    </dgm:pt>
    <dgm:pt modelId="{98060A63-87A6-46C5-9243-87CDE32781CB}" type="sibTrans" cxnId="{18CEF1B3-7098-4B26-A899-79F3F5A7E304}">
      <dgm:prSet/>
      <dgm:spPr/>
      <dgm:t>
        <a:bodyPr/>
        <a:lstStyle/>
        <a:p>
          <a:endParaRPr lang="en-US"/>
        </a:p>
      </dgm:t>
    </dgm:pt>
    <dgm:pt modelId="{1B164BC6-BDEA-4E1D-96CC-94C70138A752}">
      <dgm:prSet/>
      <dgm:spPr/>
      <dgm:t>
        <a:bodyPr/>
        <a:lstStyle/>
        <a:p>
          <a:r>
            <a:rPr lang="en-US" dirty="0">
              <a:latin typeface="Bell MT" panose="02020503060305020303" pitchFamily="18" charset="0"/>
            </a:rPr>
            <a:t>Functional requirements</a:t>
          </a:r>
        </a:p>
      </dgm:t>
    </dgm:pt>
    <dgm:pt modelId="{22855A57-F4D3-446A-BFC0-B482C44F4E5C}" type="parTrans" cxnId="{9FF79161-7CF2-47EC-AB6B-504816E0140A}">
      <dgm:prSet/>
      <dgm:spPr/>
      <dgm:t>
        <a:bodyPr/>
        <a:lstStyle/>
        <a:p>
          <a:endParaRPr lang="en-US"/>
        </a:p>
      </dgm:t>
    </dgm:pt>
    <dgm:pt modelId="{0D31CB93-0F07-4663-9BE0-0AB33B3C4C10}" type="sibTrans" cxnId="{9FF79161-7CF2-47EC-AB6B-504816E0140A}">
      <dgm:prSet/>
      <dgm:spPr/>
      <dgm:t>
        <a:bodyPr/>
        <a:lstStyle/>
        <a:p>
          <a:endParaRPr lang="en-US"/>
        </a:p>
      </dgm:t>
    </dgm:pt>
    <dgm:pt modelId="{EFEE694D-C112-4973-A77C-AA56CBD288B6}">
      <dgm:prSet/>
      <dgm:spPr/>
      <dgm:t>
        <a:bodyPr/>
        <a:lstStyle/>
        <a:p>
          <a:r>
            <a:rPr lang="en-US" dirty="0">
              <a:latin typeface="Bell MT" panose="02020503060305020303" pitchFamily="18" charset="0"/>
            </a:rPr>
            <a:t>Non - functional requirements</a:t>
          </a:r>
        </a:p>
      </dgm:t>
    </dgm:pt>
    <dgm:pt modelId="{9E559840-0FDD-44A8-B58F-0B87922ADE14}" type="parTrans" cxnId="{C0C5F302-8E04-4CCD-944F-D78F596ED3E9}">
      <dgm:prSet/>
      <dgm:spPr/>
      <dgm:t>
        <a:bodyPr/>
        <a:lstStyle/>
        <a:p>
          <a:endParaRPr lang="en-US"/>
        </a:p>
      </dgm:t>
    </dgm:pt>
    <dgm:pt modelId="{9BBD1500-6EA9-4FC8-B0F5-5CB3C7A61ED5}" type="sibTrans" cxnId="{C0C5F302-8E04-4CCD-944F-D78F596ED3E9}">
      <dgm:prSet/>
      <dgm:spPr/>
      <dgm:t>
        <a:bodyPr/>
        <a:lstStyle/>
        <a:p>
          <a:endParaRPr lang="en-US"/>
        </a:p>
      </dgm:t>
    </dgm:pt>
    <dgm:pt modelId="{B97D29B5-5E55-410D-9E09-A212E2A056F5}">
      <dgm:prSet/>
      <dgm:spPr/>
      <dgm:t>
        <a:bodyPr/>
        <a:lstStyle/>
        <a:p>
          <a:r>
            <a:rPr lang="en-US" dirty="0">
              <a:latin typeface="Bell MT" panose="02020503060305020303" pitchFamily="18" charset="0"/>
            </a:rPr>
            <a:t>Class diagram</a:t>
          </a:r>
        </a:p>
      </dgm:t>
    </dgm:pt>
    <dgm:pt modelId="{191CB015-79A2-4804-946E-A96A89F83CA8}" type="parTrans" cxnId="{6A56C221-F7C3-4054-A3AD-069DAD83F3C1}">
      <dgm:prSet/>
      <dgm:spPr/>
      <dgm:t>
        <a:bodyPr/>
        <a:lstStyle/>
        <a:p>
          <a:endParaRPr lang="en-US"/>
        </a:p>
      </dgm:t>
    </dgm:pt>
    <dgm:pt modelId="{36961E15-E752-4034-8976-394672BA4626}" type="sibTrans" cxnId="{6A56C221-F7C3-4054-A3AD-069DAD83F3C1}">
      <dgm:prSet/>
      <dgm:spPr/>
      <dgm:t>
        <a:bodyPr/>
        <a:lstStyle/>
        <a:p>
          <a:endParaRPr lang="en-US"/>
        </a:p>
      </dgm:t>
    </dgm:pt>
    <dgm:pt modelId="{CC6707A6-B9D1-4B13-A05D-435C316C82DB}">
      <dgm:prSet/>
      <dgm:spPr/>
      <dgm:t>
        <a:bodyPr/>
        <a:lstStyle/>
        <a:p>
          <a:endParaRPr lang="en-US" dirty="0">
            <a:latin typeface="Centaur" panose="02030504050205020304" pitchFamily="18" charset="0"/>
          </a:endParaRPr>
        </a:p>
      </dgm:t>
    </dgm:pt>
    <dgm:pt modelId="{8042B0B5-4BCE-4850-83C2-3C728403BEC4}" type="parTrans" cxnId="{907DB16B-9FC5-49FC-B021-1F117863C39D}">
      <dgm:prSet/>
      <dgm:spPr/>
      <dgm:t>
        <a:bodyPr/>
        <a:lstStyle/>
        <a:p>
          <a:endParaRPr lang="en-US"/>
        </a:p>
      </dgm:t>
    </dgm:pt>
    <dgm:pt modelId="{D7766C2A-647C-4137-8AF0-923D8F2555A7}" type="sibTrans" cxnId="{907DB16B-9FC5-49FC-B021-1F117863C39D}">
      <dgm:prSet/>
      <dgm:spPr/>
      <dgm:t>
        <a:bodyPr/>
        <a:lstStyle/>
        <a:p>
          <a:endParaRPr lang="en-US"/>
        </a:p>
      </dgm:t>
    </dgm:pt>
    <dgm:pt modelId="{C9072E3A-DD41-4781-A16B-2AA0D9C0C8BD}">
      <dgm:prSet/>
      <dgm:spPr/>
      <dgm:t>
        <a:bodyPr/>
        <a:lstStyle/>
        <a:p>
          <a:r>
            <a:rPr lang="en-US" dirty="0">
              <a:latin typeface="Bell MT" panose="02020503060305020303" pitchFamily="18" charset="0"/>
            </a:rPr>
            <a:t>Conclusion</a:t>
          </a:r>
        </a:p>
      </dgm:t>
    </dgm:pt>
    <dgm:pt modelId="{76D7C288-DC80-4A20-A463-298DEA650166}" type="parTrans" cxnId="{AAA9D4DC-E69B-4B2C-AF09-DCF3B097E224}">
      <dgm:prSet/>
      <dgm:spPr/>
      <dgm:t>
        <a:bodyPr/>
        <a:lstStyle/>
        <a:p>
          <a:endParaRPr lang="en-US"/>
        </a:p>
      </dgm:t>
    </dgm:pt>
    <dgm:pt modelId="{C8D83E50-F5A4-4146-A073-83314755FF07}" type="sibTrans" cxnId="{AAA9D4DC-E69B-4B2C-AF09-DCF3B097E224}">
      <dgm:prSet/>
      <dgm:spPr/>
      <dgm:t>
        <a:bodyPr/>
        <a:lstStyle/>
        <a:p>
          <a:endParaRPr lang="en-US"/>
        </a:p>
      </dgm:t>
    </dgm:pt>
    <dgm:pt modelId="{04002304-3CFB-4D65-AD65-ADDFE84C47C4}">
      <dgm:prSet/>
      <dgm:spPr/>
      <dgm:t>
        <a:bodyPr/>
        <a:lstStyle/>
        <a:p>
          <a:r>
            <a:rPr lang="en-US" dirty="0">
              <a:latin typeface="Bell MT" panose="02020503060305020303" pitchFamily="18" charset="0"/>
            </a:rPr>
            <a:t>Use case diagram</a:t>
          </a:r>
        </a:p>
      </dgm:t>
    </dgm:pt>
    <dgm:pt modelId="{4A914367-20A8-4F4D-A82C-1B65E0C47E40}" type="parTrans" cxnId="{AD5E125F-70BB-43D1-AB24-A963F52CD541}">
      <dgm:prSet/>
      <dgm:spPr/>
      <dgm:t>
        <a:bodyPr/>
        <a:lstStyle/>
        <a:p>
          <a:endParaRPr lang="en-US"/>
        </a:p>
      </dgm:t>
    </dgm:pt>
    <dgm:pt modelId="{395D7371-2A06-4A5C-A150-7015757B2951}" type="sibTrans" cxnId="{AD5E125F-70BB-43D1-AB24-A963F52CD541}">
      <dgm:prSet/>
      <dgm:spPr/>
      <dgm:t>
        <a:bodyPr/>
        <a:lstStyle/>
        <a:p>
          <a:endParaRPr lang="en-US"/>
        </a:p>
      </dgm:t>
    </dgm:pt>
    <dgm:pt modelId="{D1831E79-C669-462D-8ADC-ADFD80071C74}">
      <dgm:prSet/>
      <dgm:spPr/>
      <dgm:t>
        <a:bodyPr/>
        <a:lstStyle/>
        <a:p>
          <a:r>
            <a:rPr lang="en-US" dirty="0">
              <a:latin typeface="Bell MT" panose="02020503060305020303" pitchFamily="18" charset="0"/>
            </a:rPr>
            <a:t>ER diagram</a:t>
          </a:r>
        </a:p>
      </dgm:t>
    </dgm:pt>
    <dgm:pt modelId="{B10B6F85-48D9-420E-AF64-7F26DAC9FED3}" type="parTrans" cxnId="{C8007CB8-E40F-4828-939E-8541A6BFC575}">
      <dgm:prSet/>
      <dgm:spPr/>
      <dgm:t>
        <a:bodyPr/>
        <a:lstStyle/>
        <a:p>
          <a:endParaRPr lang="en-US"/>
        </a:p>
      </dgm:t>
    </dgm:pt>
    <dgm:pt modelId="{54545E97-B228-43C7-817C-64CC40C70E51}" type="sibTrans" cxnId="{C8007CB8-E40F-4828-939E-8541A6BFC575}">
      <dgm:prSet/>
      <dgm:spPr/>
      <dgm:t>
        <a:bodyPr/>
        <a:lstStyle/>
        <a:p>
          <a:endParaRPr lang="en-US"/>
        </a:p>
      </dgm:t>
    </dgm:pt>
    <dgm:pt modelId="{657C4F56-8C6E-4C2B-8F9A-88A90CF89B6D}">
      <dgm:prSet/>
      <dgm:spPr/>
      <dgm:t>
        <a:bodyPr/>
        <a:lstStyle/>
        <a:p>
          <a:r>
            <a:rPr lang="en-US" dirty="0">
              <a:latin typeface="Bell MT" panose="02020503060305020303" pitchFamily="18" charset="0"/>
            </a:rPr>
            <a:t>Challenges faced</a:t>
          </a:r>
        </a:p>
      </dgm:t>
    </dgm:pt>
    <dgm:pt modelId="{8146C030-B4E4-4130-A0ED-57F3EED6036A}" type="parTrans" cxnId="{3C44B0A9-50B1-4AB5-B7A3-F6FEDB5BA768}">
      <dgm:prSet/>
      <dgm:spPr/>
      <dgm:t>
        <a:bodyPr/>
        <a:lstStyle/>
        <a:p>
          <a:endParaRPr lang="en-IN"/>
        </a:p>
      </dgm:t>
    </dgm:pt>
    <dgm:pt modelId="{E86DA8A0-DB3E-468A-8B6B-512578500B52}" type="sibTrans" cxnId="{3C44B0A9-50B1-4AB5-B7A3-F6FEDB5BA768}">
      <dgm:prSet/>
      <dgm:spPr/>
      <dgm:t>
        <a:bodyPr/>
        <a:lstStyle/>
        <a:p>
          <a:endParaRPr lang="en-IN"/>
        </a:p>
      </dgm:t>
    </dgm:pt>
    <dgm:pt modelId="{332AF3AA-B142-434A-AC06-E3D3D0E540DA}">
      <dgm:prSet/>
      <dgm:spPr/>
      <dgm:t>
        <a:bodyPr/>
        <a:lstStyle/>
        <a:p>
          <a:r>
            <a:rPr lang="en-US" dirty="0">
              <a:latin typeface="Bell MT" panose="02020503060305020303" pitchFamily="18" charset="0"/>
            </a:rPr>
            <a:t>Software Requirements </a:t>
          </a:r>
        </a:p>
      </dgm:t>
    </dgm:pt>
    <dgm:pt modelId="{D579D2B0-E76A-42B7-AABC-3C4D3E525E9C}" type="parTrans" cxnId="{FCD2BF22-910D-4CC9-8E83-0A759FF81E95}">
      <dgm:prSet/>
      <dgm:spPr/>
      <dgm:t>
        <a:bodyPr/>
        <a:lstStyle/>
        <a:p>
          <a:endParaRPr lang="en-IN"/>
        </a:p>
      </dgm:t>
    </dgm:pt>
    <dgm:pt modelId="{CD305BC2-F308-42A4-9A2D-6F67C057D66E}" type="sibTrans" cxnId="{FCD2BF22-910D-4CC9-8E83-0A759FF81E95}">
      <dgm:prSet/>
      <dgm:spPr/>
      <dgm:t>
        <a:bodyPr/>
        <a:lstStyle/>
        <a:p>
          <a:endParaRPr lang="en-IN"/>
        </a:p>
      </dgm:t>
    </dgm:pt>
    <dgm:pt modelId="{32442AB6-2C17-4390-9426-B06269FCFFF6}">
      <dgm:prSet/>
      <dgm:spPr/>
      <dgm:t>
        <a:bodyPr/>
        <a:lstStyle/>
        <a:p>
          <a:endParaRPr lang="en-US" dirty="0">
            <a:latin typeface="Bell MT" panose="02020503060305020303" pitchFamily="18" charset="0"/>
          </a:endParaRPr>
        </a:p>
      </dgm:t>
    </dgm:pt>
    <dgm:pt modelId="{22C1C891-142D-47CE-853B-63EEFB608A5C}" type="parTrans" cxnId="{215CFD67-E24B-4034-9B66-174FA74C41B0}">
      <dgm:prSet/>
      <dgm:spPr/>
      <dgm:t>
        <a:bodyPr/>
        <a:lstStyle/>
        <a:p>
          <a:endParaRPr lang="en-IN"/>
        </a:p>
      </dgm:t>
    </dgm:pt>
    <dgm:pt modelId="{B109B4FA-3A90-445B-8063-63D88B293407}" type="sibTrans" cxnId="{215CFD67-E24B-4034-9B66-174FA74C41B0}">
      <dgm:prSet/>
      <dgm:spPr/>
      <dgm:t>
        <a:bodyPr/>
        <a:lstStyle/>
        <a:p>
          <a:endParaRPr lang="en-IN"/>
        </a:p>
      </dgm:t>
    </dgm:pt>
    <dgm:pt modelId="{81B29AF5-71C3-4CBF-9205-2D76ABB158E1}">
      <dgm:prSet/>
      <dgm:spPr/>
      <dgm:t>
        <a:bodyPr/>
        <a:lstStyle/>
        <a:p>
          <a:r>
            <a:rPr lang="en-US" dirty="0">
              <a:latin typeface="Bell MT" panose="02020503060305020303" pitchFamily="18" charset="0"/>
            </a:rPr>
            <a:t>Entities</a:t>
          </a:r>
        </a:p>
      </dgm:t>
    </dgm:pt>
    <dgm:pt modelId="{8FB8932A-0AEF-4308-89EF-7E0EBAA5804E}" type="parTrans" cxnId="{7FCF7212-D441-4913-93EE-003D934CF7AC}">
      <dgm:prSet/>
      <dgm:spPr/>
    </dgm:pt>
    <dgm:pt modelId="{F235CB10-CE77-4956-8B73-2BA839AC3A29}" type="sibTrans" cxnId="{7FCF7212-D441-4913-93EE-003D934CF7AC}">
      <dgm:prSet/>
      <dgm:spPr/>
    </dgm:pt>
    <dgm:pt modelId="{7EC3C8AD-52B6-4AAB-AA4D-2AB9F8E3B193}">
      <dgm:prSet/>
      <dgm:spPr/>
      <dgm:t>
        <a:bodyPr/>
        <a:lstStyle/>
        <a:p>
          <a:r>
            <a:rPr lang="en-US" dirty="0">
              <a:latin typeface="Bell MT" panose="02020503060305020303" pitchFamily="18" charset="0"/>
            </a:rPr>
            <a:t>Sequence diagram</a:t>
          </a:r>
        </a:p>
      </dgm:t>
    </dgm:pt>
    <dgm:pt modelId="{28305F16-37B4-43BF-A725-71F588AE26B0}" type="parTrans" cxnId="{6DE24A60-0BDD-4D53-AE5A-F698ECCB5453}">
      <dgm:prSet/>
      <dgm:spPr/>
    </dgm:pt>
    <dgm:pt modelId="{268B4C1E-6AB6-4201-B43A-4C923E39CA85}" type="sibTrans" cxnId="{6DE24A60-0BDD-4D53-AE5A-F698ECCB5453}">
      <dgm:prSet/>
      <dgm:spPr/>
    </dgm:pt>
    <dgm:pt modelId="{2FABC94D-A5C2-441A-9EB3-49E3E9DEF72D}">
      <dgm:prSet/>
      <dgm:spPr/>
      <dgm:t>
        <a:bodyPr/>
        <a:lstStyle/>
        <a:p>
          <a:r>
            <a:rPr lang="en-US" dirty="0">
              <a:latin typeface="Bell MT" panose="02020503060305020303" pitchFamily="18" charset="0"/>
            </a:rPr>
            <a:t>Future enhancements</a:t>
          </a:r>
        </a:p>
      </dgm:t>
    </dgm:pt>
    <dgm:pt modelId="{750EB5CC-DBFD-4DD4-B1A2-060A5DCA4052}" type="parTrans" cxnId="{1016F66D-EE38-40C4-AFD9-7FC905393D42}">
      <dgm:prSet/>
      <dgm:spPr/>
    </dgm:pt>
    <dgm:pt modelId="{78F9443A-8CA8-4AA5-A66B-90B2026E1F98}" type="sibTrans" cxnId="{1016F66D-EE38-40C4-AFD9-7FC905393D42}">
      <dgm:prSet/>
      <dgm:spPr/>
    </dgm:pt>
    <dgm:pt modelId="{AD0BD6D2-FEE7-435B-888F-3C048C46B77A}" type="pres">
      <dgm:prSet presAssocID="{63C86670-2593-4A2F-AC1B-01FF9092FF5F}" presName="linear" presStyleCnt="0">
        <dgm:presLayoutVars>
          <dgm:animLvl val="lvl"/>
          <dgm:resizeHandles val="exact"/>
        </dgm:presLayoutVars>
      </dgm:prSet>
      <dgm:spPr/>
    </dgm:pt>
    <dgm:pt modelId="{590E6484-669D-4F92-BC70-8EDD85BDC769}" type="pres">
      <dgm:prSet presAssocID="{03051738-1CEC-418F-B344-3A55EB04EB75}" presName="parentText" presStyleLbl="node1" presStyleIdx="0" presStyleCnt="1" custLinFactNeighborX="3228" custLinFactNeighborY="-3360">
        <dgm:presLayoutVars>
          <dgm:chMax val="0"/>
          <dgm:bulletEnabled val="1"/>
        </dgm:presLayoutVars>
      </dgm:prSet>
      <dgm:spPr/>
    </dgm:pt>
    <dgm:pt modelId="{A51E3458-C0E8-40E2-A230-9C2CD51A27F1}" type="pres">
      <dgm:prSet presAssocID="{03051738-1CEC-418F-B344-3A55EB04EB75}" presName="childText" presStyleLbl="revTx" presStyleIdx="0" presStyleCnt="1">
        <dgm:presLayoutVars>
          <dgm:bulletEnabled val="1"/>
        </dgm:presLayoutVars>
      </dgm:prSet>
      <dgm:spPr/>
    </dgm:pt>
  </dgm:ptLst>
  <dgm:cxnLst>
    <dgm:cxn modelId="{C0C5F302-8E04-4CCD-944F-D78F596ED3E9}" srcId="{03051738-1CEC-418F-B344-3A55EB04EB75}" destId="{EFEE694D-C112-4973-A77C-AA56CBD288B6}" srcOrd="6" destOrd="0" parTransId="{9E559840-0FDD-44A8-B58F-0B87922ADE14}" sibTransId="{9BBD1500-6EA9-4FC8-B0F5-5CB3C7A61ED5}"/>
    <dgm:cxn modelId="{7F434203-AF51-4323-AC10-1CE1AE6C65D9}" type="presOf" srcId="{D1831E79-C669-462D-8ADC-ADFD80071C74}" destId="{A51E3458-C0E8-40E2-A230-9C2CD51A27F1}" srcOrd="0" destOrd="10" presId="urn:microsoft.com/office/officeart/2005/8/layout/vList2"/>
    <dgm:cxn modelId="{0A2D8A0A-B02A-431B-975F-36409B764D7F}" type="presOf" srcId="{7EC3C8AD-52B6-4AAB-AA4D-2AB9F8E3B193}" destId="{A51E3458-C0E8-40E2-A230-9C2CD51A27F1}" srcOrd="0" destOrd="11" presId="urn:microsoft.com/office/officeart/2005/8/layout/vList2"/>
    <dgm:cxn modelId="{7FCF7212-D441-4913-93EE-003D934CF7AC}" srcId="{03051738-1CEC-418F-B344-3A55EB04EB75}" destId="{81B29AF5-71C3-4CBF-9205-2D76ABB158E1}" srcOrd="7" destOrd="0" parTransId="{8FB8932A-0AEF-4308-89EF-7E0EBAA5804E}" sibTransId="{F235CB10-CE77-4956-8B73-2BA839AC3A29}"/>
    <dgm:cxn modelId="{230C9A14-6D41-4E1D-87D3-417BD0ABAE8C}" type="presOf" srcId="{C9072E3A-DD41-4781-A16B-2AA0D9C0C8BD}" destId="{A51E3458-C0E8-40E2-A230-9C2CD51A27F1}" srcOrd="0" destOrd="14" presId="urn:microsoft.com/office/officeart/2005/8/layout/vList2"/>
    <dgm:cxn modelId="{49B9A914-B927-46A7-88F2-DFACBE78D66E}" type="presOf" srcId="{1B164BC6-BDEA-4E1D-96CC-94C70138A752}" destId="{A51E3458-C0E8-40E2-A230-9C2CD51A27F1}" srcOrd="0" destOrd="5" presId="urn:microsoft.com/office/officeart/2005/8/layout/vList2"/>
    <dgm:cxn modelId="{407FD915-2FB1-4445-8FAA-0BB30722A57D}" type="presOf" srcId="{332AF3AA-B142-434A-AC06-E3D3D0E540DA}" destId="{A51E3458-C0E8-40E2-A230-9C2CD51A27F1}" srcOrd="0" destOrd="4" presId="urn:microsoft.com/office/officeart/2005/8/layout/vList2"/>
    <dgm:cxn modelId="{6A56C221-F7C3-4054-A3AD-069DAD83F3C1}" srcId="{03051738-1CEC-418F-B344-3A55EB04EB75}" destId="{B97D29B5-5E55-410D-9E09-A212E2A056F5}" srcOrd="8" destOrd="0" parTransId="{191CB015-79A2-4804-946E-A96A89F83CA8}" sibTransId="{36961E15-E752-4034-8976-394672BA4626}"/>
    <dgm:cxn modelId="{FCD2BF22-910D-4CC9-8E83-0A759FF81E95}" srcId="{03051738-1CEC-418F-B344-3A55EB04EB75}" destId="{332AF3AA-B142-434A-AC06-E3D3D0E540DA}" srcOrd="4" destOrd="0" parTransId="{D579D2B0-E76A-42B7-AABC-3C4D3E525E9C}" sibTransId="{CD305BC2-F308-42A4-9A2D-6F67C057D66E}"/>
    <dgm:cxn modelId="{014C0B25-68E0-4712-B9F4-3573C3CD9FB9}" type="presOf" srcId="{EFEE694D-C112-4973-A77C-AA56CBD288B6}" destId="{A51E3458-C0E8-40E2-A230-9C2CD51A27F1}" srcOrd="0" destOrd="6" presId="urn:microsoft.com/office/officeart/2005/8/layout/vList2"/>
    <dgm:cxn modelId="{B9DC4733-BD31-4BB5-A999-069149C62E52}" type="presOf" srcId="{32442AB6-2C17-4390-9426-B06269FCFFF6}" destId="{A51E3458-C0E8-40E2-A230-9C2CD51A27F1}" srcOrd="0" destOrd="0" presId="urn:microsoft.com/office/officeart/2005/8/layout/vList2"/>
    <dgm:cxn modelId="{AD5E125F-70BB-43D1-AB24-A963F52CD541}" srcId="{03051738-1CEC-418F-B344-3A55EB04EB75}" destId="{04002304-3CFB-4D65-AD65-ADDFE84C47C4}" srcOrd="9" destOrd="0" parTransId="{4A914367-20A8-4F4D-A82C-1B65E0C47E40}" sibTransId="{395D7371-2A06-4A5C-A150-7015757B2951}"/>
    <dgm:cxn modelId="{6DE24A60-0BDD-4D53-AE5A-F698ECCB5453}" srcId="{03051738-1CEC-418F-B344-3A55EB04EB75}" destId="{7EC3C8AD-52B6-4AAB-AA4D-2AB9F8E3B193}" srcOrd="11" destOrd="0" parTransId="{28305F16-37B4-43BF-A725-71F588AE26B0}" sibTransId="{268B4C1E-6AB6-4201-B43A-4C923E39CA85}"/>
    <dgm:cxn modelId="{9FF79161-7CF2-47EC-AB6B-504816E0140A}" srcId="{03051738-1CEC-418F-B344-3A55EB04EB75}" destId="{1B164BC6-BDEA-4E1D-96CC-94C70138A752}" srcOrd="5" destOrd="0" parTransId="{22855A57-F4D3-446A-BFC0-B482C44F4E5C}" sibTransId="{0D31CB93-0F07-4663-9BE0-0AB33B3C4C10}"/>
    <dgm:cxn modelId="{215CFD67-E24B-4034-9B66-174FA74C41B0}" srcId="{03051738-1CEC-418F-B344-3A55EB04EB75}" destId="{32442AB6-2C17-4390-9426-B06269FCFFF6}" srcOrd="0" destOrd="0" parTransId="{22C1C891-142D-47CE-853B-63EEFB608A5C}" sibTransId="{B109B4FA-3A90-445B-8063-63D88B293407}"/>
    <dgm:cxn modelId="{907DB16B-9FC5-49FC-B021-1F117863C39D}" srcId="{03051738-1CEC-418F-B344-3A55EB04EB75}" destId="{CC6707A6-B9D1-4B13-A05D-435C316C82DB}" srcOrd="15" destOrd="0" parTransId="{8042B0B5-4BCE-4850-83C2-3C728403BEC4}" sibTransId="{D7766C2A-647C-4137-8AF0-923D8F2555A7}"/>
    <dgm:cxn modelId="{1016F66D-EE38-40C4-AFD9-7FC905393D42}" srcId="{03051738-1CEC-418F-B344-3A55EB04EB75}" destId="{2FABC94D-A5C2-441A-9EB3-49E3E9DEF72D}" srcOrd="13" destOrd="0" parTransId="{750EB5CC-DBFD-4DD4-B1A2-060A5DCA4052}" sibTransId="{78F9443A-8CA8-4AA5-A66B-90B2026E1F98}"/>
    <dgm:cxn modelId="{304E7852-FB1B-4998-9E39-CCFBD0E5C2F0}" type="presOf" srcId="{383098A9-8156-4CF8-A222-8C6360C32055}" destId="{A51E3458-C0E8-40E2-A230-9C2CD51A27F1}" srcOrd="0" destOrd="3" presId="urn:microsoft.com/office/officeart/2005/8/layout/vList2"/>
    <dgm:cxn modelId="{04296159-08AF-4C64-B466-98AE3F7991C2}" type="presOf" srcId="{81B29AF5-71C3-4CBF-9205-2D76ABB158E1}" destId="{A51E3458-C0E8-40E2-A230-9C2CD51A27F1}" srcOrd="0" destOrd="7" presId="urn:microsoft.com/office/officeart/2005/8/layout/vList2"/>
    <dgm:cxn modelId="{1A690E82-966F-42E6-B908-264AD2A63BEF}" type="presOf" srcId="{CC6707A6-B9D1-4B13-A05D-435C316C82DB}" destId="{A51E3458-C0E8-40E2-A230-9C2CD51A27F1}" srcOrd="0" destOrd="15" presId="urn:microsoft.com/office/officeart/2005/8/layout/vList2"/>
    <dgm:cxn modelId="{84E5DA8E-A018-492F-A831-21D7CBF0CC34}" srcId="{03051738-1CEC-418F-B344-3A55EB04EB75}" destId="{B525B22D-F01A-4F02-BB72-0FF4035807D0}" srcOrd="2" destOrd="0" parTransId="{7EB8BE31-A846-4332-9950-A5A354E653E8}" sibTransId="{B5A653FC-FEA0-48B6-A6F8-B9FDD917F37D}"/>
    <dgm:cxn modelId="{0373AC9E-FDBC-4B7E-BB91-D19C971AE558}" type="presOf" srcId="{03051738-1CEC-418F-B344-3A55EB04EB75}" destId="{590E6484-669D-4F92-BC70-8EDD85BDC769}" srcOrd="0" destOrd="0" presId="urn:microsoft.com/office/officeart/2005/8/layout/vList2"/>
    <dgm:cxn modelId="{1E02E8A0-81A2-4148-AF39-2E2147B1766C}" type="presOf" srcId="{B525B22D-F01A-4F02-BB72-0FF4035807D0}" destId="{A51E3458-C0E8-40E2-A230-9C2CD51A27F1}" srcOrd="0" destOrd="2" presId="urn:microsoft.com/office/officeart/2005/8/layout/vList2"/>
    <dgm:cxn modelId="{E0C8F7A4-7A03-4ECE-89B5-F87D585EAEB6}" type="presOf" srcId="{2FABC94D-A5C2-441A-9EB3-49E3E9DEF72D}" destId="{A51E3458-C0E8-40E2-A230-9C2CD51A27F1}" srcOrd="0" destOrd="13" presId="urn:microsoft.com/office/officeart/2005/8/layout/vList2"/>
    <dgm:cxn modelId="{9AC691A6-1123-4482-BDBA-A445C9167DBA}" type="presOf" srcId="{04002304-3CFB-4D65-AD65-ADDFE84C47C4}" destId="{A51E3458-C0E8-40E2-A230-9C2CD51A27F1}" srcOrd="0" destOrd="9" presId="urn:microsoft.com/office/officeart/2005/8/layout/vList2"/>
    <dgm:cxn modelId="{3C44B0A9-50B1-4AB5-B7A3-F6FEDB5BA768}" srcId="{03051738-1CEC-418F-B344-3A55EB04EB75}" destId="{657C4F56-8C6E-4C2B-8F9A-88A90CF89B6D}" srcOrd="12" destOrd="0" parTransId="{8146C030-B4E4-4130-A0ED-57F3EED6036A}" sibTransId="{E86DA8A0-DB3E-468A-8B6B-512578500B52}"/>
    <dgm:cxn modelId="{06DFC3AE-CFAF-4C5B-AF3F-A026580CD7DE}" type="presOf" srcId="{B97D29B5-5E55-410D-9E09-A212E2A056F5}" destId="{A51E3458-C0E8-40E2-A230-9C2CD51A27F1}" srcOrd="0" destOrd="8" presId="urn:microsoft.com/office/officeart/2005/8/layout/vList2"/>
    <dgm:cxn modelId="{37D129AF-0B65-4E93-8F20-07E6A6BB1516}" type="presOf" srcId="{657C4F56-8C6E-4C2B-8F9A-88A90CF89B6D}" destId="{A51E3458-C0E8-40E2-A230-9C2CD51A27F1}" srcOrd="0" destOrd="12" presId="urn:microsoft.com/office/officeart/2005/8/layout/vList2"/>
    <dgm:cxn modelId="{18CEF1B3-7098-4B26-A899-79F3F5A7E304}" srcId="{03051738-1CEC-418F-B344-3A55EB04EB75}" destId="{383098A9-8156-4CF8-A222-8C6360C32055}" srcOrd="3" destOrd="0" parTransId="{785E2BD4-CD3C-4332-A306-4E0B923525FA}" sibTransId="{98060A63-87A6-46C5-9243-87CDE32781CB}"/>
    <dgm:cxn modelId="{C8007CB8-E40F-4828-939E-8541A6BFC575}" srcId="{03051738-1CEC-418F-B344-3A55EB04EB75}" destId="{D1831E79-C669-462D-8ADC-ADFD80071C74}" srcOrd="10" destOrd="0" parTransId="{B10B6F85-48D9-420E-AF64-7F26DAC9FED3}" sibTransId="{54545E97-B228-43C7-817C-64CC40C70E51}"/>
    <dgm:cxn modelId="{19C470BC-7DB7-460C-AF47-9D48F9CFB0DD}" srcId="{03051738-1CEC-418F-B344-3A55EB04EB75}" destId="{8A89A039-FB47-4849-B287-905C881473EC}" srcOrd="1" destOrd="0" parTransId="{C08E5ABE-3302-4F7C-9ECD-C8C493850A1E}" sibTransId="{0FDDF177-5DEA-451F-B7E9-318ED3361C60}"/>
    <dgm:cxn modelId="{095797CB-BBEE-427B-BF11-3A189F42CE43}" srcId="{63C86670-2593-4A2F-AC1B-01FF9092FF5F}" destId="{03051738-1CEC-418F-B344-3A55EB04EB75}" srcOrd="0" destOrd="0" parTransId="{F53379B4-4CA3-4E94-AAC6-D28A348AC77C}" sibTransId="{15047D92-38B2-4503-AFA5-F02E15E2B892}"/>
    <dgm:cxn modelId="{E010A8D8-B4CD-4195-BA1D-58446B617657}" type="presOf" srcId="{63C86670-2593-4A2F-AC1B-01FF9092FF5F}" destId="{AD0BD6D2-FEE7-435B-888F-3C048C46B77A}" srcOrd="0" destOrd="0" presId="urn:microsoft.com/office/officeart/2005/8/layout/vList2"/>
    <dgm:cxn modelId="{AAA9D4DC-E69B-4B2C-AF09-DCF3B097E224}" srcId="{03051738-1CEC-418F-B344-3A55EB04EB75}" destId="{C9072E3A-DD41-4781-A16B-2AA0D9C0C8BD}" srcOrd="14" destOrd="0" parTransId="{76D7C288-DC80-4A20-A463-298DEA650166}" sibTransId="{C8D83E50-F5A4-4146-A073-83314755FF07}"/>
    <dgm:cxn modelId="{120FF4F3-848D-4071-9C56-A104FBDF3602}" type="presOf" srcId="{8A89A039-FB47-4849-B287-905C881473EC}" destId="{A51E3458-C0E8-40E2-A230-9C2CD51A27F1}" srcOrd="0" destOrd="1" presId="urn:microsoft.com/office/officeart/2005/8/layout/vList2"/>
    <dgm:cxn modelId="{D5664724-F38F-49B1-A2D0-A6C80B6E6B7F}" type="presParOf" srcId="{AD0BD6D2-FEE7-435B-888F-3C048C46B77A}" destId="{590E6484-669D-4F92-BC70-8EDD85BDC769}" srcOrd="0" destOrd="0" presId="urn:microsoft.com/office/officeart/2005/8/layout/vList2"/>
    <dgm:cxn modelId="{9504C821-F38C-4090-9655-5D977EE3B6BC}" type="presParOf" srcId="{AD0BD6D2-FEE7-435B-888F-3C048C46B77A}" destId="{A51E3458-C0E8-40E2-A230-9C2CD51A27F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C71AE5-A36B-4947-B697-678FCC922A6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9F4DF3B-2DEE-4A48-B0D3-4D2152DA6018}">
      <dgm:prSet/>
      <dgm:spPr/>
      <dgm:t>
        <a:bodyPr/>
        <a:lstStyle/>
        <a:p>
          <a:pPr algn="l">
            <a:lnSpc>
              <a:spcPct val="100000"/>
            </a:lnSpc>
          </a:pPr>
          <a:r>
            <a:rPr lang="en-US" b="1" u="sng" dirty="0">
              <a:latin typeface="Bell MT" panose="02020503060305020303" pitchFamily="18" charset="0"/>
            </a:rPr>
            <a:t>User Registration:</a:t>
          </a:r>
        </a:p>
        <a:p>
          <a:pPr algn="just">
            <a:lnSpc>
              <a:spcPct val="100000"/>
            </a:lnSpc>
          </a:pPr>
          <a:r>
            <a:rPr lang="en-US" dirty="0">
              <a:latin typeface="Bell MT" panose="02020503060305020303" pitchFamily="18" charset="0"/>
            </a:rPr>
            <a:t>Allow new users to create profiles with personal details. Enable existing users to log in and manage their accounts. Secure authentication and account recovery options.</a:t>
          </a:r>
        </a:p>
      </dgm:t>
    </dgm:pt>
    <dgm:pt modelId="{167F87F1-5969-49EE-AA95-99D5687A2245}" type="parTrans" cxnId="{AD7E7EB2-B7DE-44EF-9F64-F338FAB71B66}">
      <dgm:prSet/>
      <dgm:spPr/>
      <dgm:t>
        <a:bodyPr/>
        <a:lstStyle/>
        <a:p>
          <a:endParaRPr lang="en-US" sz="2000">
            <a:latin typeface="Bell MT" panose="02020503060305020303" pitchFamily="18" charset="0"/>
          </a:endParaRPr>
        </a:p>
      </dgm:t>
    </dgm:pt>
    <dgm:pt modelId="{933CB16B-C1E5-4915-95CB-8FD82A7F196D}" type="sibTrans" cxnId="{AD7E7EB2-B7DE-44EF-9F64-F338FAB71B66}">
      <dgm:prSet phldrT="01"/>
      <dgm:spPr/>
      <dgm:t>
        <a:bodyPr/>
        <a:lstStyle/>
        <a:p>
          <a:endParaRPr lang="en-US">
            <a:latin typeface="Bell MT" panose="02020503060305020303" pitchFamily="18" charset="0"/>
          </a:endParaRPr>
        </a:p>
      </dgm:t>
    </dgm:pt>
    <dgm:pt modelId="{2EB8BD34-4D6F-4467-B7F8-8A175398AE78}">
      <dgm:prSet/>
      <dgm:spPr/>
      <dgm:t>
        <a:bodyPr/>
        <a:lstStyle/>
        <a:p>
          <a:pPr algn="l">
            <a:lnSpc>
              <a:spcPct val="100000"/>
            </a:lnSpc>
          </a:pPr>
          <a:r>
            <a:rPr lang="en-US" b="1" u="sng" dirty="0">
              <a:latin typeface="Bell MT" panose="02020503060305020303" pitchFamily="18" charset="0"/>
            </a:rPr>
            <a:t>Show and Movie Query: </a:t>
          </a:r>
        </a:p>
        <a:p>
          <a:pPr algn="just">
            <a:lnSpc>
              <a:spcPct val="100000"/>
            </a:lnSpc>
          </a:pPr>
          <a:r>
            <a:rPr lang="en-US" dirty="0">
              <a:latin typeface="Bell MT" panose="02020503060305020303" pitchFamily="18" charset="0"/>
            </a:rPr>
            <a:t>Provide real-time information on movie schedules and seat availability. Offer detailed views of movie descriptions, ratings, and actor information. Enable search functionality by movie name or showtime.</a:t>
          </a:r>
        </a:p>
      </dgm:t>
    </dgm:pt>
    <dgm:pt modelId="{EB00EB74-8560-4C91-859E-A0CD5B9F26BF}" type="parTrans" cxnId="{E468EF42-A89D-4CE5-AC58-1D67620E2D2E}">
      <dgm:prSet/>
      <dgm:spPr/>
      <dgm:t>
        <a:bodyPr/>
        <a:lstStyle/>
        <a:p>
          <a:endParaRPr lang="en-US" sz="2000">
            <a:latin typeface="Bell MT" panose="02020503060305020303" pitchFamily="18" charset="0"/>
          </a:endParaRPr>
        </a:p>
      </dgm:t>
    </dgm:pt>
    <dgm:pt modelId="{72AAA194-0787-47A7-99A9-7BF6E816E9B9}" type="sibTrans" cxnId="{E468EF42-A89D-4CE5-AC58-1D67620E2D2E}">
      <dgm:prSet phldrT="02"/>
      <dgm:spPr/>
      <dgm:t>
        <a:bodyPr/>
        <a:lstStyle/>
        <a:p>
          <a:endParaRPr lang="en-US">
            <a:latin typeface="Bell MT" panose="02020503060305020303" pitchFamily="18" charset="0"/>
          </a:endParaRPr>
        </a:p>
      </dgm:t>
    </dgm:pt>
    <dgm:pt modelId="{7B40F401-E72F-4457-97C9-DF523CCD8FBC}">
      <dgm:prSet/>
      <dgm:spPr/>
      <dgm:t>
        <a:bodyPr/>
        <a:lstStyle/>
        <a:p>
          <a:pPr algn="just">
            <a:lnSpc>
              <a:spcPct val="100000"/>
            </a:lnSpc>
          </a:pPr>
          <a:r>
            <a:rPr lang="en-US" b="1" u="sng" dirty="0">
              <a:latin typeface="Bell MT" panose="02020503060305020303" pitchFamily="18" charset="0"/>
            </a:rPr>
            <a:t>Seat Booking:</a:t>
          </a:r>
          <a:r>
            <a:rPr lang="en-US" dirty="0">
              <a:latin typeface="Bell MT" panose="02020503060305020303" pitchFamily="18" charset="0"/>
            </a:rPr>
            <a:t> </a:t>
          </a:r>
        </a:p>
        <a:p>
          <a:pPr algn="just">
            <a:lnSpc>
              <a:spcPct val="100000"/>
            </a:lnSpc>
          </a:pPr>
          <a:r>
            <a:rPr lang="en-US" dirty="0">
              <a:latin typeface="Bell MT" panose="02020503060305020303" pitchFamily="18" charset="0"/>
            </a:rPr>
            <a:t>Facilitate the selection of seats and booking for various showtimes. Confirm bookings instantly and provide digital ticket options.</a:t>
          </a:r>
        </a:p>
      </dgm:t>
    </dgm:pt>
    <dgm:pt modelId="{F3540083-0FAE-4CD8-BFBF-1544A880C7F5}" type="parTrans" cxnId="{E4F35582-C803-42A3-98F7-4B79810B30C4}">
      <dgm:prSet/>
      <dgm:spPr/>
      <dgm:t>
        <a:bodyPr/>
        <a:lstStyle/>
        <a:p>
          <a:endParaRPr lang="en-US" sz="2000">
            <a:latin typeface="Bell MT" panose="02020503060305020303" pitchFamily="18" charset="0"/>
          </a:endParaRPr>
        </a:p>
      </dgm:t>
    </dgm:pt>
    <dgm:pt modelId="{AD7C053B-7C36-40E8-AF77-E5267B995589}" type="sibTrans" cxnId="{E4F35582-C803-42A3-98F7-4B79810B30C4}">
      <dgm:prSet phldrT="03"/>
      <dgm:spPr/>
      <dgm:t>
        <a:bodyPr/>
        <a:lstStyle/>
        <a:p>
          <a:endParaRPr lang="en-US">
            <a:latin typeface="Bell MT" panose="02020503060305020303" pitchFamily="18" charset="0"/>
          </a:endParaRPr>
        </a:p>
      </dgm:t>
    </dgm:pt>
    <dgm:pt modelId="{41A9D0E5-5878-42EB-969C-714A061F18FC}" type="pres">
      <dgm:prSet presAssocID="{4CC71AE5-A36B-4947-B697-678FCC922A68}" presName="root" presStyleCnt="0">
        <dgm:presLayoutVars>
          <dgm:dir/>
          <dgm:resizeHandles val="exact"/>
        </dgm:presLayoutVars>
      </dgm:prSet>
      <dgm:spPr/>
    </dgm:pt>
    <dgm:pt modelId="{306C943E-41BE-4154-ABD6-BB4B855E4EBC}" type="pres">
      <dgm:prSet presAssocID="{F9F4DF3B-2DEE-4A48-B0D3-4D2152DA6018}" presName="compNode" presStyleCnt="0"/>
      <dgm:spPr/>
    </dgm:pt>
    <dgm:pt modelId="{16401FD2-F32D-40B2-8929-C253DC6655B6}" type="pres">
      <dgm:prSet presAssocID="{F9F4DF3B-2DEE-4A48-B0D3-4D2152DA6018}" presName="bgRect" presStyleLbl="bgShp" presStyleIdx="0" presStyleCnt="3"/>
      <dgm:spPr/>
    </dgm:pt>
    <dgm:pt modelId="{69EC1F88-C7EF-4F3A-858C-91293BDEFF61}" type="pres">
      <dgm:prSet presAssocID="{F9F4DF3B-2DEE-4A48-B0D3-4D2152DA601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mployee Badge"/>
        </a:ext>
      </dgm:extLst>
    </dgm:pt>
    <dgm:pt modelId="{4EC868C5-AE77-45B8-A56F-30DD4AF66E02}" type="pres">
      <dgm:prSet presAssocID="{F9F4DF3B-2DEE-4A48-B0D3-4D2152DA6018}" presName="spaceRect" presStyleCnt="0"/>
      <dgm:spPr/>
    </dgm:pt>
    <dgm:pt modelId="{B22DB222-AC49-4834-AC50-282F360F0C5D}" type="pres">
      <dgm:prSet presAssocID="{F9F4DF3B-2DEE-4A48-B0D3-4D2152DA6018}" presName="parTx" presStyleLbl="revTx" presStyleIdx="0" presStyleCnt="3">
        <dgm:presLayoutVars>
          <dgm:chMax val="0"/>
          <dgm:chPref val="0"/>
        </dgm:presLayoutVars>
      </dgm:prSet>
      <dgm:spPr/>
    </dgm:pt>
    <dgm:pt modelId="{EA5C55C8-29A3-4C0C-A1C2-4DFC0BC411B5}" type="pres">
      <dgm:prSet presAssocID="{933CB16B-C1E5-4915-95CB-8FD82A7F196D}" presName="sibTrans" presStyleCnt="0"/>
      <dgm:spPr/>
    </dgm:pt>
    <dgm:pt modelId="{9672A1EB-50F4-44B7-A6B2-F75938603F31}" type="pres">
      <dgm:prSet presAssocID="{2EB8BD34-4D6F-4467-B7F8-8A175398AE78}" presName="compNode" presStyleCnt="0"/>
      <dgm:spPr/>
    </dgm:pt>
    <dgm:pt modelId="{A60DF79D-312C-49EB-B512-AC23764DC0F7}" type="pres">
      <dgm:prSet presAssocID="{2EB8BD34-4D6F-4467-B7F8-8A175398AE78}" presName="bgRect" presStyleLbl="bgShp" presStyleIdx="1" presStyleCnt="3"/>
      <dgm:spPr/>
    </dgm:pt>
    <dgm:pt modelId="{E219CC06-2F37-4327-991C-EC503BA9CF0A}" type="pres">
      <dgm:prSet presAssocID="{2EB8BD34-4D6F-4467-B7F8-8A175398AE7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B0AF9440-1CC8-4A09-840E-6D76F8A3C8C7}" type="pres">
      <dgm:prSet presAssocID="{2EB8BD34-4D6F-4467-B7F8-8A175398AE78}" presName="spaceRect" presStyleCnt="0"/>
      <dgm:spPr/>
    </dgm:pt>
    <dgm:pt modelId="{B21997B6-9804-4028-99FB-91E332B36C04}" type="pres">
      <dgm:prSet presAssocID="{2EB8BD34-4D6F-4467-B7F8-8A175398AE78}" presName="parTx" presStyleLbl="revTx" presStyleIdx="1" presStyleCnt="3">
        <dgm:presLayoutVars>
          <dgm:chMax val="0"/>
          <dgm:chPref val="0"/>
        </dgm:presLayoutVars>
      </dgm:prSet>
      <dgm:spPr/>
    </dgm:pt>
    <dgm:pt modelId="{3352BDFA-8158-4C48-B202-1D07B6C4D21E}" type="pres">
      <dgm:prSet presAssocID="{72AAA194-0787-47A7-99A9-7BF6E816E9B9}" presName="sibTrans" presStyleCnt="0"/>
      <dgm:spPr/>
    </dgm:pt>
    <dgm:pt modelId="{50640083-2F7C-4C17-8E64-80BBE508FEEF}" type="pres">
      <dgm:prSet presAssocID="{7B40F401-E72F-4457-97C9-DF523CCD8FBC}" presName="compNode" presStyleCnt="0"/>
      <dgm:spPr/>
    </dgm:pt>
    <dgm:pt modelId="{7284C9D2-D051-4B81-839A-9C37C0025BDF}" type="pres">
      <dgm:prSet presAssocID="{7B40F401-E72F-4457-97C9-DF523CCD8FBC}" presName="bgRect" presStyleLbl="bgShp" presStyleIdx="2" presStyleCnt="3"/>
      <dgm:spPr/>
    </dgm:pt>
    <dgm:pt modelId="{997AFE5D-AD5B-4864-8E03-B945B5F65B96}" type="pres">
      <dgm:prSet presAssocID="{7B40F401-E72F-4457-97C9-DF523CCD8FB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opcorn"/>
        </a:ext>
      </dgm:extLst>
    </dgm:pt>
    <dgm:pt modelId="{9157A650-A201-4230-9F69-F19133E300D5}" type="pres">
      <dgm:prSet presAssocID="{7B40F401-E72F-4457-97C9-DF523CCD8FBC}" presName="spaceRect" presStyleCnt="0"/>
      <dgm:spPr/>
    </dgm:pt>
    <dgm:pt modelId="{B9B95D4C-3871-481F-AE80-AA4AA90D9456}" type="pres">
      <dgm:prSet presAssocID="{7B40F401-E72F-4457-97C9-DF523CCD8FBC}" presName="parTx" presStyleLbl="revTx" presStyleIdx="2" presStyleCnt="3">
        <dgm:presLayoutVars>
          <dgm:chMax val="0"/>
          <dgm:chPref val="0"/>
        </dgm:presLayoutVars>
      </dgm:prSet>
      <dgm:spPr/>
    </dgm:pt>
  </dgm:ptLst>
  <dgm:cxnLst>
    <dgm:cxn modelId="{E8A0E31E-EF97-459D-A3F3-6FF85443E03E}" type="presOf" srcId="{7B40F401-E72F-4457-97C9-DF523CCD8FBC}" destId="{B9B95D4C-3871-481F-AE80-AA4AA90D9456}" srcOrd="0" destOrd="0" presId="urn:microsoft.com/office/officeart/2018/2/layout/IconVerticalSolidList"/>
    <dgm:cxn modelId="{E468EF42-A89D-4CE5-AC58-1D67620E2D2E}" srcId="{4CC71AE5-A36B-4947-B697-678FCC922A68}" destId="{2EB8BD34-4D6F-4467-B7F8-8A175398AE78}" srcOrd="1" destOrd="0" parTransId="{EB00EB74-8560-4C91-859E-A0CD5B9F26BF}" sibTransId="{72AAA194-0787-47A7-99A9-7BF6E816E9B9}"/>
    <dgm:cxn modelId="{C7B11E73-4A94-4898-8F52-C68D965C3F45}" type="presOf" srcId="{2EB8BD34-4D6F-4467-B7F8-8A175398AE78}" destId="{B21997B6-9804-4028-99FB-91E332B36C04}" srcOrd="0" destOrd="0" presId="urn:microsoft.com/office/officeart/2018/2/layout/IconVerticalSolidList"/>
    <dgm:cxn modelId="{E4F35582-C803-42A3-98F7-4B79810B30C4}" srcId="{4CC71AE5-A36B-4947-B697-678FCC922A68}" destId="{7B40F401-E72F-4457-97C9-DF523CCD8FBC}" srcOrd="2" destOrd="0" parTransId="{F3540083-0FAE-4CD8-BFBF-1544A880C7F5}" sibTransId="{AD7C053B-7C36-40E8-AF77-E5267B995589}"/>
    <dgm:cxn modelId="{7E2AA383-4E52-4037-91B1-CC92F55E93A2}" type="presOf" srcId="{F9F4DF3B-2DEE-4A48-B0D3-4D2152DA6018}" destId="{B22DB222-AC49-4834-AC50-282F360F0C5D}" srcOrd="0" destOrd="0" presId="urn:microsoft.com/office/officeart/2018/2/layout/IconVerticalSolidList"/>
    <dgm:cxn modelId="{27F766A0-22BA-44C6-BCCD-89578491527C}" type="presOf" srcId="{4CC71AE5-A36B-4947-B697-678FCC922A68}" destId="{41A9D0E5-5878-42EB-969C-714A061F18FC}" srcOrd="0" destOrd="0" presId="urn:microsoft.com/office/officeart/2018/2/layout/IconVerticalSolidList"/>
    <dgm:cxn modelId="{AD7E7EB2-B7DE-44EF-9F64-F338FAB71B66}" srcId="{4CC71AE5-A36B-4947-B697-678FCC922A68}" destId="{F9F4DF3B-2DEE-4A48-B0D3-4D2152DA6018}" srcOrd="0" destOrd="0" parTransId="{167F87F1-5969-49EE-AA95-99D5687A2245}" sibTransId="{933CB16B-C1E5-4915-95CB-8FD82A7F196D}"/>
    <dgm:cxn modelId="{0F961D5B-6BF0-4996-B7FC-C2D24342509E}" type="presParOf" srcId="{41A9D0E5-5878-42EB-969C-714A061F18FC}" destId="{306C943E-41BE-4154-ABD6-BB4B855E4EBC}" srcOrd="0" destOrd="0" presId="urn:microsoft.com/office/officeart/2018/2/layout/IconVerticalSolidList"/>
    <dgm:cxn modelId="{9EBEFB8A-9103-4AD7-B6B9-08B988B3C630}" type="presParOf" srcId="{306C943E-41BE-4154-ABD6-BB4B855E4EBC}" destId="{16401FD2-F32D-40B2-8929-C253DC6655B6}" srcOrd="0" destOrd="0" presId="urn:microsoft.com/office/officeart/2018/2/layout/IconVerticalSolidList"/>
    <dgm:cxn modelId="{BBA27C3F-4846-480E-BD16-345E0449F704}" type="presParOf" srcId="{306C943E-41BE-4154-ABD6-BB4B855E4EBC}" destId="{69EC1F88-C7EF-4F3A-858C-91293BDEFF61}" srcOrd="1" destOrd="0" presId="urn:microsoft.com/office/officeart/2018/2/layout/IconVerticalSolidList"/>
    <dgm:cxn modelId="{D3709C24-5931-4C86-9156-E85AC33A03B1}" type="presParOf" srcId="{306C943E-41BE-4154-ABD6-BB4B855E4EBC}" destId="{4EC868C5-AE77-45B8-A56F-30DD4AF66E02}" srcOrd="2" destOrd="0" presId="urn:microsoft.com/office/officeart/2018/2/layout/IconVerticalSolidList"/>
    <dgm:cxn modelId="{C35B6BC3-8D9D-4ACA-AF07-8662E8239EB8}" type="presParOf" srcId="{306C943E-41BE-4154-ABD6-BB4B855E4EBC}" destId="{B22DB222-AC49-4834-AC50-282F360F0C5D}" srcOrd="3" destOrd="0" presId="urn:microsoft.com/office/officeart/2018/2/layout/IconVerticalSolidList"/>
    <dgm:cxn modelId="{FCD0D233-AF5C-4AB8-8D56-43F6F746F191}" type="presParOf" srcId="{41A9D0E5-5878-42EB-969C-714A061F18FC}" destId="{EA5C55C8-29A3-4C0C-A1C2-4DFC0BC411B5}" srcOrd="1" destOrd="0" presId="urn:microsoft.com/office/officeart/2018/2/layout/IconVerticalSolidList"/>
    <dgm:cxn modelId="{2477B759-426D-43E7-A5A8-D77D09AF9FF6}" type="presParOf" srcId="{41A9D0E5-5878-42EB-969C-714A061F18FC}" destId="{9672A1EB-50F4-44B7-A6B2-F75938603F31}" srcOrd="2" destOrd="0" presId="urn:microsoft.com/office/officeart/2018/2/layout/IconVerticalSolidList"/>
    <dgm:cxn modelId="{59A0DB46-9B4E-4553-9F40-B552971E71F5}" type="presParOf" srcId="{9672A1EB-50F4-44B7-A6B2-F75938603F31}" destId="{A60DF79D-312C-49EB-B512-AC23764DC0F7}" srcOrd="0" destOrd="0" presId="urn:microsoft.com/office/officeart/2018/2/layout/IconVerticalSolidList"/>
    <dgm:cxn modelId="{24773ABC-B664-43B6-B2B8-39A09C5301D9}" type="presParOf" srcId="{9672A1EB-50F4-44B7-A6B2-F75938603F31}" destId="{E219CC06-2F37-4327-991C-EC503BA9CF0A}" srcOrd="1" destOrd="0" presId="urn:microsoft.com/office/officeart/2018/2/layout/IconVerticalSolidList"/>
    <dgm:cxn modelId="{934273FD-1857-4E63-A5FB-CAD3E5F84BD5}" type="presParOf" srcId="{9672A1EB-50F4-44B7-A6B2-F75938603F31}" destId="{B0AF9440-1CC8-4A09-840E-6D76F8A3C8C7}" srcOrd="2" destOrd="0" presId="urn:microsoft.com/office/officeart/2018/2/layout/IconVerticalSolidList"/>
    <dgm:cxn modelId="{94DAE923-5F12-4019-A1BB-F0A31174DE7F}" type="presParOf" srcId="{9672A1EB-50F4-44B7-A6B2-F75938603F31}" destId="{B21997B6-9804-4028-99FB-91E332B36C04}" srcOrd="3" destOrd="0" presId="urn:microsoft.com/office/officeart/2018/2/layout/IconVerticalSolidList"/>
    <dgm:cxn modelId="{9D9189B0-C29A-4515-9C8B-CC3A3F1D380A}" type="presParOf" srcId="{41A9D0E5-5878-42EB-969C-714A061F18FC}" destId="{3352BDFA-8158-4C48-B202-1D07B6C4D21E}" srcOrd="3" destOrd="0" presId="urn:microsoft.com/office/officeart/2018/2/layout/IconVerticalSolidList"/>
    <dgm:cxn modelId="{1C63C1AA-748C-498F-8DC4-5FD5CA203FEE}" type="presParOf" srcId="{41A9D0E5-5878-42EB-969C-714A061F18FC}" destId="{50640083-2F7C-4C17-8E64-80BBE508FEEF}" srcOrd="4" destOrd="0" presId="urn:microsoft.com/office/officeart/2018/2/layout/IconVerticalSolidList"/>
    <dgm:cxn modelId="{9633FF63-B4D2-4A00-935D-75A668003A2B}" type="presParOf" srcId="{50640083-2F7C-4C17-8E64-80BBE508FEEF}" destId="{7284C9D2-D051-4B81-839A-9C37C0025BDF}" srcOrd="0" destOrd="0" presId="urn:microsoft.com/office/officeart/2018/2/layout/IconVerticalSolidList"/>
    <dgm:cxn modelId="{7B60982E-1341-4A28-A494-26063861C522}" type="presParOf" srcId="{50640083-2F7C-4C17-8E64-80BBE508FEEF}" destId="{997AFE5D-AD5B-4864-8E03-B945B5F65B96}" srcOrd="1" destOrd="0" presId="urn:microsoft.com/office/officeart/2018/2/layout/IconVerticalSolidList"/>
    <dgm:cxn modelId="{C22B0DCF-A9AE-4AD6-A172-9F4D344A7027}" type="presParOf" srcId="{50640083-2F7C-4C17-8E64-80BBE508FEEF}" destId="{9157A650-A201-4230-9F69-F19133E300D5}" srcOrd="2" destOrd="0" presId="urn:microsoft.com/office/officeart/2018/2/layout/IconVerticalSolidList"/>
    <dgm:cxn modelId="{13F58C15-BB11-4E2B-9CF4-031D05080F8B}" type="presParOf" srcId="{50640083-2F7C-4C17-8E64-80BBE508FEEF}" destId="{B9B95D4C-3871-481F-AE80-AA4AA90D945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C71AE5-A36B-4947-B697-678FCC922A6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9F4DF3B-2DEE-4A48-B0D3-4D2152DA6018}">
      <dgm:prSet/>
      <dgm:spPr/>
      <dgm:t>
        <a:bodyPr/>
        <a:lstStyle/>
        <a:p>
          <a:pPr algn="just">
            <a:lnSpc>
              <a:spcPct val="100000"/>
            </a:lnSpc>
          </a:pPr>
          <a:r>
            <a:rPr lang="en-US" b="1" u="sng" dirty="0">
              <a:latin typeface="Bell MT" panose="02020503060305020303" pitchFamily="18" charset="0"/>
            </a:rPr>
            <a:t>Booking Management:</a:t>
          </a:r>
          <a:r>
            <a:rPr lang="en-US" b="0" u="none" dirty="0">
              <a:latin typeface="Bell MT" panose="02020503060305020303" pitchFamily="18" charset="0"/>
            </a:rPr>
            <a:t>
Allow users to view or cancel bookings.
Enforce cancellation policies and issue refunds where applicable.
Update seat availability in real-time post-booking or cancellation.</a:t>
          </a:r>
        </a:p>
      </dgm:t>
    </dgm:pt>
    <dgm:pt modelId="{167F87F1-5969-49EE-AA95-99D5687A2245}" type="parTrans" cxnId="{AD7E7EB2-B7DE-44EF-9F64-F338FAB71B66}">
      <dgm:prSet/>
      <dgm:spPr/>
      <dgm:t>
        <a:bodyPr/>
        <a:lstStyle/>
        <a:p>
          <a:endParaRPr lang="en-US" sz="2000">
            <a:latin typeface="Bell MT" panose="02020503060305020303" pitchFamily="18" charset="0"/>
          </a:endParaRPr>
        </a:p>
      </dgm:t>
    </dgm:pt>
    <dgm:pt modelId="{933CB16B-C1E5-4915-95CB-8FD82A7F196D}" type="sibTrans" cxnId="{AD7E7EB2-B7DE-44EF-9F64-F338FAB71B66}">
      <dgm:prSet phldrT="01" phldr="0"/>
      <dgm:spPr/>
      <dgm:t>
        <a:bodyPr/>
        <a:lstStyle/>
        <a:p>
          <a:endParaRPr lang="en-US" dirty="0">
            <a:latin typeface="Bell MT" panose="02020503060305020303" pitchFamily="18" charset="0"/>
          </a:endParaRPr>
        </a:p>
      </dgm:t>
    </dgm:pt>
    <dgm:pt modelId="{2EB8BD34-4D6F-4467-B7F8-8A175398AE78}">
      <dgm:prSet/>
      <dgm:spPr/>
      <dgm:t>
        <a:bodyPr/>
        <a:lstStyle/>
        <a:p>
          <a:pPr algn="just">
            <a:lnSpc>
              <a:spcPct val="100000"/>
            </a:lnSpc>
          </a:pPr>
          <a:r>
            <a:rPr lang="en-US" b="1" u="sng" dirty="0">
              <a:latin typeface="Bell MT" panose="02020503060305020303" pitchFamily="18" charset="0"/>
            </a:rPr>
            <a:t>Administrative Functions:</a:t>
          </a:r>
          <a:r>
            <a:rPr lang="en-US" dirty="0">
              <a:latin typeface="Bell MT" panose="02020503060305020303" pitchFamily="18" charset="0"/>
            </a:rPr>
            <a:t>
Empower administrators to publish and update show details.
Provide tools for generating and exporting earnings reports.</a:t>
          </a:r>
        </a:p>
      </dgm:t>
    </dgm:pt>
    <dgm:pt modelId="{EB00EB74-8560-4C91-859E-A0CD5B9F26BF}" type="parTrans" cxnId="{E468EF42-A89D-4CE5-AC58-1D67620E2D2E}">
      <dgm:prSet/>
      <dgm:spPr/>
      <dgm:t>
        <a:bodyPr/>
        <a:lstStyle/>
        <a:p>
          <a:endParaRPr lang="en-US" sz="2000">
            <a:latin typeface="Bell MT" panose="02020503060305020303" pitchFamily="18" charset="0"/>
          </a:endParaRPr>
        </a:p>
      </dgm:t>
    </dgm:pt>
    <dgm:pt modelId="{72AAA194-0787-47A7-99A9-7BF6E816E9B9}" type="sibTrans" cxnId="{E468EF42-A89D-4CE5-AC58-1D67620E2D2E}">
      <dgm:prSet phldrT="02" phldr="0"/>
      <dgm:spPr/>
      <dgm:t>
        <a:bodyPr/>
        <a:lstStyle/>
        <a:p>
          <a:endParaRPr lang="en-US">
            <a:latin typeface="Bell MT" panose="02020503060305020303" pitchFamily="18" charset="0"/>
          </a:endParaRPr>
        </a:p>
      </dgm:t>
    </dgm:pt>
    <dgm:pt modelId="{7B40F401-E72F-4457-97C9-DF523CCD8FBC}">
      <dgm:prSet/>
      <dgm:spPr/>
      <dgm:t>
        <a:bodyPr/>
        <a:lstStyle/>
        <a:p>
          <a:pPr algn="just">
            <a:lnSpc>
              <a:spcPct val="100000"/>
            </a:lnSpc>
          </a:pPr>
          <a:r>
            <a:rPr lang="en-US" b="1" u="sng" dirty="0">
              <a:latin typeface="Bell MT" panose="02020503060305020303" pitchFamily="18" charset="0"/>
            </a:rPr>
            <a:t>Facilitate the Data Management</a:t>
          </a:r>
          <a:r>
            <a:rPr lang="en-US" dirty="0">
              <a:latin typeface="Bell MT" panose="02020503060305020303" pitchFamily="18" charset="0"/>
            </a:rPr>
            <a:t>:
Centralize storage of all user data, show details, and transaction records.
Ensure data consistency across the booking system.
Integrate with other systems for synchronized data flow..</a:t>
          </a:r>
        </a:p>
      </dgm:t>
    </dgm:pt>
    <dgm:pt modelId="{F3540083-0FAE-4CD8-BFBF-1544A880C7F5}" type="parTrans" cxnId="{E4F35582-C803-42A3-98F7-4B79810B30C4}">
      <dgm:prSet/>
      <dgm:spPr/>
      <dgm:t>
        <a:bodyPr/>
        <a:lstStyle/>
        <a:p>
          <a:endParaRPr lang="en-US" sz="2000">
            <a:latin typeface="Bell MT" panose="02020503060305020303" pitchFamily="18" charset="0"/>
          </a:endParaRPr>
        </a:p>
      </dgm:t>
    </dgm:pt>
    <dgm:pt modelId="{AD7C053B-7C36-40E8-AF77-E5267B995589}" type="sibTrans" cxnId="{E4F35582-C803-42A3-98F7-4B79810B30C4}">
      <dgm:prSet phldrT="03" phldr="0"/>
      <dgm:spPr/>
      <dgm:t>
        <a:bodyPr/>
        <a:lstStyle/>
        <a:p>
          <a:endParaRPr lang="en-US">
            <a:latin typeface="Bell MT" panose="02020503060305020303" pitchFamily="18" charset="0"/>
          </a:endParaRPr>
        </a:p>
      </dgm:t>
    </dgm:pt>
    <dgm:pt modelId="{1676D9BE-4666-4461-B2D1-28F215A2D2BF}" type="pres">
      <dgm:prSet presAssocID="{4CC71AE5-A36B-4947-B697-678FCC922A68}" presName="root" presStyleCnt="0">
        <dgm:presLayoutVars>
          <dgm:dir/>
          <dgm:resizeHandles val="exact"/>
        </dgm:presLayoutVars>
      </dgm:prSet>
      <dgm:spPr/>
    </dgm:pt>
    <dgm:pt modelId="{FD25F658-DABE-427F-97A1-08CED06E2320}" type="pres">
      <dgm:prSet presAssocID="{F9F4DF3B-2DEE-4A48-B0D3-4D2152DA6018}" presName="compNode" presStyleCnt="0"/>
      <dgm:spPr/>
    </dgm:pt>
    <dgm:pt modelId="{202F57FC-AA50-43F1-B360-904CB789795F}" type="pres">
      <dgm:prSet presAssocID="{F9F4DF3B-2DEE-4A48-B0D3-4D2152DA6018}" presName="bgRect" presStyleLbl="bgShp" presStyleIdx="0" presStyleCnt="3"/>
      <dgm:spPr/>
    </dgm:pt>
    <dgm:pt modelId="{B6BBEEF2-B916-4300-827B-ECCCC0C579BF}" type="pres">
      <dgm:prSet presAssocID="{F9F4DF3B-2DEE-4A48-B0D3-4D2152DA601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sed Quotation Mark"/>
        </a:ext>
      </dgm:extLst>
    </dgm:pt>
    <dgm:pt modelId="{E69282F1-7F21-4B56-91B3-4D3EC710CBB7}" type="pres">
      <dgm:prSet presAssocID="{F9F4DF3B-2DEE-4A48-B0D3-4D2152DA6018}" presName="spaceRect" presStyleCnt="0"/>
      <dgm:spPr/>
    </dgm:pt>
    <dgm:pt modelId="{5FCD47C6-287A-48A2-9124-215BE04C893D}" type="pres">
      <dgm:prSet presAssocID="{F9F4DF3B-2DEE-4A48-B0D3-4D2152DA6018}" presName="parTx" presStyleLbl="revTx" presStyleIdx="0" presStyleCnt="3">
        <dgm:presLayoutVars>
          <dgm:chMax val="0"/>
          <dgm:chPref val="0"/>
        </dgm:presLayoutVars>
      </dgm:prSet>
      <dgm:spPr/>
    </dgm:pt>
    <dgm:pt modelId="{C4FAD15A-9BB6-47DD-A335-568D7C152169}" type="pres">
      <dgm:prSet presAssocID="{933CB16B-C1E5-4915-95CB-8FD82A7F196D}" presName="sibTrans" presStyleCnt="0"/>
      <dgm:spPr/>
    </dgm:pt>
    <dgm:pt modelId="{6E3C8776-84FF-4A0B-A912-E4A72281E820}" type="pres">
      <dgm:prSet presAssocID="{2EB8BD34-4D6F-4467-B7F8-8A175398AE78}" presName="compNode" presStyleCnt="0"/>
      <dgm:spPr/>
    </dgm:pt>
    <dgm:pt modelId="{0050A51B-2B80-4B95-A2E3-1036A172E002}" type="pres">
      <dgm:prSet presAssocID="{2EB8BD34-4D6F-4467-B7F8-8A175398AE78}" presName="bgRect" presStyleLbl="bgShp" presStyleIdx="1" presStyleCnt="3"/>
      <dgm:spPr/>
    </dgm:pt>
    <dgm:pt modelId="{0F81D738-AF12-4C51-938D-C6A52E943574}" type="pres">
      <dgm:prSet presAssocID="{2EB8BD34-4D6F-4467-B7F8-8A175398AE7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6C4DEACC-7509-4059-8669-12BB7A5E1BA2}" type="pres">
      <dgm:prSet presAssocID="{2EB8BD34-4D6F-4467-B7F8-8A175398AE78}" presName="spaceRect" presStyleCnt="0"/>
      <dgm:spPr/>
    </dgm:pt>
    <dgm:pt modelId="{4A341C95-3D5A-43B9-844B-43509573D717}" type="pres">
      <dgm:prSet presAssocID="{2EB8BD34-4D6F-4467-B7F8-8A175398AE78}" presName="parTx" presStyleLbl="revTx" presStyleIdx="1" presStyleCnt="3">
        <dgm:presLayoutVars>
          <dgm:chMax val="0"/>
          <dgm:chPref val="0"/>
        </dgm:presLayoutVars>
      </dgm:prSet>
      <dgm:spPr/>
    </dgm:pt>
    <dgm:pt modelId="{D76C8D8B-2F05-4C8E-8843-7A0C14494EA6}" type="pres">
      <dgm:prSet presAssocID="{72AAA194-0787-47A7-99A9-7BF6E816E9B9}" presName="sibTrans" presStyleCnt="0"/>
      <dgm:spPr/>
    </dgm:pt>
    <dgm:pt modelId="{F7FC02F1-75D4-47A7-9904-42F51F99222B}" type="pres">
      <dgm:prSet presAssocID="{7B40F401-E72F-4457-97C9-DF523CCD8FBC}" presName="compNode" presStyleCnt="0"/>
      <dgm:spPr/>
    </dgm:pt>
    <dgm:pt modelId="{C101334D-2312-4B04-A6B5-225876C63117}" type="pres">
      <dgm:prSet presAssocID="{7B40F401-E72F-4457-97C9-DF523CCD8FBC}" presName="bgRect" presStyleLbl="bgShp" presStyleIdx="2" presStyleCnt="3"/>
      <dgm:spPr/>
    </dgm:pt>
    <dgm:pt modelId="{433C86B3-89C8-499B-9AFC-F24414EA1178}" type="pres">
      <dgm:prSet presAssocID="{7B40F401-E72F-4457-97C9-DF523CCD8FB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ud Computing"/>
        </a:ext>
      </dgm:extLst>
    </dgm:pt>
    <dgm:pt modelId="{9BC30B1F-01CB-49B5-9493-50E4802D449E}" type="pres">
      <dgm:prSet presAssocID="{7B40F401-E72F-4457-97C9-DF523CCD8FBC}" presName="spaceRect" presStyleCnt="0"/>
      <dgm:spPr/>
    </dgm:pt>
    <dgm:pt modelId="{283E4961-442B-4374-958C-77473333537C}" type="pres">
      <dgm:prSet presAssocID="{7B40F401-E72F-4457-97C9-DF523CCD8FBC}" presName="parTx" presStyleLbl="revTx" presStyleIdx="2" presStyleCnt="3">
        <dgm:presLayoutVars>
          <dgm:chMax val="0"/>
          <dgm:chPref val="0"/>
        </dgm:presLayoutVars>
      </dgm:prSet>
      <dgm:spPr/>
    </dgm:pt>
  </dgm:ptLst>
  <dgm:cxnLst>
    <dgm:cxn modelId="{E468EF42-A89D-4CE5-AC58-1D67620E2D2E}" srcId="{4CC71AE5-A36B-4947-B697-678FCC922A68}" destId="{2EB8BD34-4D6F-4467-B7F8-8A175398AE78}" srcOrd="1" destOrd="0" parTransId="{EB00EB74-8560-4C91-859E-A0CD5B9F26BF}" sibTransId="{72AAA194-0787-47A7-99A9-7BF6E816E9B9}"/>
    <dgm:cxn modelId="{C34C184E-C923-4D2F-A5D2-31AC7DF1239E}" type="presOf" srcId="{4CC71AE5-A36B-4947-B697-678FCC922A68}" destId="{1676D9BE-4666-4461-B2D1-28F215A2D2BF}" srcOrd="0" destOrd="0" presId="urn:microsoft.com/office/officeart/2018/2/layout/IconVerticalSolidList"/>
    <dgm:cxn modelId="{FDFFC872-475C-46B8-B83B-B96FC0339CB3}" type="presOf" srcId="{7B40F401-E72F-4457-97C9-DF523CCD8FBC}" destId="{283E4961-442B-4374-958C-77473333537C}" srcOrd="0" destOrd="0" presId="urn:microsoft.com/office/officeart/2018/2/layout/IconVerticalSolidList"/>
    <dgm:cxn modelId="{CB237281-8E32-4AA4-A550-89E106CF6A16}" type="presOf" srcId="{2EB8BD34-4D6F-4467-B7F8-8A175398AE78}" destId="{4A341C95-3D5A-43B9-844B-43509573D717}" srcOrd="0" destOrd="0" presId="urn:microsoft.com/office/officeart/2018/2/layout/IconVerticalSolidList"/>
    <dgm:cxn modelId="{E4F35582-C803-42A3-98F7-4B79810B30C4}" srcId="{4CC71AE5-A36B-4947-B697-678FCC922A68}" destId="{7B40F401-E72F-4457-97C9-DF523CCD8FBC}" srcOrd="2" destOrd="0" parTransId="{F3540083-0FAE-4CD8-BFBF-1544A880C7F5}" sibTransId="{AD7C053B-7C36-40E8-AF77-E5267B995589}"/>
    <dgm:cxn modelId="{AD7E7EB2-B7DE-44EF-9F64-F338FAB71B66}" srcId="{4CC71AE5-A36B-4947-B697-678FCC922A68}" destId="{F9F4DF3B-2DEE-4A48-B0D3-4D2152DA6018}" srcOrd="0" destOrd="0" parTransId="{167F87F1-5969-49EE-AA95-99D5687A2245}" sibTransId="{933CB16B-C1E5-4915-95CB-8FD82A7F196D}"/>
    <dgm:cxn modelId="{585E70F5-3D21-4EFA-A746-09C3C02714F6}" type="presOf" srcId="{F9F4DF3B-2DEE-4A48-B0D3-4D2152DA6018}" destId="{5FCD47C6-287A-48A2-9124-215BE04C893D}" srcOrd="0" destOrd="0" presId="urn:microsoft.com/office/officeart/2018/2/layout/IconVerticalSolidList"/>
    <dgm:cxn modelId="{C7964719-7899-4024-8BCC-18B206ADDFD4}" type="presParOf" srcId="{1676D9BE-4666-4461-B2D1-28F215A2D2BF}" destId="{FD25F658-DABE-427F-97A1-08CED06E2320}" srcOrd="0" destOrd="0" presId="urn:microsoft.com/office/officeart/2018/2/layout/IconVerticalSolidList"/>
    <dgm:cxn modelId="{605BA1C9-EA6A-4435-A30B-00F28C04A567}" type="presParOf" srcId="{FD25F658-DABE-427F-97A1-08CED06E2320}" destId="{202F57FC-AA50-43F1-B360-904CB789795F}" srcOrd="0" destOrd="0" presId="urn:microsoft.com/office/officeart/2018/2/layout/IconVerticalSolidList"/>
    <dgm:cxn modelId="{E83AD154-FD8C-49D6-9DE0-092BEF18E176}" type="presParOf" srcId="{FD25F658-DABE-427F-97A1-08CED06E2320}" destId="{B6BBEEF2-B916-4300-827B-ECCCC0C579BF}" srcOrd="1" destOrd="0" presId="urn:microsoft.com/office/officeart/2018/2/layout/IconVerticalSolidList"/>
    <dgm:cxn modelId="{6DF39D9A-3A89-4ECB-9A8E-CEDF12E42200}" type="presParOf" srcId="{FD25F658-DABE-427F-97A1-08CED06E2320}" destId="{E69282F1-7F21-4B56-91B3-4D3EC710CBB7}" srcOrd="2" destOrd="0" presId="urn:microsoft.com/office/officeart/2018/2/layout/IconVerticalSolidList"/>
    <dgm:cxn modelId="{537D4CA0-873F-43F3-A818-E7441114F69D}" type="presParOf" srcId="{FD25F658-DABE-427F-97A1-08CED06E2320}" destId="{5FCD47C6-287A-48A2-9124-215BE04C893D}" srcOrd="3" destOrd="0" presId="urn:microsoft.com/office/officeart/2018/2/layout/IconVerticalSolidList"/>
    <dgm:cxn modelId="{F68F2CAB-8AE2-45E1-BB75-B1A785C844B4}" type="presParOf" srcId="{1676D9BE-4666-4461-B2D1-28F215A2D2BF}" destId="{C4FAD15A-9BB6-47DD-A335-568D7C152169}" srcOrd="1" destOrd="0" presId="urn:microsoft.com/office/officeart/2018/2/layout/IconVerticalSolidList"/>
    <dgm:cxn modelId="{4864EB22-CAE9-4CBA-8D04-90D523D4F7D6}" type="presParOf" srcId="{1676D9BE-4666-4461-B2D1-28F215A2D2BF}" destId="{6E3C8776-84FF-4A0B-A912-E4A72281E820}" srcOrd="2" destOrd="0" presId="urn:microsoft.com/office/officeart/2018/2/layout/IconVerticalSolidList"/>
    <dgm:cxn modelId="{9BFA20DE-4F82-4776-832F-34CA16A4A7FF}" type="presParOf" srcId="{6E3C8776-84FF-4A0B-A912-E4A72281E820}" destId="{0050A51B-2B80-4B95-A2E3-1036A172E002}" srcOrd="0" destOrd="0" presId="urn:microsoft.com/office/officeart/2018/2/layout/IconVerticalSolidList"/>
    <dgm:cxn modelId="{B5FFBAFD-B248-4945-AFE8-19F57CEFD3D4}" type="presParOf" srcId="{6E3C8776-84FF-4A0B-A912-E4A72281E820}" destId="{0F81D738-AF12-4C51-938D-C6A52E943574}" srcOrd="1" destOrd="0" presId="urn:microsoft.com/office/officeart/2018/2/layout/IconVerticalSolidList"/>
    <dgm:cxn modelId="{46C13504-6BC1-456F-9FC8-357358A14565}" type="presParOf" srcId="{6E3C8776-84FF-4A0B-A912-E4A72281E820}" destId="{6C4DEACC-7509-4059-8669-12BB7A5E1BA2}" srcOrd="2" destOrd="0" presId="urn:microsoft.com/office/officeart/2018/2/layout/IconVerticalSolidList"/>
    <dgm:cxn modelId="{753C5D34-B4D4-48FC-8290-911837E95E7B}" type="presParOf" srcId="{6E3C8776-84FF-4A0B-A912-E4A72281E820}" destId="{4A341C95-3D5A-43B9-844B-43509573D717}" srcOrd="3" destOrd="0" presId="urn:microsoft.com/office/officeart/2018/2/layout/IconVerticalSolidList"/>
    <dgm:cxn modelId="{1C2C3D17-14DE-47E2-B0CC-C49EC04E7831}" type="presParOf" srcId="{1676D9BE-4666-4461-B2D1-28F215A2D2BF}" destId="{D76C8D8B-2F05-4C8E-8843-7A0C14494EA6}" srcOrd="3" destOrd="0" presId="urn:microsoft.com/office/officeart/2018/2/layout/IconVerticalSolidList"/>
    <dgm:cxn modelId="{C0B2E14F-53FA-432A-97B8-8940E2802054}" type="presParOf" srcId="{1676D9BE-4666-4461-B2D1-28F215A2D2BF}" destId="{F7FC02F1-75D4-47A7-9904-42F51F99222B}" srcOrd="4" destOrd="0" presId="urn:microsoft.com/office/officeart/2018/2/layout/IconVerticalSolidList"/>
    <dgm:cxn modelId="{67A71E96-7B84-4031-8454-E167FD12F6B0}" type="presParOf" srcId="{F7FC02F1-75D4-47A7-9904-42F51F99222B}" destId="{C101334D-2312-4B04-A6B5-225876C63117}" srcOrd="0" destOrd="0" presId="urn:microsoft.com/office/officeart/2018/2/layout/IconVerticalSolidList"/>
    <dgm:cxn modelId="{565DCB52-672C-404D-8B25-E109289E2D12}" type="presParOf" srcId="{F7FC02F1-75D4-47A7-9904-42F51F99222B}" destId="{433C86B3-89C8-499B-9AFC-F24414EA1178}" srcOrd="1" destOrd="0" presId="urn:microsoft.com/office/officeart/2018/2/layout/IconVerticalSolidList"/>
    <dgm:cxn modelId="{36E5354F-BF31-48CA-9058-38A980184669}" type="presParOf" srcId="{F7FC02F1-75D4-47A7-9904-42F51F99222B}" destId="{9BC30B1F-01CB-49B5-9493-50E4802D449E}" srcOrd="2" destOrd="0" presId="urn:microsoft.com/office/officeart/2018/2/layout/IconVerticalSolidList"/>
    <dgm:cxn modelId="{7620C35C-5FF6-4F38-892C-10676B08CE3B}" type="presParOf" srcId="{F7FC02F1-75D4-47A7-9904-42F51F99222B}" destId="{283E4961-442B-4374-958C-77473333537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7F6ACF-B7FA-4973-A005-5AB55BBE32C5}"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CDDD109E-6D43-493E-A272-B985AB9FA753}">
      <dgm:prSet/>
      <dgm:spPr/>
      <dgm:t>
        <a:bodyPr/>
        <a:lstStyle/>
        <a:p>
          <a:pPr algn="just">
            <a:lnSpc>
              <a:spcPct val="100000"/>
            </a:lnSpc>
          </a:pPr>
          <a:r>
            <a:rPr lang="en-US" b="1" u="sng" dirty="0">
              <a:latin typeface="Bell MT" panose="02020503060305020303" pitchFamily="18" charset="0"/>
            </a:rPr>
            <a:t>Performance:</a:t>
          </a:r>
          <a:r>
            <a:rPr lang="en-US" dirty="0">
              <a:latin typeface="Bell MT" panose="02020503060305020303" pitchFamily="18" charset="0"/>
            </a:rPr>
            <a:t> </a:t>
          </a:r>
        </a:p>
        <a:p>
          <a:pPr algn="just">
            <a:lnSpc>
              <a:spcPct val="100000"/>
            </a:lnSpc>
          </a:pPr>
          <a:r>
            <a:rPr lang="en-US" dirty="0">
              <a:latin typeface="Bell MT" panose="02020503060305020303" pitchFamily="18" charset="0"/>
            </a:rPr>
            <a:t>Fast response times for all user interactions, ensuring a seamless booking experience. Efficient handling of peak loads, especially during high-demand movie releases or special promotions.</a:t>
          </a:r>
        </a:p>
      </dgm:t>
    </dgm:pt>
    <dgm:pt modelId="{7A9104FD-914E-4BBD-96EF-571D1B9E2CE4}" type="parTrans" cxnId="{93891D96-F990-4A27-BC70-6954A7F655B8}">
      <dgm:prSet/>
      <dgm:spPr/>
      <dgm:t>
        <a:bodyPr/>
        <a:lstStyle/>
        <a:p>
          <a:endParaRPr lang="en-US">
            <a:latin typeface="Bell MT" panose="02020503060305020303" pitchFamily="18" charset="0"/>
          </a:endParaRPr>
        </a:p>
      </dgm:t>
    </dgm:pt>
    <dgm:pt modelId="{EF3FB8F9-B873-49F6-AC39-E153FA192B40}" type="sibTrans" cxnId="{93891D96-F990-4A27-BC70-6954A7F655B8}">
      <dgm:prSet/>
      <dgm:spPr/>
      <dgm:t>
        <a:bodyPr/>
        <a:lstStyle/>
        <a:p>
          <a:endParaRPr lang="en-US">
            <a:latin typeface="Bell MT" panose="02020503060305020303" pitchFamily="18" charset="0"/>
          </a:endParaRPr>
        </a:p>
      </dgm:t>
    </dgm:pt>
    <dgm:pt modelId="{4996419F-73EB-4DB7-98A3-81CB5BC4E535}">
      <dgm:prSet/>
      <dgm:spPr/>
      <dgm:t>
        <a:bodyPr/>
        <a:lstStyle/>
        <a:p>
          <a:pPr algn="just">
            <a:lnSpc>
              <a:spcPct val="100000"/>
            </a:lnSpc>
          </a:pPr>
          <a:r>
            <a:rPr lang="en-US" b="1" u="sng" dirty="0">
              <a:latin typeface="Bell MT" panose="02020503060305020303" pitchFamily="18" charset="0"/>
            </a:rPr>
            <a:t>Scalability:</a:t>
          </a:r>
          <a:r>
            <a:rPr lang="en-US" dirty="0">
              <a:latin typeface="Bell MT" panose="02020503060305020303" pitchFamily="18" charset="0"/>
            </a:rPr>
            <a:t> </a:t>
          </a:r>
        </a:p>
        <a:p>
          <a:pPr algn="just">
            <a:lnSpc>
              <a:spcPct val="100000"/>
            </a:lnSpc>
          </a:pPr>
          <a:r>
            <a:rPr lang="en-US" dirty="0">
              <a:latin typeface="Bell MT" panose="02020503060305020303" pitchFamily="18" charset="0"/>
            </a:rPr>
            <a:t>Ability to accommodate an increasing number of users and data volume without degradation in performance. Flexible architecture to support future expansion or integration with additional services.</a:t>
          </a:r>
        </a:p>
      </dgm:t>
    </dgm:pt>
    <dgm:pt modelId="{5BBF346D-EC0D-4A74-A94C-D3E5F6380628}" type="parTrans" cxnId="{8BD85C1E-BF30-4450-A934-B0CD3560B62B}">
      <dgm:prSet/>
      <dgm:spPr/>
      <dgm:t>
        <a:bodyPr/>
        <a:lstStyle/>
        <a:p>
          <a:endParaRPr lang="en-US">
            <a:latin typeface="Bell MT" panose="02020503060305020303" pitchFamily="18" charset="0"/>
          </a:endParaRPr>
        </a:p>
      </dgm:t>
    </dgm:pt>
    <dgm:pt modelId="{58966F10-033E-40E7-9401-E9C89ECA46D2}" type="sibTrans" cxnId="{8BD85C1E-BF30-4450-A934-B0CD3560B62B}">
      <dgm:prSet/>
      <dgm:spPr/>
      <dgm:t>
        <a:bodyPr/>
        <a:lstStyle/>
        <a:p>
          <a:endParaRPr lang="en-US">
            <a:latin typeface="Bell MT" panose="02020503060305020303" pitchFamily="18" charset="0"/>
          </a:endParaRPr>
        </a:p>
      </dgm:t>
    </dgm:pt>
    <dgm:pt modelId="{9BAC76E7-9469-4FFE-87AB-7A597E5B58F3}" type="pres">
      <dgm:prSet presAssocID="{177F6ACF-B7FA-4973-A005-5AB55BBE32C5}" presName="root" presStyleCnt="0">
        <dgm:presLayoutVars>
          <dgm:dir/>
          <dgm:resizeHandles val="exact"/>
        </dgm:presLayoutVars>
      </dgm:prSet>
      <dgm:spPr/>
    </dgm:pt>
    <dgm:pt modelId="{8BD96572-A8EF-4159-BE02-BEE84B538308}" type="pres">
      <dgm:prSet presAssocID="{CDDD109E-6D43-493E-A272-B985AB9FA753}" presName="compNode" presStyleCnt="0"/>
      <dgm:spPr/>
    </dgm:pt>
    <dgm:pt modelId="{7E0D47C4-3451-4C3E-AE00-C9870D1AE12B}" type="pres">
      <dgm:prSet presAssocID="{CDDD109E-6D43-493E-A272-B985AB9FA753}" presName="bgRect" presStyleLbl="bgShp" presStyleIdx="0" presStyleCnt="2"/>
      <dgm:spPr/>
    </dgm:pt>
    <dgm:pt modelId="{43EC6E4C-D5CC-4911-8E5D-050E37614DC0}" type="pres">
      <dgm:prSet presAssocID="{CDDD109E-6D43-493E-A272-B985AB9FA75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icopter"/>
        </a:ext>
      </dgm:extLst>
    </dgm:pt>
    <dgm:pt modelId="{7C4833E5-A67E-44FE-B203-937699B415A2}" type="pres">
      <dgm:prSet presAssocID="{CDDD109E-6D43-493E-A272-B985AB9FA753}" presName="spaceRect" presStyleCnt="0"/>
      <dgm:spPr/>
    </dgm:pt>
    <dgm:pt modelId="{BD382257-FEDB-4D9F-B25F-90256A76144E}" type="pres">
      <dgm:prSet presAssocID="{CDDD109E-6D43-493E-A272-B985AB9FA753}" presName="parTx" presStyleLbl="revTx" presStyleIdx="0" presStyleCnt="2">
        <dgm:presLayoutVars>
          <dgm:chMax val="0"/>
          <dgm:chPref val="0"/>
        </dgm:presLayoutVars>
      </dgm:prSet>
      <dgm:spPr/>
    </dgm:pt>
    <dgm:pt modelId="{222AF0CE-68E2-4B4D-97B0-ACDFC7D04A2A}" type="pres">
      <dgm:prSet presAssocID="{EF3FB8F9-B873-49F6-AC39-E153FA192B40}" presName="sibTrans" presStyleCnt="0"/>
      <dgm:spPr/>
    </dgm:pt>
    <dgm:pt modelId="{14260220-EDA4-48B4-8C5B-6A1F6C28E963}" type="pres">
      <dgm:prSet presAssocID="{4996419F-73EB-4DB7-98A3-81CB5BC4E535}" presName="compNode" presStyleCnt="0"/>
      <dgm:spPr/>
    </dgm:pt>
    <dgm:pt modelId="{EFEBC998-075A-419D-9DB3-D08CD658A3CA}" type="pres">
      <dgm:prSet presAssocID="{4996419F-73EB-4DB7-98A3-81CB5BC4E535}" presName="bgRect" presStyleLbl="bgShp" presStyleIdx="1" presStyleCnt="2"/>
      <dgm:spPr/>
    </dgm:pt>
    <dgm:pt modelId="{8DB81FA9-6FDB-4FD4-9258-6870554AAFAF}" type="pres">
      <dgm:prSet presAssocID="{4996419F-73EB-4DB7-98A3-81CB5BC4E53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B23C768B-D0DA-42BF-95E1-F63B9824D5BD}" type="pres">
      <dgm:prSet presAssocID="{4996419F-73EB-4DB7-98A3-81CB5BC4E535}" presName="spaceRect" presStyleCnt="0"/>
      <dgm:spPr/>
    </dgm:pt>
    <dgm:pt modelId="{F9697828-BF29-41E9-B126-8A995AAEE9C7}" type="pres">
      <dgm:prSet presAssocID="{4996419F-73EB-4DB7-98A3-81CB5BC4E535}" presName="parTx" presStyleLbl="revTx" presStyleIdx="1" presStyleCnt="2">
        <dgm:presLayoutVars>
          <dgm:chMax val="0"/>
          <dgm:chPref val="0"/>
        </dgm:presLayoutVars>
      </dgm:prSet>
      <dgm:spPr/>
    </dgm:pt>
  </dgm:ptLst>
  <dgm:cxnLst>
    <dgm:cxn modelId="{88EDBE0B-DCD4-4B84-BB8D-D931B927AA72}" type="presOf" srcId="{177F6ACF-B7FA-4973-A005-5AB55BBE32C5}" destId="{9BAC76E7-9469-4FFE-87AB-7A597E5B58F3}" srcOrd="0" destOrd="0" presId="urn:microsoft.com/office/officeart/2018/2/layout/IconVerticalSolidList"/>
    <dgm:cxn modelId="{8BD85C1E-BF30-4450-A934-B0CD3560B62B}" srcId="{177F6ACF-B7FA-4973-A005-5AB55BBE32C5}" destId="{4996419F-73EB-4DB7-98A3-81CB5BC4E535}" srcOrd="1" destOrd="0" parTransId="{5BBF346D-EC0D-4A74-A94C-D3E5F6380628}" sibTransId="{58966F10-033E-40E7-9401-E9C89ECA46D2}"/>
    <dgm:cxn modelId="{2C7A4F54-DB03-4953-A5BB-A42B443F6847}" type="presOf" srcId="{CDDD109E-6D43-493E-A272-B985AB9FA753}" destId="{BD382257-FEDB-4D9F-B25F-90256A76144E}" srcOrd="0" destOrd="0" presId="urn:microsoft.com/office/officeart/2018/2/layout/IconVerticalSolidList"/>
    <dgm:cxn modelId="{0B28068F-7164-4AEB-8C7C-AF70DD1BB9CA}" type="presOf" srcId="{4996419F-73EB-4DB7-98A3-81CB5BC4E535}" destId="{F9697828-BF29-41E9-B126-8A995AAEE9C7}" srcOrd="0" destOrd="0" presId="urn:microsoft.com/office/officeart/2018/2/layout/IconVerticalSolidList"/>
    <dgm:cxn modelId="{93891D96-F990-4A27-BC70-6954A7F655B8}" srcId="{177F6ACF-B7FA-4973-A005-5AB55BBE32C5}" destId="{CDDD109E-6D43-493E-A272-B985AB9FA753}" srcOrd="0" destOrd="0" parTransId="{7A9104FD-914E-4BBD-96EF-571D1B9E2CE4}" sibTransId="{EF3FB8F9-B873-49F6-AC39-E153FA192B40}"/>
    <dgm:cxn modelId="{FBA17ECD-2998-47E9-945F-A6278D55490D}" type="presParOf" srcId="{9BAC76E7-9469-4FFE-87AB-7A597E5B58F3}" destId="{8BD96572-A8EF-4159-BE02-BEE84B538308}" srcOrd="0" destOrd="0" presId="urn:microsoft.com/office/officeart/2018/2/layout/IconVerticalSolidList"/>
    <dgm:cxn modelId="{66CF1487-6138-4ED6-902C-0FA9CD795E12}" type="presParOf" srcId="{8BD96572-A8EF-4159-BE02-BEE84B538308}" destId="{7E0D47C4-3451-4C3E-AE00-C9870D1AE12B}" srcOrd="0" destOrd="0" presId="urn:microsoft.com/office/officeart/2018/2/layout/IconVerticalSolidList"/>
    <dgm:cxn modelId="{8B944D3F-025A-4B2D-8DB5-333AE3F096EB}" type="presParOf" srcId="{8BD96572-A8EF-4159-BE02-BEE84B538308}" destId="{43EC6E4C-D5CC-4911-8E5D-050E37614DC0}" srcOrd="1" destOrd="0" presId="urn:microsoft.com/office/officeart/2018/2/layout/IconVerticalSolidList"/>
    <dgm:cxn modelId="{E678E0B3-C96C-4FB1-9E3C-D1714C1AD2EB}" type="presParOf" srcId="{8BD96572-A8EF-4159-BE02-BEE84B538308}" destId="{7C4833E5-A67E-44FE-B203-937699B415A2}" srcOrd="2" destOrd="0" presId="urn:microsoft.com/office/officeart/2018/2/layout/IconVerticalSolidList"/>
    <dgm:cxn modelId="{867DBB48-8E9F-4C21-96A3-FDCE741F0476}" type="presParOf" srcId="{8BD96572-A8EF-4159-BE02-BEE84B538308}" destId="{BD382257-FEDB-4D9F-B25F-90256A76144E}" srcOrd="3" destOrd="0" presId="urn:microsoft.com/office/officeart/2018/2/layout/IconVerticalSolidList"/>
    <dgm:cxn modelId="{8371BF11-8F69-420E-93DF-3B16B164823F}" type="presParOf" srcId="{9BAC76E7-9469-4FFE-87AB-7A597E5B58F3}" destId="{222AF0CE-68E2-4B4D-97B0-ACDFC7D04A2A}" srcOrd="1" destOrd="0" presId="urn:microsoft.com/office/officeart/2018/2/layout/IconVerticalSolidList"/>
    <dgm:cxn modelId="{30EE0DA2-D14E-4069-BF41-8A78F1B789E0}" type="presParOf" srcId="{9BAC76E7-9469-4FFE-87AB-7A597E5B58F3}" destId="{14260220-EDA4-48B4-8C5B-6A1F6C28E963}" srcOrd="2" destOrd="0" presId="urn:microsoft.com/office/officeart/2018/2/layout/IconVerticalSolidList"/>
    <dgm:cxn modelId="{E27B3D29-E0C8-4042-86B9-397042361139}" type="presParOf" srcId="{14260220-EDA4-48B4-8C5B-6A1F6C28E963}" destId="{EFEBC998-075A-419D-9DB3-D08CD658A3CA}" srcOrd="0" destOrd="0" presId="urn:microsoft.com/office/officeart/2018/2/layout/IconVerticalSolidList"/>
    <dgm:cxn modelId="{52801264-4A8D-4FD6-9D96-7BCFEBEBE6AA}" type="presParOf" srcId="{14260220-EDA4-48B4-8C5B-6A1F6C28E963}" destId="{8DB81FA9-6FDB-4FD4-9258-6870554AAFAF}" srcOrd="1" destOrd="0" presId="urn:microsoft.com/office/officeart/2018/2/layout/IconVerticalSolidList"/>
    <dgm:cxn modelId="{B559DCB4-0494-4101-965D-AED415668A8D}" type="presParOf" srcId="{14260220-EDA4-48B4-8C5B-6A1F6C28E963}" destId="{B23C768B-D0DA-42BF-95E1-F63B9824D5BD}" srcOrd="2" destOrd="0" presId="urn:microsoft.com/office/officeart/2018/2/layout/IconVerticalSolidList"/>
    <dgm:cxn modelId="{88F00A73-8242-4D16-9E0B-49EF39189ECF}" type="presParOf" srcId="{14260220-EDA4-48B4-8C5B-6A1F6C28E963}" destId="{F9697828-BF29-41E9-B126-8A995AAEE9C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42A031F-9C8C-4934-B362-9358C6B4BE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14ED887-E69D-40FA-9FC3-C67BBA1B68F3}">
      <dgm:prSet/>
      <dgm:spPr/>
      <dgm:t>
        <a:bodyPr/>
        <a:lstStyle/>
        <a:p>
          <a:r>
            <a:rPr lang="en-US" b="1" u="sng" dirty="0">
              <a:latin typeface="Bell MT" panose="02020503060305020303" pitchFamily="18" charset="0"/>
            </a:rPr>
            <a:t>Reliability:</a:t>
          </a:r>
          <a:r>
            <a:rPr lang="en-US" dirty="0">
              <a:latin typeface="Bell MT" panose="02020503060305020303" pitchFamily="18" charset="0"/>
            </a:rPr>
            <a:t> </a:t>
          </a:r>
        </a:p>
        <a:p>
          <a:r>
            <a:rPr lang="en-US" dirty="0">
              <a:latin typeface="Bell MT" panose="02020503060305020303" pitchFamily="18" charset="0"/>
            </a:rPr>
            <a:t>High system uptime, with minimal downtime for maintenance or updates. Effective error handling and recovery mechanisms to ensure continuous service availability.</a:t>
          </a:r>
        </a:p>
      </dgm:t>
    </dgm:pt>
    <dgm:pt modelId="{F54F437F-C054-4EDA-BE72-E25E7885852D}" type="parTrans" cxnId="{7D752961-945D-49BF-AF57-509592A66E5A}">
      <dgm:prSet/>
      <dgm:spPr/>
      <dgm:t>
        <a:bodyPr/>
        <a:lstStyle/>
        <a:p>
          <a:endParaRPr lang="en-US">
            <a:latin typeface="Bell MT" panose="02020503060305020303" pitchFamily="18" charset="0"/>
          </a:endParaRPr>
        </a:p>
      </dgm:t>
    </dgm:pt>
    <dgm:pt modelId="{978535D5-4CC2-45AB-B225-E1F0C811353B}" type="sibTrans" cxnId="{7D752961-945D-49BF-AF57-509592A66E5A}">
      <dgm:prSet/>
      <dgm:spPr/>
      <dgm:t>
        <a:bodyPr/>
        <a:lstStyle/>
        <a:p>
          <a:endParaRPr lang="en-US">
            <a:latin typeface="Bell MT" panose="02020503060305020303" pitchFamily="18" charset="0"/>
          </a:endParaRPr>
        </a:p>
      </dgm:t>
    </dgm:pt>
    <dgm:pt modelId="{761583D4-DDD5-4CDE-8EB8-2E3B0B628148}">
      <dgm:prSet/>
      <dgm:spPr/>
      <dgm:t>
        <a:bodyPr/>
        <a:lstStyle/>
        <a:p>
          <a:r>
            <a:rPr lang="en-US" b="1" u="sng" dirty="0">
              <a:latin typeface="Bell MT" panose="02020503060305020303" pitchFamily="18" charset="0"/>
            </a:rPr>
            <a:t>Maintainability:</a:t>
          </a:r>
          <a:r>
            <a:rPr lang="en-US" dirty="0">
              <a:latin typeface="Bell MT" panose="02020503060305020303" pitchFamily="18" charset="0"/>
            </a:rPr>
            <a:t> </a:t>
          </a:r>
        </a:p>
        <a:p>
          <a:r>
            <a:rPr lang="en-US" dirty="0">
              <a:latin typeface="Bell MT" panose="02020503060305020303" pitchFamily="18" charset="0"/>
            </a:rPr>
            <a:t>Ease of system updates and maintenance without significant downtime. Clear documentation and support for future upgrades or troubleshooting.</a:t>
          </a:r>
        </a:p>
      </dgm:t>
    </dgm:pt>
    <dgm:pt modelId="{C7E72D0A-E993-4338-BC54-1862ACC3CA15}" type="parTrans" cxnId="{70826545-23C5-4EAB-A9A1-0B2F7F9CBBCA}">
      <dgm:prSet/>
      <dgm:spPr/>
      <dgm:t>
        <a:bodyPr/>
        <a:lstStyle/>
        <a:p>
          <a:endParaRPr lang="en-US">
            <a:latin typeface="Bell MT" panose="02020503060305020303" pitchFamily="18" charset="0"/>
          </a:endParaRPr>
        </a:p>
      </dgm:t>
    </dgm:pt>
    <dgm:pt modelId="{ED52E684-8B6A-4E49-89D7-0C3FB644D593}" type="sibTrans" cxnId="{70826545-23C5-4EAB-A9A1-0B2F7F9CBBCA}">
      <dgm:prSet/>
      <dgm:spPr/>
      <dgm:t>
        <a:bodyPr/>
        <a:lstStyle/>
        <a:p>
          <a:endParaRPr lang="en-US">
            <a:latin typeface="Bell MT" panose="02020503060305020303" pitchFamily="18" charset="0"/>
          </a:endParaRPr>
        </a:p>
      </dgm:t>
    </dgm:pt>
    <dgm:pt modelId="{3E51AEDF-B067-4D27-BC24-D4AE20E9DF78}">
      <dgm:prSet/>
      <dgm:spPr/>
      <dgm:t>
        <a:bodyPr/>
        <a:lstStyle/>
        <a:p>
          <a:r>
            <a:rPr lang="en-US" b="1" u="sng" dirty="0">
              <a:latin typeface="Bell MT" panose="02020503060305020303" pitchFamily="18" charset="0"/>
            </a:rPr>
            <a:t>Compatibility:</a:t>
          </a:r>
          <a:r>
            <a:rPr lang="en-US" dirty="0">
              <a:latin typeface="Bell MT" panose="02020503060305020303" pitchFamily="18" charset="0"/>
            </a:rPr>
            <a:t> </a:t>
          </a:r>
        </a:p>
        <a:p>
          <a:r>
            <a:rPr lang="en-US" dirty="0">
              <a:latin typeface="Bell MT" panose="02020503060305020303" pitchFamily="18" charset="0"/>
            </a:rPr>
            <a:t>Cross-platform functionality, ensuring consistent user experience across various devices and browsers. Integration capabilities with existing systems and third-party services.</a:t>
          </a:r>
        </a:p>
      </dgm:t>
    </dgm:pt>
    <dgm:pt modelId="{9A60DB32-B937-4777-AF93-C6734CF45E35}" type="parTrans" cxnId="{CBC35A70-FB0F-40AF-BE09-ED8D4AFFDE94}">
      <dgm:prSet/>
      <dgm:spPr/>
      <dgm:t>
        <a:bodyPr/>
        <a:lstStyle/>
        <a:p>
          <a:endParaRPr lang="en-US">
            <a:latin typeface="Bell MT" panose="02020503060305020303" pitchFamily="18" charset="0"/>
          </a:endParaRPr>
        </a:p>
      </dgm:t>
    </dgm:pt>
    <dgm:pt modelId="{016C3B3C-66F1-429B-8853-67769D92C575}" type="sibTrans" cxnId="{CBC35A70-FB0F-40AF-BE09-ED8D4AFFDE94}">
      <dgm:prSet/>
      <dgm:spPr/>
      <dgm:t>
        <a:bodyPr/>
        <a:lstStyle/>
        <a:p>
          <a:endParaRPr lang="en-US">
            <a:latin typeface="Bell MT" panose="02020503060305020303" pitchFamily="18" charset="0"/>
          </a:endParaRPr>
        </a:p>
      </dgm:t>
    </dgm:pt>
    <dgm:pt modelId="{DFC3A719-B8BC-436F-AE65-68CCF6DE5933}" type="pres">
      <dgm:prSet presAssocID="{642A031F-9C8C-4934-B362-9358C6B4BE7D}" presName="root" presStyleCnt="0">
        <dgm:presLayoutVars>
          <dgm:dir/>
          <dgm:resizeHandles val="exact"/>
        </dgm:presLayoutVars>
      </dgm:prSet>
      <dgm:spPr/>
    </dgm:pt>
    <dgm:pt modelId="{46B1468C-22CF-4AC0-BFD0-0B623B22E84B}" type="pres">
      <dgm:prSet presAssocID="{414ED887-E69D-40FA-9FC3-C67BBA1B68F3}" presName="compNode" presStyleCnt="0"/>
      <dgm:spPr/>
    </dgm:pt>
    <dgm:pt modelId="{05F94879-F1CD-4B58-929D-2C150D6E5B51}" type="pres">
      <dgm:prSet presAssocID="{414ED887-E69D-40FA-9FC3-C67BBA1B68F3}" presName="bgRect" presStyleLbl="bgShp" presStyleIdx="0" presStyleCnt="3"/>
      <dgm:spPr/>
    </dgm:pt>
    <dgm:pt modelId="{9BE580C9-9DC2-4934-A59C-0ADFD7B3B2BC}" type="pres">
      <dgm:prSet presAssocID="{414ED887-E69D-40FA-9FC3-C67BBA1B68F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F79D968D-31B1-4308-BA0E-4FDC93FAD3BD}" type="pres">
      <dgm:prSet presAssocID="{414ED887-E69D-40FA-9FC3-C67BBA1B68F3}" presName="spaceRect" presStyleCnt="0"/>
      <dgm:spPr/>
    </dgm:pt>
    <dgm:pt modelId="{BD1CA8E8-DD8C-4E43-BA1B-18253AD20986}" type="pres">
      <dgm:prSet presAssocID="{414ED887-E69D-40FA-9FC3-C67BBA1B68F3}" presName="parTx" presStyleLbl="revTx" presStyleIdx="0" presStyleCnt="3">
        <dgm:presLayoutVars>
          <dgm:chMax val="0"/>
          <dgm:chPref val="0"/>
        </dgm:presLayoutVars>
      </dgm:prSet>
      <dgm:spPr/>
    </dgm:pt>
    <dgm:pt modelId="{BC06201C-79FF-4BA8-AB04-4C612C9B6C9F}" type="pres">
      <dgm:prSet presAssocID="{978535D5-4CC2-45AB-B225-E1F0C811353B}" presName="sibTrans" presStyleCnt="0"/>
      <dgm:spPr/>
    </dgm:pt>
    <dgm:pt modelId="{E0371B6D-5747-4690-877A-8F1CC351DD44}" type="pres">
      <dgm:prSet presAssocID="{761583D4-DDD5-4CDE-8EB8-2E3B0B628148}" presName="compNode" presStyleCnt="0"/>
      <dgm:spPr/>
    </dgm:pt>
    <dgm:pt modelId="{78F9D1A0-E624-485D-A989-D0800DAA75C7}" type="pres">
      <dgm:prSet presAssocID="{761583D4-DDD5-4CDE-8EB8-2E3B0B628148}" presName="bgRect" presStyleLbl="bgShp" presStyleIdx="1" presStyleCnt="3"/>
      <dgm:spPr/>
    </dgm:pt>
    <dgm:pt modelId="{E175F2CD-BB76-4223-A6D8-9C9B56FFB678}" type="pres">
      <dgm:prSet presAssocID="{761583D4-DDD5-4CDE-8EB8-2E3B0B62814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ools"/>
        </a:ext>
      </dgm:extLst>
    </dgm:pt>
    <dgm:pt modelId="{4BD43925-5151-4DF4-B6F5-AE2670528036}" type="pres">
      <dgm:prSet presAssocID="{761583D4-DDD5-4CDE-8EB8-2E3B0B628148}" presName="spaceRect" presStyleCnt="0"/>
      <dgm:spPr/>
    </dgm:pt>
    <dgm:pt modelId="{683F70D6-809D-439B-A569-68C653211904}" type="pres">
      <dgm:prSet presAssocID="{761583D4-DDD5-4CDE-8EB8-2E3B0B628148}" presName="parTx" presStyleLbl="revTx" presStyleIdx="1" presStyleCnt="3">
        <dgm:presLayoutVars>
          <dgm:chMax val="0"/>
          <dgm:chPref val="0"/>
        </dgm:presLayoutVars>
      </dgm:prSet>
      <dgm:spPr/>
    </dgm:pt>
    <dgm:pt modelId="{5193F83D-5F06-4229-A4BE-3B13749BC68C}" type="pres">
      <dgm:prSet presAssocID="{ED52E684-8B6A-4E49-89D7-0C3FB644D593}" presName="sibTrans" presStyleCnt="0"/>
      <dgm:spPr/>
    </dgm:pt>
    <dgm:pt modelId="{940860E4-EB12-43B1-9CF0-E2198862FF14}" type="pres">
      <dgm:prSet presAssocID="{3E51AEDF-B067-4D27-BC24-D4AE20E9DF78}" presName="compNode" presStyleCnt="0"/>
      <dgm:spPr/>
    </dgm:pt>
    <dgm:pt modelId="{7FCBA6B2-5BDB-496A-ACB0-EF3E69722A48}" type="pres">
      <dgm:prSet presAssocID="{3E51AEDF-B067-4D27-BC24-D4AE20E9DF78}" presName="bgRect" presStyleLbl="bgShp" presStyleIdx="2" presStyleCnt="3"/>
      <dgm:spPr/>
    </dgm:pt>
    <dgm:pt modelId="{EC133A3A-67B5-4C48-AD52-B76D501C8BB4}" type="pres">
      <dgm:prSet presAssocID="{3E51AEDF-B067-4D27-BC24-D4AE20E9DF7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D8E2AE69-33B1-4872-916B-DE4797027523}" type="pres">
      <dgm:prSet presAssocID="{3E51AEDF-B067-4D27-BC24-D4AE20E9DF78}" presName="spaceRect" presStyleCnt="0"/>
      <dgm:spPr/>
    </dgm:pt>
    <dgm:pt modelId="{7E363816-14D6-473E-BAB0-B1D0C2759163}" type="pres">
      <dgm:prSet presAssocID="{3E51AEDF-B067-4D27-BC24-D4AE20E9DF78}" presName="parTx" presStyleLbl="revTx" presStyleIdx="2" presStyleCnt="3">
        <dgm:presLayoutVars>
          <dgm:chMax val="0"/>
          <dgm:chPref val="0"/>
        </dgm:presLayoutVars>
      </dgm:prSet>
      <dgm:spPr/>
    </dgm:pt>
  </dgm:ptLst>
  <dgm:cxnLst>
    <dgm:cxn modelId="{7D752961-945D-49BF-AF57-509592A66E5A}" srcId="{642A031F-9C8C-4934-B362-9358C6B4BE7D}" destId="{414ED887-E69D-40FA-9FC3-C67BBA1B68F3}" srcOrd="0" destOrd="0" parTransId="{F54F437F-C054-4EDA-BE72-E25E7885852D}" sibTransId="{978535D5-4CC2-45AB-B225-E1F0C811353B}"/>
    <dgm:cxn modelId="{70826545-23C5-4EAB-A9A1-0B2F7F9CBBCA}" srcId="{642A031F-9C8C-4934-B362-9358C6B4BE7D}" destId="{761583D4-DDD5-4CDE-8EB8-2E3B0B628148}" srcOrd="1" destOrd="0" parTransId="{C7E72D0A-E993-4338-BC54-1862ACC3CA15}" sibTransId="{ED52E684-8B6A-4E49-89D7-0C3FB644D593}"/>
    <dgm:cxn modelId="{29DE226F-72FD-46CF-96E5-E34229DA420C}" type="presOf" srcId="{414ED887-E69D-40FA-9FC3-C67BBA1B68F3}" destId="{BD1CA8E8-DD8C-4E43-BA1B-18253AD20986}" srcOrd="0" destOrd="0" presId="urn:microsoft.com/office/officeart/2018/2/layout/IconVerticalSolidList"/>
    <dgm:cxn modelId="{CBC35A70-FB0F-40AF-BE09-ED8D4AFFDE94}" srcId="{642A031F-9C8C-4934-B362-9358C6B4BE7D}" destId="{3E51AEDF-B067-4D27-BC24-D4AE20E9DF78}" srcOrd="2" destOrd="0" parTransId="{9A60DB32-B937-4777-AF93-C6734CF45E35}" sibTransId="{016C3B3C-66F1-429B-8853-67769D92C575}"/>
    <dgm:cxn modelId="{69B7399F-7E03-47F9-97BA-D140F13E32DC}" type="presOf" srcId="{642A031F-9C8C-4934-B362-9358C6B4BE7D}" destId="{DFC3A719-B8BC-436F-AE65-68CCF6DE5933}" srcOrd="0" destOrd="0" presId="urn:microsoft.com/office/officeart/2018/2/layout/IconVerticalSolidList"/>
    <dgm:cxn modelId="{6F1BBEEB-875C-42A1-8745-0F154A1CF3AC}" type="presOf" srcId="{3E51AEDF-B067-4D27-BC24-D4AE20E9DF78}" destId="{7E363816-14D6-473E-BAB0-B1D0C2759163}" srcOrd="0" destOrd="0" presId="urn:microsoft.com/office/officeart/2018/2/layout/IconVerticalSolidList"/>
    <dgm:cxn modelId="{CB3F3BFD-E4DA-4724-928A-06DB8B9AA101}" type="presOf" srcId="{761583D4-DDD5-4CDE-8EB8-2E3B0B628148}" destId="{683F70D6-809D-439B-A569-68C653211904}" srcOrd="0" destOrd="0" presId="urn:microsoft.com/office/officeart/2018/2/layout/IconVerticalSolidList"/>
    <dgm:cxn modelId="{95DECC5C-0E47-4EBA-8F43-C44894E754D2}" type="presParOf" srcId="{DFC3A719-B8BC-436F-AE65-68CCF6DE5933}" destId="{46B1468C-22CF-4AC0-BFD0-0B623B22E84B}" srcOrd="0" destOrd="0" presId="urn:microsoft.com/office/officeart/2018/2/layout/IconVerticalSolidList"/>
    <dgm:cxn modelId="{D3AAAF17-9286-40BD-B919-652FFCC3BA19}" type="presParOf" srcId="{46B1468C-22CF-4AC0-BFD0-0B623B22E84B}" destId="{05F94879-F1CD-4B58-929D-2C150D6E5B51}" srcOrd="0" destOrd="0" presId="urn:microsoft.com/office/officeart/2018/2/layout/IconVerticalSolidList"/>
    <dgm:cxn modelId="{43BEEC97-AE36-43EB-B1A9-DBF523BD0F03}" type="presParOf" srcId="{46B1468C-22CF-4AC0-BFD0-0B623B22E84B}" destId="{9BE580C9-9DC2-4934-A59C-0ADFD7B3B2BC}" srcOrd="1" destOrd="0" presId="urn:microsoft.com/office/officeart/2018/2/layout/IconVerticalSolidList"/>
    <dgm:cxn modelId="{8119C43E-932C-4001-BEE7-A95CAE0BB50D}" type="presParOf" srcId="{46B1468C-22CF-4AC0-BFD0-0B623B22E84B}" destId="{F79D968D-31B1-4308-BA0E-4FDC93FAD3BD}" srcOrd="2" destOrd="0" presId="urn:microsoft.com/office/officeart/2018/2/layout/IconVerticalSolidList"/>
    <dgm:cxn modelId="{4C61453C-ACA2-417C-8467-6CBFA681D453}" type="presParOf" srcId="{46B1468C-22CF-4AC0-BFD0-0B623B22E84B}" destId="{BD1CA8E8-DD8C-4E43-BA1B-18253AD20986}" srcOrd="3" destOrd="0" presId="urn:microsoft.com/office/officeart/2018/2/layout/IconVerticalSolidList"/>
    <dgm:cxn modelId="{A95DCCE6-D422-4B00-A201-54E63D2E746B}" type="presParOf" srcId="{DFC3A719-B8BC-436F-AE65-68CCF6DE5933}" destId="{BC06201C-79FF-4BA8-AB04-4C612C9B6C9F}" srcOrd="1" destOrd="0" presId="urn:microsoft.com/office/officeart/2018/2/layout/IconVerticalSolidList"/>
    <dgm:cxn modelId="{77009C50-D1D2-43C3-9FEC-7E5E9D05AE23}" type="presParOf" srcId="{DFC3A719-B8BC-436F-AE65-68CCF6DE5933}" destId="{E0371B6D-5747-4690-877A-8F1CC351DD44}" srcOrd="2" destOrd="0" presId="urn:microsoft.com/office/officeart/2018/2/layout/IconVerticalSolidList"/>
    <dgm:cxn modelId="{C360D92F-FAD8-4A10-8676-C13577D82F12}" type="presParOf" srcId="{E0371B6D-5747-4690-877A-8F1CC351DD44}" destId="{78F9D1A0-E624-485D-A989-D0800DAA75C7}" srcOrd="0" destOrd="0" presId="urn:microsoft.com/office/officeart/2018/2/layout/IconVerticalSolidList"/>
    <dgm:cxn modelId="{D3D0C2E9-DE7B-4706-A6E0-2F512CB76109}" type="presParOf" srcId="{E0371B6D-5747-4690-877A-8F1CC351DD44}" destId="{E175F2CD-BB76-4223-A6D8-9C9B56FFB678}" srcOrd="1" destOrd="0" presId="urn:microsoft.com/office/officeart/2018/2/layout/IconVerticalSolidList"/>
    <dgm:cxn modelId="{8EE75863-FD0F-4607-96DE-AFDECD4806B6}" type="presParOf" srcId="{E0371B6D-5747-4690-877A-8F1CC351DD44}" destId="{4BD43925-5151-4DF4-B6F5-AE2670528036}" srcOrd="2" destOrd="0" presId="urn:microsoft.com/office/officeart/2018/2/layout/IconVerticalSolidList"/>
    <dgm:cxn modelId="{DDA52DA0-56E2-4D6B-B712-CE146E7BED32}" type="presParOf" srcId="{E0371B6D-5747-4690-877A-8F1CC351DD44}" destId="{683F70D6-809D-439B-A569-68C653211904}" srcOrd="3" destOrd="0" presId="urn:microsoft.com/office/officeart/2018/2/layout/IconVerticalSolidList"/>
    <dgm:cxn modelId="{321B6507-5C37-480D-A727-0593FACA2DF1}" type="presParOf" srcId="{DFC3A719-B8BC-436F-AE65-68CCF6DE5933}" destId="{5193F83D-5F06-4229-A4BE-3B13749BC68C}" srcOrd="3" destOrd="0" presId="urn:microsoft.com/office/officeart/2018/2/layout/IconVerticalSolidList"/>
    <dgm:cxn modelId="{69468353-4549-4B64-A7F3-D232D497021E}" type="presParOf" srcId="{DFC3A719-B8BC-436F-AE65-68CCF6DE5933}" destId="{940860E4-EB12-43B1-9CF0-E2198862FF14}" srcOrd="4" destOrd="0" presId="urn:microsoft.com/office/officeart/2018/2/layout/IconVerticalSolidList"/>
    <dgm:cxn modelId="{718057AE-7BFF-456F-BB85-22B011C3D353}" type="presParOf" srcId="{940860E4-EB12-43B1-9CF0-E2198862FF14}" destId="{7FCBA6B2-5BDB-496A-ACB0-EF3E69722A48}" srcOrd="0" destOrd="0" presId="urn:microsoft.com/office/officeart/2018/2/layout/IconVerticalSolidList"/>
    <dgm:cxn modelId="{0745D447-D06A-40F6-A6F5-A0326375CA1C}" type="presParOf" srcId="{940860E4-EB12-43B1-9CF0-E2198862FF14}" destId="{EC133A3A-67B5-4C48-AD52-B76D501C8BB4}" srcOrd="1" destOrd="0" presId="urn:microsoft.com/office/officeart/2018/2/layout/IconVerticalSolidList"/>
    <dgm:cxn modelId="{F866771D-09BC-47C9-B410-B192DE5605E1}" type="presParOf" srcId="{940860E4-EB12-43B1-9CF0-E2198862FF14}" destId="{D8E2AE69-33B1-4872-916B-DE4797027523}" srcOrd="2" destOrd="0" presId="urn:microsoft.com/office/officeart/2018/2/layout/IconVerticalSolidList"/>
    <dgm:cxn modelId="{920DC609-83AC-4131-A8F0-7F9AE999A4A1}" type="presParOf" srcId="{940860E4-EB12-43B1-9CF0-E2198862FF14}" destId="{7E363816-14D6-473E-BAB0-B1D0C275916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0E6484-669D-4F92-BC70-8EDD85BDC769}">
      <dsp:nvSpPr>
        <dsp:cNvPr id="0" name=""/>
        <dsp:cNvSpPr/>
      </dsp:nvSpPr>
      <dsp:spPr>
        <a:xfrm>
          <a:off x="0" y="0"/>
          <a:ext cx="9448998" cy="74646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dirty="0">
              <a:latin typeface="Times New Roman" panose="02020603050405020304" pitchFamily="18" charset="0"/>
              <a:cs typeface="Times New Roman" panose="02020603050405020304" pitchFamily="18" charset="0"/>
            </a:rPr>
            <a:t>Contents</a:t>
          </a:r>
        </a:p>
      </dsp:txBody>
      <dsp:txXfrm>
        <a:off x="36439" y="36439"/>
        <a:ext cx="9376120" cy="673582"/>
      </dsp:txXfrm>
    </dsp:sp>
    <dsp:sp modelId="{A51E3458-C0E8-40E2-A230-9C2CD51A27F1}">
      <dsp:nvSpPr>
        <dsp:cNvPr id="0" name=""/>
        <dsp:cNvSpPr/>
      </dsp:nvSpPr>
      <dsp:spPr>
        <a:xfrm>
          <a:off x="0" y="747449"/>
          <a:ext cx="9448998" cy="4280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0006" tIns="27940" rIns="156464" bIns="27940" numCol="1" spcCol="1270" anchor="t" anchorCtr="0">
          <a:noAutofit/>
        </a:bodyPr>
        <a:lstStyle/>
        <a:p>
          <a:pPr marL="171450" lvl="1" indent="-171450" algn="l" defTabSz="755650">
            <a:lnSpc>
              <a:spcPct val="90000"/>
            </a:lnSpc>
            <a:spcBef>
              <a:spcPct val="0"/>
            </a:spcBef>
            <a:spcAft>
              <a:spcPct val="20000"/>
            </a:spcAft>
            <a:buChar char="•"/>
          </a:pPr>
          <a:endParaRPr lang="en-US" sz="1700" kern="1200" dirty="0">
            <a:latin typeface="Bell MT" panose="02020503060305020303" pitchFamily="18" charset="0"/>
          </a:endParaRPr>
        </a:p>
        <a:p>
          <a:pPr marL="171450" lvl="1" indent="-171450" algn="l" defTabSz="755650">
            <a:lnSpc>
              <a:spcPct val="90000"/>
            </a:lnSpc>
            <a:spcBef>
              <a:spcPct val="0"/>
            </a:spcBef>
            <a:spcAft>
              <a:spcPct val="20000"/>
            </a:spcAft>
            <a:buChar char="•"/>
          </a:pPr>
          <a:r>
            <a:rPr lang="en-US" sz="1700" kern="1200" dirty="0">
              <a:latin typeface="Bell MT" panose="02020503060305020303" pitchFamily="18" charset="0"/>
            </a:rPr>
            <a:t>Introduction</a:t>
          </a:r>
        </a:p>
        <a:p>
          <a:pPr marL="171450" lvl="1" indent="-171450" algn="l" defTabSz="755650">
            <a:lnSpc>
              <a:spcPct val="90000"/>
            </a:lnSpc>
            <a:spcBef>
              <a:spcPct val="0"/>
            </a:spcBef>
            <a:spcAft>
              <a:spcPct val="20000"/>
            </a:spcAft>
            <a:buChar char="•"/>
          </a:pPr>
          <a:r>
            <a:rPr lang="en-US" sz="1700" kern="1200" dirty="0">
              <a:latin typeface="Bell MT" panose="02020503060305020303" pitchFamily="18" charset="0"/>
            </a:rPr>
            <a:t>Problem statement</a:t>
          </a:r>
        </a:p>
        <a:p>
          <a:pPr marL="171450" lvl="1" indent="-171450" algn="l" defTabSz="755650">
            <a:lnSpc>
              <a:spcPct val="90000"/>
            </a:lnSpc>
            <a:spcBef>
              <a:spcPct val="0"/>
            </a:spcBef>
            <a:spcAft>
              <a:spcPct val="20000"/>
            </a:spcAft>
            <a:buChar char="•"/>
          </a:pPr>
          <a:r>
            <a:rPr lang="en-US" sz="1700" kern="1200" dirty="0">
              <a:latin typeface="Bell MT" panose="02020503060305020303" pitchFamily="18" charset="0"/>
            </a:rPr>
            <a:t>Purpose of the system and importance</a:t>
          </a:r>
        </a:p>
        <a:p>
          <a:pPr marL="171450" lvl="1" indent="-171450" algn="l" defTabSz="755650">
            <a:lnSpc>
              <a:spcPct val="90000"/>
            </a:lnSpc>
            <a:spcBef>
              <a:spcPct val="0"/>
            </a:spcBef>
            <a:spcAft>
              <a:spcPct val="20000"/>
            </a:spcAft>
            <a:buChar char="•"/>
          </a:pPr>
          <a:r>
            <a:rPr lang="en-US" sz="1700" kern="1200" dirty="0">
              <a:latin typeface="Bell MT" panose="02020503060305020303" pitchFamily="18" charset="0"/>
            </a:rPr>
            <a:t>Software Requirements </a:t>
          </a:r>
        </a:p>
        <a:p>
          <a:pPr marL="171450" lvl="1" indent="-171450" algn="l" defTabSz="755650">
            <a:lnSpc>
              <a:spcPct val="90000"/>
            </a:lnSpc>
            <a:spcBef>
              <a:spcPct val="0"/>
            </a:spcBef>
            <a:spcAft>
              <a:spcPct val="20000"/>
            </a:spcAft>
            <a:buChar char="•"/>
          </a:pPr>
          <a:r>
            <a:rPr lang="en-US" sz="1700" kern="1200" dirty="0">
              <a:latin typeface="Bell MT" panose="02020503060305020303" pitchFamily="18" charset="0"/>
            </a:rPr>
            <a:t>Functional requirements</a:t>
          </a:r>
        </a:p>
        <a:p>
          <a:pPr marL="171450" lvl="1" indent="-171450" algn="l" defTabSz="755650">
            <a:lnSpc>
              <a:spcPct val="90000"/>
            </a:lnSpc>
            <a:spcBef>
              <a:spcPct val="0"/>
            </a:spcBef>
            <a:spcAft>
              <a:spcPct val="20000"/>
            </a:spcAft>
            <a:buChar char="•"/>
          </a:pPr>
          <a:r>
            <a:rPr lang="en-US" sz="1700" kern="1200" dirty="0">
              <a:latin typeface="Bell MT" panose="02020503060305020303" pitchFamily="18" charset="0"/>
            </a:rPr>
            <a:t>Non - functional requirements</a:t>
          </a:r>
        </a:p>
        <a:p>
          <a:pPr marL="171450" lvl="1" indent="-171450" algn="l" defTabSz="755650">
            <a:lnSpc>
              <a:spcPct val="90000"/>
            </a:lnSpc>
            <a:spcBef>
              <a:spcPct val="0"/>
            </a:spcBef>
            <a:spcAft>
              <a:spcPct val="20000"/>
            </a:spcAft>
            <a:buChar char="•"/>
          </a:pPr>
          <a:r>
            <a:rPr lang="en-US" sz="1700" kern="1200" dirty="0">
              <a:latin typeface="Bell MT" panose="02020503060305020303" pitchFamily="18" charset="0"/>
            </a:rPr>
            <a:t>Entities</a:t>
          </a:r>
        </a:p>
        <a:p>
          <a:pPr marL="171450" lvl="1" indent="-171450" algn="l" defTabSz="755650">
            <a:lnSpc>
              <a:spcPct val="90000"/>
            </a:lnSpc>
            <a:spcBef>
              <a:spcPct val="0"/>
            </a:spcBef>
            <a:spcAft>
              <a:spcPct val="20000"/>
            </a:spcAft>
            <a:buChar char="•"/>
          </a:pPr>
          <a:r>
            <a:rPr lang="en-US" sz="1700" kern="1200" dirty="0">
              <a:latin typeface="Bell MT" panose="02020503060305020303" pitchFamily="18" charset="0"/>
            </a:rPr>
            <a:t>Class diagram</a:t>
          </a:r>
        </a:p>
        <a:p>
          <a:pPr marL="171450" lvl="1" indent="-171450" algn="l" defTabSz="755650">
            <a:lnSpc>
              <a:spcPct val="90000"/>
            </a:lnSpc>
            <a:spcBef>
              <a:spcPct val="0"/>
            </a:spcBef>
            <a:spcAft>
              <a:spcPct val="20000"/>
            </a:spcAft>
            <a:buChar char="•"/>
          </a:pPr>
          <a:r>
            <a:rPr lang="en-US" sz="1700" kern="1200" dirty="0">
              <a:latin typeface="Bell MT" panose="02020503060305020303" pitchFamily="18" charset="0"/>
            </a:rPr>
            <a:t>Use case diagram</a:t>
          </a:r>
        </a:p>
        <a:p>
          <a:pPr marL="171450" lvl="1" indent="-171450" algn="l" defTabSz="755650">
            <a:lnSpc>
              <a:spcPct val="90000"/>
            </a:lnSpc>
            <a:spcBef>
              <a:spcPct val="0"/>
            </a:spcBef>
            <a:spcAft>
              <a:spcPct val="20000"/>
            </a:spcAft>
            <a:buChar char="•"/>
          </a:pPr>
          <a:r>
            <a:rPr lang="en-US" sz="1700" kern="1200" dirty="0">
              <a:latin typeface="Bell MT" panose="02020503060305020303" pitchFamily="18" charset="0"/>
            </a:rPr>
            <a:t>ER diagram</a:t>
          </a:r>
        </a:p>
        <a:p>
          <a:pPr marL="171450" lvl="1" indent="-171450" algn="l" defTabSz="755650">
            <a:lnSpc>
              <a:spcPct val="90000"/>
            </a:lnSpc>
            <a:spcBef>
              <a:spcPct val="0"/>
            </a:spcBef>
            <a:spcAft>
              <a:spcPct val="20000"/>
            </a:spcAft>
            <a:buChar char="•"/>
          </a:pPr>
          <a:r>
            <a:rPr lang="en-US" sz="1700" kern="1200" dirty="0">
              <a:latin typeface="Bell MT" panose="02020503060305020303" pitchFamily="18" charset="0"/>
            </a:rPr>
            <a:t>Sequence diagram</a:t>
          </a:r>
        </a:p>
        <a:p>
          <a:pPr marL="171450" lvl="1" indent="-171450" algn="l" defTabSz="755650">
            <a:lnSpc>
              <a:spcPct val="90000"/>
            </a:lnSpc>
            <a:spcBef>
              <a:spcPct val="0"/>
            </a:spcBef>
            <a:spcAft>
              <a:spcPct val="20000"/>
            </a:spcAft>
            <a:buChar char="•"/>
          </a:pPr>
          <a:r>
            <a:rPr lang="en-US" sz="1700" kern="1200" dirty="0">
              <a:latin typeface="Bell MT" panose="02020503060305020303" pitchFamily="18" charset="0"/>
            </a:rPr>
            <a:t>Challenges faced</a:t>
          </a:r>
        </a:p>
        <a:p>
          <a:pPr marL="171450" lvl="1" indent="-171450" algn="l" defTabSz="755650">
            <a:lnSpc>
              <a:spcPct val="90000"/>
            </a:lnSpc>
            <a:spcBef>
              <a:spcPct val="0"/>
            </a:spcBef>
            <a:spcAft>
              <a:spcPct val="20000"/>
            </a:spcAft>
            <a:buChar char="•"/>
          </a:pPr>
          <a:r>
            <a:rPr lang="en-US" sz="1700" kern="1200" dirty="0">
              <a:latin typeface="Bell MT" panose="02020503060305020303" pitchFamily="18" charset="0"/>
            </a:rPr>
            <a:t>Future enhancements</a:t>
          </a:r>
        </a:p>
        <a:p>
          <a:pPr marL="171450" lvl="1" indent="-171450" algn="l" defTabSz="755650">
            <a:lnSpc>
              <a:spcPct val="90000"/>
            </a:lnSpc>
            <a:spcBef>
              <a:spcPct val="0"/>
            </a:spcBef>
            <a:spcAft>
              <a:spcPct val="20000"/>
            </a:spcAft>
            <a:buChar char="•"/>
          </a:pPr>
          <a:r>
            <a:rPr lang="en-US" sz="1700" kern="1200" dirty="0">
              <a:latin typeface="Bell MT" panose="02020503060305020303" pitchFamily="18" charset="0"/>
            </a:rPr>
            <a:t>Conclusion</a:t>
          </a:r>
        </a:p>
        <a:p>
          <a:pPr marL="171450" lvl="1" indent="-171450" algn="l" defTabSz="755650">
            <a:lnSpc>
              <a:spcPct val="90000"/>
            </a:lnSpc>
            <a:spcBef>
              <a:spcPct val="0"/>
            </a:spcBef>
            <a:spcAft>
              <a:spcPct val="20000"/>
            </a:spcAft>
            <a:buChar char="•"/>
          </a:pPr>
          <a:endParaRPr lang="en-US" sz="1700" kern="1200" dirty="0">
            <a:latin typeface="Centaur" panose="02030504050205020304" pitchFamily="18" charset="0"/>
          </a:endParaRPr>
        </a:p>
      </dsp:txBody>
      <dsp:txXfrm>
        <a:off x="0" y="747449"/>
        <a:ext cx="9448998" cy="42807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01FD2-F32D-40B2-8929-C253DC6655B6}">
      <dsp:nvSpPr>
        <dsp:cNvPr id="0" name=""/>
        <dsp:cNvSpPr/>
      </dsp:nvSpPr>
      <dsp:spPr>
        <a:xfrm>
          <a:off x="0" y="717"/>
          <a:ext cx="63016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EC1F88-C7EF-4F3A-858C-91293BDEFF61}">
      <dsp:nvSpPr>
        <dsp:cNvPr id="0" name=""/>
        <dsp:cNvSpPr/>
      </dsp:nvSpPr>
      <dsp:spPr>
        <a:xfrm>
          <a:off x="507973" y="378548"/>
          <a:ext cx="923587" cy="923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2DB222-AC49-4834-AC50-282F360F0C5D}">
      <dsp:nvSpPr>
        <dsp:cNvPr id="0" name=""/>
        <dsp:cNvSpPr/>
      </dsp:nvSpPr>
      <dsp:spPr>
        <a:xfrm>
          <a:off x="1939533" y="717"/>
          <a:ext cx="43620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666750">
            <a:lnSpc>
              <a:spcPct val="100000"/>
            </a:lnSpc>
            <a:spcBef>
              <a:spcPct val="0"/>
            </a:spcBef>
            <a:spcAft>
              <a:spcPct val="35000"/>
            </a:spcAft>
            <a:buNone/>
          </a:pPr>
          <a:r>
            <a:rPr lang="en-US" sz="1500" b="1" u="sng" kern="1200" dirty="0">
              <a:latin typeface="Bell MT" panose="02020503060305020303" pitchFamily="18" charset="0"/>
            </a:rPr>
            <a:t>User Registration:</a:t>
          </a:r>
        </a:p>
        <a:p>
          <a:pPr marL="0" lvl="0" indent="0" algn="just" defTabSz="666750">
            <a:lnSpc>
              <a:spcPct val="100000"/>
            </a:lnSpc>
            <a:spcBef>
              <a:spcPct val="0"/>
            </a:spcBef>
            <a:spcAft>
              <a:spcPct val="35000"/>
            </a:spcAft>
            <a:buNone/>
          </a:pPr>
          <a:r>
            <a:rPr lang="en-US" sz="1500" kern="1200" dirty="0">
              <a:latin typeface="Bell MT" panose="02020503060305020303" pitchFamily="18" charset="0"/>
            </a:rPr>
            <a:t>Allow new users to create profiles with personal details. Enable existing users to log in and manage their accounts. Secure authentication and account recovery options.</a:t>
          </a:r>
        </a:p>
      </dsp:txBody>
      <dsp:txXfrm>
        <a:off x="1939533" y="717"/>
        <a:ext cx="4362067" cy="1679249"/>
      </dsp:txXfrm>
    </dsp:sp>
    <dsp:sp modelId="{A60DF79D-312C-49EB-B512-AC23764DC0F7}">
      <dsp:nvSpPr>
        <dsp:cNvPr id="0" name=""/>
        <dsp:cNvSpPr/>
      </dsp:nvSpPr>
      <dsp:spPr>
        <a:xfrm>
          <a:off x="0" y="2099779"/>
          <a:ext cx="63016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19CC06-2F37-4327-991C-EC503BA9CF0A}">
      <dsp:nvSpPr>
        <dsp:cNvPr id="0" name=""/>
        <dsp:cNvSpPr/>
      </dsp:nvSpPr>
      <dsp:spPr>
        <a:xfrm>
          <a:off x="507973" y="2477610"/>
          <a:ext cx="923587" cy="923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1997B6-9804-4028-99FB-91E332B36C04}">
      <dsp:nvSpPr>
        <dsp:cNvPr id="0" name=""/>
        <dsp:cNvSpPr/>
      </dsp:nvSpPr>
      <dsp:spPr>
        <a:xfrm>
          <a:off x="1939533" y="2099779"/>
          <a:ext cx="43620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666750">
            <a:lnSpc>
              <a:spcPct val="100000"/>
            </a:lnSpc>
            <a:spcBef>
              <a:spcPct val="0"/>
            </a:spcBef>
            <a:spcAft>
              <a:spcPct val="35000"/>
            </a:spcAft>
            <a:buNone/>
          </a:pPr>
          <a:r>
            <a:rPr lang="en-US" sz="1500" b="1" u="sng" kern="1200" dirty="0">
              <a:latin typeface="Bell MT" panose="02020503060305020303" pitchFamily="18" charset="0"/>
            </a:rPr>
            <a:t>Show and Movie Query: </a:t>
          </a:r>
        </a:p>
        <a:p>
          <a:pPr marL="0" lvl="0" indent="0" algn="just" defTabSz="666750">
            <a:lnSpc>
              <a:spcPct val="100000"/>
            </a:lnSpc>
            <a:spcBef>
              <a:spcPct val="0"/>
            </a:spcBef>
            <a:spcAft>
              <a:spcPct val="35000"/>
            </a:spcAft>
            <a:buNone/>
          </a:pPr>
          <a:r>
            <a:rPr lang="en-US" sz="1500" kern="1200" dirty="0">
              <a:latin typeface="Bell MT" panose="02020503060305020303" pitchFamily="18" charset="0"/>
            </a:rPr>
            <a:t>Provide real-time information on movie schedules and seat availability. Offer detailed views of movie descriptions, ratings, and actor information. Enable search functionality by movie name or showtime.</a:t>
          </a:r>
        </a:p>
      </dsp:txBody>
      <dsp:txXfrm>
        <a:off x="1939533" y="2099779"/>
        <a:ext cx="4362067" cy="1679249"/>
      </dsp:txXfrm>
    </dsp:sp>
    <dsp:sp modelId="{7284C9D2-D051-4B81-839A-9C37C0025BDF}">
      <dsp:nvSpPr>
        <dsp:cNvPr id="0" name=""/>
        <dsp:cNvSpPr/>
      </dsp:nvSpPr>
      <dsp:spPr>
        <a:xfrm>
          <a:off x="0" y="4198841"/>
          <a:ext cx="63016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7AFE5D-AD5B-4864-8E03-B945B5F65B96}">
      <dsp:nvSpPr>
        <dsp:cNvPr id="0" name=""/>
        <dsp:cNvSpPr/>
      </dsp:nvSpPr>
      <dsp:spPr>
        <a:xfrm>
          <a:off x="507973" y="4576672"/>
          <a:ext cx="923587" cy="9235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B95D4C-3871-481F-AE80-AA4AA90D9456}">
      <dsp:nvSpPr>
        <dsp:cNvPr id="0" name=""/>
        <dsp:cNvSpPr/>
      </dsp:nvSpPr>
      <dsp:spPr>
        <a:xfrm>
          <a:off x="1939533" y="4198841"/>
          <a:ext cx="43620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just" defTabSz="666750">
            <a:lnSpc>
              <a:spcPct val="100000"/>
            </a:lnSpc>
            <a:spcBef>
              <a:spcPct val="0"/>
            </a:spcBef>
            <a:spcAft>
              <a:spcPct val="35000"/>
            </a:spcAft>
            <a:buNone/>
          </a:pPr>
          <a:r>
            <a:rPr lang="en-US" sz="1500" b="1" u="sng" kern="1200" dirty="0">
              <a:latin typeface="Bell MT" panose="02020503060305020303" pitchFamily="18" charset="0"/>
            </a:rPr>
            <a:t>Seat Booking:</a:t>
          </a:r>
          <a:r>
            <a:rPr lang="en-US" sz="1500" kern="1200" dirty="0">
              <a:latin typeface="Bell MT" panose="02020503060305020303" pitchFamily="18" charset="0"/>
            </a:rPr>
            <a:t> </a:t>
          </a:r>
        </a:p>
        <a:p>
          <a:pPr marL="0" lvl="0" indent="0" algn="just" defTabSz="666750">
            <a:lnSpc>
              <a:spcPct val="100000"/>
            </a:lnSpc>
            <a:spcBef>
              <a:spcPct val="0"/>
            </a:spcBef>
            <a:spcAft>
              <a:spcPct val="35000"/>
            </a:spcAft>
            <a:buNone/>
          </a:pPr>
          <a:r>
            <a:rPr lang="en-US" sz="1500" kern="1200" dirty="0">
              <a:latin typeface="Bell MT" panose="02020503060305020303" pitchFamily="18" charset="0"/>
            </a:rPr>
            <a:t>Facilitate the selection of seats and booking for various showtimes. Confirm bookings instantly and provide digital ticket options.</a:t>
          </a:r>
        </a:p>
      </dsp:txBody>
      <dsp:txXfrm>
        <a:off x="1939533" y="4198841"/>
        <a:ext cx="4362067" cy="16792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2F57FC-AA50-43F1-B360-904CB789795F}">
      <dsp:nvSpPr>
        <dsp:cNvPr id="0" name=""/>
        <dsp:cNvSpPr/>
      </dsp:nvSpPr>
      <dsp:spPr>
        <a:xfrm>
          <a:off x="0" y="781"/>
          <a:ext cx="6488883" cy="18283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BBEEF2-B916-4300-827B-ECCCC0C579BF}">
      <dsp:nvSpPr>
        <dsp:cNvPr id="0" name=""/>
        <dsp:cNvSpPr/>
      </dsp:nvSpPr>
      <dsp:spPr>
        <a:xfrm>
          <a:off x="553076" y="412160"/>
          <a:ext cx="1005594" cy="10055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CD47C6-287A-48A2-9124-215BE04C893D}">
      <dsp:nvSpPr>
        <dsp:cNvPr id="0" name=""/>
        <dsp:cNvSpPr/>
      </dsp:nvSpPr>
      <dsp:spPr>
        <a:xfrm>
          <a:off x="2111748" y="781"/>
          <a:ext cx="4377134" cy="182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01" tIns="193501" rIns="193501" bIns="193501" numCol="1" spcCol="1270" anchor="ctr" anchorCtr="0">
          <a:noAutofit/>
        </a:bodyPr>
        <a:lstStyle/>
        <a:p>
          <a:pPr marL="0" lvl="0" indent="0" algn="just" defTabSz="622300">
            <a:lnSpc>
              <a:spcPct val="100000"/>
            </a:lnSpc>
            <a:spcBef>
              <a:spcPct val="0"/>
            </a:spcBef>
            <a:spcAft>
              <a:spcPct val="35000"/>
            </a:spcAft>
            <a:buNone/>
          </a:pPr>
          <a:r>
            <a:rPr lang="en-US" sz="1400" b="1" u="sng" kern="1200" dirty="0">
              <a:latin typeface="Bell MT" panose="02020503060305020303" pitchFamily="18" charset="0"/>
            </a:rPr>
            <a:t>Booking Management:</a:t>
          </a:r>
          <a:r>
            <a:rPr lang="en-US" sz="1400" b="0" u="none" kern="1200" dirty="0">
              <a:latin typeface="Bell MT" panose="02020503060305020303" pitchFamily="18" charset="0"/>
            </a:rPr>
            <a:t>
Allow users to view or cancel bookings.
Enforce cancellation policies and issue refunds where applicable.
Update seat availability in real-time post-booking or cancellation.</a:t>
          </a:r>
        </a:p>
      </dsp:txBody>
      <dsp:txXfrm>
        <a:off x="2111748" y="781"/>
        <a:ext cx="4377134" cy="1828353"/>
      </dsp:txXfrm>
    </dsp:sp>
    <dsp:sp modelId="{0050A51B-2B80-4B95-A2E3-1036A172E002}">
      <dsp:nvSpPr>
        <dsp:cNvPr id="0" name=""/>
        <dsp:cNvSpPr/>
      </dsp:nvSpPr>
      <dsp:spPr>
        <a:xfrm>
          <a:off x="0" y="2286223"/>
          <a:ext cx="6488883" cy="18283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81D738-AF12-4C51-938D-C6A52E943574}">
      <dsp:nvSpPr>
        <dsp:cNvPr id="0" name=""/>
        <dsp:cNvSpPr/>
      </dsp:nvSpPr>
      <dsp:spPr>
        <a:xfrm>
          <a:off x="553076" y="2697602"/>
          <a:ext cx="1005594" cy="10055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341C95-3D5A-43B9-844B-43509573D717}">
      <dsp:nvSpPr>
        <dsp:cNvPr id="0" name=""/>
        <dsp:cNvSpPr/>
      </dsp:nvSpPr>
      <dsp:spPr>
        <a:xfrm>
          <a:off x="2111748" y="2286223"/>
          <a:ext cx="4377134" cy="182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01" tIns="193501" rIns="193501" bIns="193501" numCol="1" spcCol="1270" anchor="ctr" anchorCtr="0">
          <a:noAutofit/>
        </a:bodyPr>
        <a:lstStyle/>
        <a:p>
          <a:pPr marL="0" lvl="0" indent="0" algn="just" defTabSz="622300">
            <a:lnSpc>
              <a:spcPct val="100000"/>
            </a:lnSpc>
            <a:spcBef>
              <a:spcPct val="0"/>
            </a:spcBef>
            <a:spcAft>
              <a:spcPct val="35000"/>
            </a:spcAft>
            <a:buNone/>
          </a:pPr>
          <a:r>
            <a:rPr lang="en-US" sz="1400" b="1" u="sng" kern="1200" dirty="0">
              <a:latin typeface="Bell MT" panose="02020503060305020303" pitchFamily="18" charset="0"/>
            </a:rPr>
            <a:t>Administrative Functions:</a:t>
          </a:r>
          <a:r>
            <a:rPr lang="en-US" sz="1400" kern="1200" dirty="0">
              <a:latin typeface="Bell MT" panose="02020503060305020303" pitchFamily="18" charset="0"/>
            </a:rPr>
            <a:t>
Empower administrators to publish and update show details.
Provide tools for generating and exporting earnings reports.</a:t>
          </a:r>
        </a:p>
      </dsp:txBody>
      <dsp:txXfrm>
        <a:off x="2111748" y="2286223"/>
        <a:ext cx="4377134" cy="1828353"/>
      </dsp:txXfrm>
    </dsp:sp>
    <dsp:sp modelId="{C101334D-2312-4B04-A6B5-225876C63117}">
      <dsp:nvSpPr>
        <dsp:cNvPr id="0" name=""/>
        <dsp:cNvSpPr/>
      </dsp:nvSpPr>
      <dsp:spPr>
        <a:xfrm>
          <a:off x="0" y="4571665"/>
          <a:ext cx="6488883" cy="18283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3C86B3-89C8-499B-9AFC-F24414EA1178}">
      <dsp:nvSpPr>
        <dsp:cNvPr id="0" name=""/>
        <dsp:cNvSpPr/>
      </dsp:nvSpPr>
      <dsp:spPr>
        <a:xfrm>
          <a:off x="553076" y="4983044"/>
          <a:ext cx="1005594" cy="10055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3E4961-442B-4374-958C-77473333537C}">
      <dsp:nvSpPr>
        <dsp:cNvPr id="0" name=""/>
        <dsp:cNvSpPr/>
      </dsp:nvSpPr>
      <dsp:spPr>
        <a:xfrm>
          <a:off x="2111748" y="4571665"/>
          <a:ext cx="4377134" cy="182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01" tIns="193501" rIns="193501" bIns="193501" numCol="1" spcCol="1270" anchor="ctr" anchorCtr="0">
          <a:noAutofit/>
        </a:bodyPr>
        <a:lstStyle/>
        <a:p>
          <a:pPr marL="0" lvl="0" indent="0" algn="just" defTabSz="622300">
            <a:lnSpc>
              <a:spcPct val="100000"/>
            </a:lnSpc>
            <a:spcBef>
              <a:spcPct val="0"/>
            </a:spcBef>
            <a:spcAft>
              <a:spcPct val="35000"/>
            </a:spcAft>
            <a:buNone/>
          </a:pPr>
          <a:r>
            <a:rPr lang="en-US" sz="1400" b="1" u="sng" kern="1200" dirty="0">
              <a:latin typeface="Bell MT" panose="02020503060305020303" pitchFamily="18" charset="0"/>
            </a:rPr>
            <a:t>Facilitate the Data Management</a:t>
          </a:r>
          <a:r>
            <a:rPr lang="en-US" sz="1400" kern="1200" dirty="0">
              <a:latin typeface="Bell MT" panose="02020503060305020303" pitchFamily="18" charset="0"/>
            </a:rPr>
            <a:t>:
Centralize storage of all user data, show details, and transaction records.
Ensure data consistency across the booking system.
Integrate with other systems for synchronized data flow..</a:t>
          </a:r>
        </a:p>
      </dsp:txBody>
      <dsp:txXfrm>
        <a:off x="2111748" y="4571665"/>
        <a:ext cx="4377134" cy="18283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D47C4-3451-4C3E-AE00-C9870D1AE12B}">
      <dsp:nvSpPr>
        <dsp:cNvPr id="0" name=""/>
        <dsp:cNvSpPr/>
      </dsp:nvSpPr>
      <dsp:spPr>
        <a:xfrm>
          <a:off x="0" y="891540"/>
          <a:ext cx="6425414" cy="16459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EC6E4C-D5CC-4911-8E5D-050E37614DC0}">
      <dsp:nvSpPr>
        <dsp:cNvPr id="0" name=""/>
        <dsp:cNvSpPr/>
      </dsp:nvSpPr>
      <dsp:spPr>
        <a:xfrm>
          <a:off x="497890" y="1261872"/>
          <a:ext cx="905256" cy="9052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382257-FEDB-4D9F-B25F-90256A76144E}">
      <dsp:nvSpPr>
        <dsp:cNvPr id="0" name=""/>
        <dsp:cNvSpPr/>
      </dsp:nvSpPr>
      <dsp:spPr>
        <a:xfrm>
          <a:off x="1901037" y="891540"/>
          <a:ext cx="4524376" cy="164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93" tIns="174193" rIns="174193" bIns="174193" numCol="1" spcCol="1270" anchor="ctr" anchorCtr="0">
          <a:noAutofit/>
        </a:bodyPr>
        <a:lstStyle/>
        <a:p>
          <a:pPr marL="0" lvl="0" indent="0" algn="just" defTabSz="666750">
            <a:lnSpc>
              <a:spcPct val="100000"/>
            </a:lnSpc>
            <a:spcBef>
              <a:spcPct val="0"/>
            </a:spcBef>
            <a:spcAft>
              <a:spcPct val="35000"/>
            </a:spcAft>
            <a:buNone/>
          </a:pPr>
          <a:r>
            <a:rPr lang="en-US" sz="1500" b="1" u="sng" kern="1200" dirty="0">
              <a:latin typeface="Bell MT" panose="02020503060305020303" pitchFamily="18" charset="0"/>
            </a:rPr>
            <a:t>Performance:</a:t>
          </a:r>
          <a:r>
            <a:rPr lang="en-US" sz="1500" kern="1200" dirty="0">
              <a:latin typeface="Bell MT" panose="02020503060305020303" pitchFamily="18" charset="0"/>
            </a:rPr>
            <a:t> </a:t>
          </a:r>
        </a:p>
        <a:p>
          <a:pPr marL="0" lvl="0" indent="0" algn="just" defTabSz="666750">
            <a:lnSpc>
              <a:spcPct val="100000"/>
            </a:lnSpc>
            <a:spcBef>
              <a:spcPct val="0"/>
            </a:spcBef>
            <a:spcAft>
              <a:spcPct val="35000"/>
            </a:spcAft>
            <a:buNone/>
          </a:pPr>
          <a:r>
            <a:rPr lang="en-US" sz="1500" kern="1200" dirty="0">
              <a:latin typeface="Bell MT" panose="02020503060305020303" pitchFamily="18" charset="0"/>
            </a:rPr>
            <a:t>Fast response times for all user interactions, ensuring a seamless booking experience. Efficient handling of peak loads, especially during high-demand movie releases or special promotions.</a:t>
          </a:r>
        </a:p>
      </dsp:txBody>
      <dsp:txXfrm>
        <a:off x="1901037" y="891540"/>
        <a:ext cx="4524376" cy="1645920"/>
      </dsp:txXfrm>
    </dsp:sp>
    <dsp:sp modelId="{EFEBC998-075A-419D-9DB3-D08CD658A3CA}">
      <dsp:nvSpPr>
        <dsp:cNvPr id="0" name=""/>
        <dsp:cNvSpPr/>
      </dsp:nvSpPr>
      <dsp:spPr>
        <a:xfrm>
          <a:off x="0" y="2948940"/>
          <a:ext cx="6425414" cy="16459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B81FA9-6FDB-4FD4-9258-6870554AAFAF}">
      <dsp:nvSpPr>
        <dsp:cNvPr id="0" name=""/>
        <dsp:cNvSpPr/>
      </dsp:nvSpPr>
      <dsp:spPr>
        <a:xfrm>
          <a:off x="497890" y="3319272"/>
          <a:ext cx="905256" cy="9052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697828-BF29-41E9-B126-8A995AAEE9C7}">
      <dsp:nvSpPr>
        <dsp:cNvPr id="0" name=""/>
        <dsp:cNvSpPr/>
      </dsp:nvSpPr>
      <dsp:spPr>
        <a:xfrm>
          <a:off x="1901037" y="2948940"/>
          <a:ext cx="4524376" cy="164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93" tIns="174193" rIns="174193" bIns="174193" numCol="1" spcCol="1270" anchor="ctr" anchorCtr="0">
          <a:noAutofit/>
        </a:bodyPr>
        <a:lstStyle/>
        <a:p>
          <a:pPr marL="0" lvl="0" indent="0" algn="just" defTabSz="666750">
            <a:lnSpc>
              <a:spcPct val="100000"/>
            </a:lnSpc>
            <a:spcBef>
              <a:spcPct val="0"/>
            </a:spcBef>
            <a:spcAft>
              <a:spcPct val="35000"/>
            </a:spcAft>
            <a:buNone/>
          </a:pPr>
          <a:r>
            <a:rPr lang="en-US" sz="1500" b="1" u="sng" kern="1200" dirty="0">
              <a:latin typeface="Bell MT" panose="02020503060305020303" pitchFamily="18" charset="0"/>
            </a:rPr>
            <a:t>Scalability:</a:t>
          </a:r>
          <a:r>
            <a:rPr lang="en-US" sz="1500" kern="1200" dirty="0">
              <a:latin typeface="Bell MT" panose="02020503060305020303" pitchFamily="18" charset="0"/>
            </a:rPr>
            <a:t> </a:t>
          </a:r>
        </a:p>
        <a:p>
          <a:pPr marL="0" lvl="0" indent="0" algn="just" defTabSz="666750">
            <a:lnSpc>
              <a:spcPct val="100000"/>
            </a:lnSpc>
            <a:spcBef>
              <a:spcPct val="0"/>
            </a:spcBef>
            <a:spcAft>
              <a:spcPct val="35000"/>
            </a:spcAft>
            <a:buNone/>
          </a:pPr>
          <a:r>
            <a:rPr lang="en-US" sz="1500" kern="1200" dirty="0">
              <a:latin typeface="Bell MT" panose="02020503060305020303" pitchFamily="18" charset="0"/>
            </a:rPr>
            <a:t>Ability to accommodate an increasing number of users and data volume without degradation in performance. Flexible architecture to support future expansion or integration with additional services.</a:t>
          </a:r>
        </a:p>
      </dsp:txBody>
      <dsp:txXfrm>
        <a:off x="1901037" y="2948940"/>
        <a:ext cx="4524376" cy="16459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F94879-F1CD-4B58-929D-2C150D6E5B51}">
      <dsp:nvSpPr>
        <dsp:cNvPr id="0" name=""/>
        <dsp:cNvSpPr/>
      </dsp:nvSpPr>
      <dsp:spPr>
        <a:xfrm>
          <a:off x="0" y="669"/>
          <a:ext cx="6425414" cy="15671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E580C9-9DC2-4934-A59C-0ADFD7B3B2BC}">
      <dsp:nvSpPr>
        <dsp:cNvPr id="0" name=""/>
        <dsp:cNvSpPr/>
      </dsp:nvSpPr>
      <dsp:spPr>
        <a:xfrm>
          <a:off x="474065" y="353280"/>
          <a:ext cx="861938" cy="8619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1CA8E8-DD8C-4E43-BA1B-18253AD20986}">
      <dsp:nvSpPr>
        <dsp:cNvPr id="0" name=""/>
        <dsp:cNvSpPr/>
      </dsp:nvSpPr>
      <dsp:spPr>
        <a:xfrm>
          <a:off x="1810069" y="669"/>
          <a:ext cx="4615344" cy="1567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858" tIns="165858" rIns="165858" bIns="165858" numCol="1" spcCol="1270" anchor="ctr" anchorCtr="0">
          <a:noAutofit/>
        </a:bodyPr>
        <a:lstStyle/>
        <a:p>
          <a:pPr marL="0" lvl="0" indent="0" algn="l" defTabSz="755650">
            <a:lnSpc>
              <a:spcPct val="90000"/>
            </a:lnSpc>
            <a:spcBef>
              <a:spcPct val="0"/>
            </a:spcBef>
            <a:spcAft>
              <a:spcPct val="35000"/>
            </a:spcAft>
            <a:buNone/>
          </a:pPr>
          <a:r>
            <a:rPr lang="en-US" sz="1700" b="1" u="sng" kern="1200" dirty="0">
              <a:latin typeface="Bell MT" panose="02020503060305020303" pitchFamily="18" charset="0"/>
            </a:rPr>
            <a:t>Reliability:</a:t>
          </a:r>
          <a:r>
            <a:rPr lang="en-US" sz="1700" kern="1200" dirty="0">
              <a:latin typeface="Bell MT" panose="02020503060305020303" pitchFamily="18" charset="0"/>
            </a:rPr>
            <a:t> </a:t>
          </a:r>
        </a:p>
        <a:p>
          <a:pPr marL="0" lvl="0" indent="0" algn="l" defTabSz="755650">
            <a:lnSpc>
              <a:spcPct val="90000"/>
            </a:lnSpc>
            <a:spcBef>
              <a:spcPct val="0"/>
            </a:spcBef>
            <a:spcAft>
              <a:spcPct val="35000"/>
            </a:spcAft>
            <a:buNone/>
          </a:pPr>
          <a:r>
            <a:rPr lang="en-US" sz="1700" kern="1200" dirty="0">
              <a:latin typeface="Bell MT" panose="02020503060305020303" pitchFamily="18" charset="0"/>
            </a:rPr>
            <a:t>High system uptime, with minimal downtime for maintenance or updates. Effective error handling and recovery mechanisms to ensure continuous service availability.</a:t>
          </a:r>
        </a:p>
      </dsp:txBody>
      <dsp:txXfrm>
        <a:off x="1810069" y="669"/>
        <a:ext cx="4615344" cy="1567160"/>
      </dsp:txXfrm>
    </dsp:sp>
    <dsp:sp modelId="{78F9D1A0-E624-485D-A989-D0800DAA75C7}">
      <dsp:nvSpPr>
        <dsp:cNvPr id="0" name=""/>
        <dsp:cNvSpPr/>
      </dsp:nvSpPr>
      <dsp:spPr>
        <a:xfrm>
          <a:off x="0" y="1959619"/>
          <a:ext cx="6425414" cy="15671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75F2CD-BB76-4223-A6D8-9C9B56FFB678}">
      <dsp:nvSpPr>
        <dsp:cNvPr id="0" name=""/>
        <dsp:cNvSpPr/>
      </dsp:nvSpPr>
      <dsp:spPr>
        <a:xfrm>
          <a:off x="474065" y="2312230"/>
          <a:ext cx="861938" cy="8619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3F70D6-809D-439B-A569-68C653211904}">
      <dsp:nvSpPr>
        <dsp:cNvPr id="0" name=""/>
        <dsp:cNvSpPr/>
      </dsp:nvSpPr>
      <dsp:spPr>
        <a:xfrm>
          <a:off x="1810069" y="1959619"/>
          <a:ext cx="4615344" cy="1567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858" tIns="165858" rIns="165858" bIns="165858" numCol="1" spcCol="1270" anchor="ctr" anchorCtr="0">
          <a:noAutofit/>
        </a:bodyPr>
        <a:lstStyle/>
        <a:p>
          <a:pPr marL="0" lvl="0" indent="0" algn="l" defTabSz="755650">
            <a:lnSpc>
              <a:spcPct val="90000"/>
            </a:lnSpc>
            <a:spcBef>
              <a:spcPct val="0"/>
            </a:spcBef>
            <a:spcAft>
              <a:spcPct val="35000"/>
            </a:spcAft>
            <a:buNone/>
          </a:pPr>
          <a:r>
            <a:rPr lang="en-US" sz="1700" b="1" u="sng" kern="1200" dirty="0">
              <a:latin typeface="Bell MT" panose="02020503060305020303" pitchFamily="18" charset="0"/>
            </a:rPr>
            <a:t>Maintainability:</a:t>
          </a:r>
          <a:r>
            <a:rPr lang="en-US" sz="1700" kern="1200" dirty="0">
              <a:latin typeface="Bell MT" panose="02020503060305020303" pitchFamily="18" charset="0"/>
            </a:rPr>
            <a:t> </a:t>
          </a:r>
        </a:p>
        <a:p>
          <a:pPr marL="0" lvl="0" indent="0" algn="l" defTabSz="755650">
            <a:lnSpc>
              <a:spcPct val="90000"/>
            </a:lnSpc>
            <a:spcBef>
              <a:spcPct val="0"/>
            </a:spcBef>
            <a:spcAft>
              <a:spcPct val="35000"/>
            </a:spcAft>
            <a:buNone/>
          </a:pPr>
          <a:r>
            <a:rPr lang="en-US" sz="1700" kern="1200" dirty="0">
              <a:latin typeface="Bell MT" panose="02020503060305020303" pitchFamily="18" charset="0"/>
            </a:rPr>
            <a:t>Ease of system updates and maintenance without significant downtime. Clear documentation and support for future upgrades or troubleshooting.</a:t>
          </a:r>
        </a:p>
      </dsp:txBody>
      <dsp:txXfrm>
        <a:off x="1810069" y="1959619"/>
        <a:ext cx="4615344" cy="1567160"/>
      </dsp:txXfrm>
    </dsp:sp>
    <dsp:sp modelId="{7FCBA6B2-5BDB-496A-ACB0-EF3E69722A48}">
      <dsp:nvSpPr>
        <dsp:cNvPr id="0" name=""/>
        <dsp:cNvSpPr/>
      </dsp:nvSpPr>
      <dsp:spPr>
        <a:xfrm>
          <a:off x="0" y="3918570"/>
          <a:ext cx="6425414" cy="15671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133A3A-67B5-4C48-AD52-B76D501C8BB4}">
      <dsp:nvSpPr>
        <dsp:cNvPr id="0" name=""/>
        <dsp:cNvSpPr/>
      </dsp:nvSpPr>
      <dsp:spPr>
        <a:xfrm>
          <a:off x="474065" y="4271181"/>
          <a:ext cx="861938" cy="8619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363816-14D6-473E-BAB0-B1D0C2759163}">
      <dsp:nvSpPr>
        <dsp:cNvPr id="0" name=""/>
        <dsp:cNvSpPr/>
      </dsp:nvSpPr>
      <dsp:spPr>
        <a:xfrm>
          <a:off x="1810069" y="3918570"/>
          <a:ext cx="4615344" cy="1567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858" tIns="165858" rIns="165858" bIns="165858" numCol="1" spcCol="1270" anchor="ctr" anchorCtr="0">
          <a:noAutofit/>
        </a:bodyPr>
        <a:lstStyle/>
        <a:p>
          <a:pPr marL="0" lvl="0" indent="0" algn="l" defTabSz="755650">
            <a:lnSpc>
              <a:spcPct val="90000"/>
            </a:lnSpc>
            <a:spcBef>
              <a:spcPct val="0"/>
            </a:spcBef>
            <a:spcAft>
              <a:spcPct val="35000"/>
            </a:spcAft>
            <a:buNone/>
          </a:pPr>
          <a:r>
            <a:rPr lang="en-US" sz="1700" b="1" u="sng" kern="1200" dirty="0">
              <a:latin typeface="Bell MT" panose="02020503060305020303" pitchFamily="18" charset="0"/>
            </a:rPr>
            <a:t>Compatibility:</a:t>
          </a:r>
          <a:r>
            <a:rPr lang="en-US" sz="1700" kern="1200" dirty="0">
              <a:latin typeface="Bell MT" panose="02020503060305020303" pitchFamily="18" charset="0"/>
            </a:rPr>
            <a:t> </a:t>
          </a:r>
        </a:p>
        <a:p>
          <a:pPr marL="0" lvl="0" indent="0" algn="l" defTabSz="755650">
            <a:lnSpc>
              <a:spcPct val="90000"/>
            </a:lnSpc>
            <a:spcBef>
              <a:spcPct val="0"/>
            </a:spcBef>
            <a:spcAft>
              <a:spcPct val="35000"/>
            </a:spcAft>
            <a:buNone/>
          </a:pPr>
          <a:r>
            <a:rPr lang="en-US" sz="1700" kern="1200" dirty="0">
              <a:latin typeface="Bell MT" panose="02020503060305020303" pitchFamily="18" charset="0"/>
            </a:rPr>
            <a:t>Cross-platform functionality, ensuring consistent user experience across various devices and browsers. Integration capabilities with existing systems and third-party services.</a:t>
          </a:r>
        </a:p>
      </dsp:txBody>
      <dsp:txXfrm>
        <a:off x="1810069" y="3918570"/>
        <a:ext cx="4615344" cy="15671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CFC10-60B8-D590-8D99-2E83400653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876155-3774-91A7-5CDB-25A0137ADC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6F1ADC-41A2-1FF4-018F-104278EE69CC}"/>
              </a:ext>
            </a:extLst>
          </p:cNvPr>
          <p:cNvSpPr>
            <a:spLocks noGrp="1"/>
          </p:cNvSpPr>
          <p:nvPr>
            <p:ph type="dt" sz="half" idx="10"/>
          </p:nvPr>
        </p:nvSpPr>
        <p:spPr/>
        <p:txBody>
          <a:bodyPr/>
          <a:lstStyle/>
          <a:p>
            <a:fld id="{62C7B258-A2EE-4A4A-AC74-3BE88B9D319D}" type="datetimeFigureOut">
              <a:rPr lang="en-US" smtClean="0"/>
              <a:t>12/20/2023</a:t>
            </a:fld>
            <a:endParaRPr lang="en-US"/>
          </a:p>
        </p:txBody>
      </p:sp>
      <p:sp>
        <p:nvSpPr>
          <p:cNvPr id="5" name="Footer Placeholder 4">
            <a:extLst>
              <a:ext uri="{FF2B5EF4-FFF2-40B4-BE49-F238E27FC236}">
                <a16:creationId xmlns:a16="http://schemas.microsoft.com/office/drawing/2014/main" id="{43BA702A-46CC-4418-B77E-78DF00A8B4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AF7CC7-73FA-26F1-1858-A7EA53189507}"/>
              </a:ext>
            </a:extLst>
          </p:cNvPr>
          <p:cNvSpPr>
            <a:spLocks noGrp="1"/>
          </p:cNvSpPr>
          <p:nvPr>
            <p:ph type="sldNum" sz="quarter" idx="12"/>
          </p:nvPr>
        </p:nvSpPr>
        <p:spPr/>
        <p:txBody>
          <a:bodyPr/>
          <a:lstStyle/>
          <a:p>
            <a:fld id="{E1EFF3CD-C666-41B7-A9A2-5604D2253325}" type="slidenum">
              <a:rPr lang="en-US" smtClean="0"/>
              <a:t>‹#›</a:t>
            </a:fld>
            <a:endParaRPr lang="en-US"/>
          </a:p>
        </p:txBody>
      </p:sp>
    </p:spTree>
    <p:extLst>
      <p:ext uri="{BB962C8B-B14F-4D97-AF65-F5344CB8AC3E}">
        <p14:creationId xmlns:p14="http://schemas.microsoft.com/office/powerpoint/2010/main" val="191375167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50757-A720-46C1-DB5F-3F0F050915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ACD494-01A2-D80C-AF19-907778A88E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8921D-0AE6-04FF-31AD-BB9F91A204BE}"/>
              </a:ext>
            </a:extLst>
          </p:cNvPr>
          <p:cNvSpPr>
            <a:spLocks noGrp="1"/>
          </p:cNvSpPr>
          <p:nvPr>
            <p:ph type="dt" sz="half" idx="10"/>
          </p:nvPr>
        </p:nvSpPr>
        <p:spPr/>
        <p:txBody>
          <a:bodyPr/>
          <a:lstStyle/>
          <a:p>
            <a:fld id="{62C7B258-A2EE-4A4A-AC74-3BE88B9D319D}" type="datetimeFigureOut">
              <a:rPr lang="en-US" smtClean="0"/>
              <a:t>12/20/2023</a:t>
            </a:fld>
            <a:endParaRPr lang="en-US"/>
          </a:p>
        </p:txBody>
      </p:sp>
      <p:sp>
        <p:nvSpPr>
          <p:cNvPr id="5" name="Footer Placeholder 4">
            <a:extLst>
              <a:ext uri="{FF2B5EF4-FFF2-40B4-BE49-F238E27FC236}">
                <a16:creationId xmlns:a16="http://schemas.microsoft.com/office/drawing/2014/main" id="{09D03AD3-3A0A-4C19-85E6-1CF4BEE03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CDE3A4-6C7E-4958-2D5D-3B5697BEA982}"/>
              </a:ext>
            </a:extLst>
          </p:cNvPr>
          <p:cNvSpPr>
            <a:spLocks noGrp="1"/>
          </p:cNvSpPr>
          <p:nvPr>
            <p:ph type="sldNum" sz="quarter" idx="12"/>
          </p:nvPr>
        </p:nvSpPr>
        <p:spPr/>
        <p:txBody>
          <a:bodyPr/>
          <a:lstStyle/>
          <a:p>
            <a:fld id="{E1EFF3CD-C666-41B7-A9A2-5604D2253325}" type="slidenum">
              <a:rPr lang="en-US" smtClean="0"/>
              <a:t>‹#›</a:t>
            </a:fld>
            <a:endParaRPr lang="en-US"/>
          </a:p>
        </p:txBody>
      </p:sp>
    </p:spTree>
    <p:extLst>
      <p:ext uri="{BB962C8B-B14F-4D97-AF65-F5344CB8AC3E}">
        <p14:creationId xmlns:p14="http://schemas.microsoft.com/office/powerpoint/2010/main" val="407979298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573095-7B83-0F45-E5A5-09CDC62BA2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ED7ECD-A789-D200-FBC2-4993DC2B79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6FCEFA-F4C0-63EC-DC43-EF1A33FDD428}"/>
              </a:ext>
            </a:extLst>
          </p:cNvPr>
          <p:cNvSpPr>
            <a:spLocks noGrp="1"/>
          </p:cNvSpPr>
          <p:nvPr>
            <p:ph type="dt" sz="half" idx="10"/>
          </p:nvPr>
        </p:nvSpPr>
        <p:spPr/>
        <p:txBody>
          <a:bodyPr/>
          <a:lstStyle/>
          <a:p>
            <a:fld id="{62C7B258-A2EE-4A4A-AC74-3BE88B9D319D}" type="datetimeFigureOut">
              <a:rPr lang="en-US" smtClean="0"/>
              <a:t>12/20/2023</a:t>
            </a:fld>
            <a:endParaRPr lang="en-US"/>
          </a:p>
        </p:txBody>
      </p:sp>
      <p:sp>
        <p:nvSpPr>
          <p:cNvPr id="5" name="Footer Placeholder 4">
            <a:extLst>
              <a:ext uri="{FF2B5EF4-FFF2-40B4-BE49-F238E27FC236}">
                <a16:creationId xmlns:a16="http://schemas.microsoft.com/office/drawing/2014/main" id="{7145475D-19B9-3855-8ADB-85187D1D3D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05A8A6-CC8E-4641-7ED6-70954A69C101}"/>
              </a:ext>
            </a:extLst>
          </p:cNvPr>
          <p:cNvSpPr>
            <a:spLocks noGrp="1"/>
          </p:cNvSpPr>
          <p:nvPr>
            <p:ph type="sldNum" sz="quarter" idx="12"/>
          </p:nvPr>
        </p:nvSpPr>
        <p:spPr/>
        <p:txBody>
          <a:bodyPr/>
          <a:lstStyle/>
          <a:p>
            <a:fld id="{E1EFF3CD-C666-41B7-A9A2-5604D2253325}" type="slidenum">
              <a:rPr lang="en-US" smtClean="0"/>
              <a:t>‹#›</a:t>
            </a:fld>
            <a:endParaRPr lang="en-US"/>
          </a:p>
        </p:txBody>
      </p:sp>
    </p:spTree>
    <p:extLst>
      <p:ext uri="{BB962C8B-B14F-4D97-AF65-F5344CB8AC3E}">
        <p14:creationId xmlns:p14="http://schemas.microsoft.com/office/powerpoint/2010/main" val="283772388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77A4B-EC8D-46BF-F5B0-9E893EFD55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A08313-5318-419C-F923-F16725BBA8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ABF6C8-2EE4-8F35-25C4-292361F711BB}"/>
              </a:ext>
            </a:extLst>
          </p:cNvPr>
          <p:cNvSpPr>
            <a:spLocks noGrp="1"/>
          </p:cNvSpPr>
          <p:nvPr>
            <p:ph type="dt" sz="half" idx="10"/>
          </p:nvPr>
        </p:nvSpPr>
        <p:spPr/>
        <p:txBody>
          <a:bodyPr/>
          <a:lstStyle/>
          <a:p>
            <a:fld id="{62C7B258-A2EE-4A4A-AC74-3BE88B9D319D}" type="datetimeFigureOut">
              <a:rPr lang="en-US" smtClean="0"/>
              <a:t>12/20/2023</a:t>
            </a:fld>
            <a:endParaRPr lang="en-US"/>
          </a:p>
        </p:txBody>
      </p:sp>
      <p:sp>
        <p:nvSpPr>
          <p:cNvPr id="5" name="Footer Placeholder 4">
            <a:extLst>
              <a:ext uri="{FF2B5EF4-FFF2-40B4-BE49-F238E27FC236}">
                <a16:creationId xmlns:a16="http://schemas.microsoft.com/office/drawing/2014/main" id="{BBE6BCCA-0DE2-A28D-32E8-4B0C38A9CE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565567-DF4F-B10F-E970-EC1813A561B5}"/>
              </a:ext>
            </a:extLst>
          </p:cNvPr>
          <p:cNvSpPr>
            <a:spLocks noGrp="1"/>
          </p:cNvSpPr>
          <p:nvPr>
            <p:ph type="sldNum" sz="quarter" idx="12"/>
          </p:nvPr>
        </p:nvSpPr>
        <p:spPr/>
        <p:txBody>
          <a:bodyPr/>
          <a:lstStyle/>
          <a:p>
            <a:fld id="{E1EFF3CD-C666-41B7-A9A2-5604D2253325}" type="slidenum">
              <a:rPr lang="en-US" smtClean="0"/>
              <a:t>‹#›</a:t>
            </a:fld>
            <a:endParaRPr lang="en-US"/>
          </a:p>
        </p:txBody>
      </p:sp>
    </p:spTree>
    <p:extLst>
      <p:ext uri="{BB962C8B-B14F-4D97-AF65-F5344CB8AC3E}">
        <p14:creationId xmlns:p14="http://schemas.microsoft.com/office/powerpoint/2010/main" val="326657621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91D67-1299-0DC1-EB95-F8E54FE90F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CAF983-E67B-EBA9-CEE4-103E5490EC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3FCEB2-E068-B142-CA68-48B656BF108E}"/>
              </a:ext>
            </a:extLst>
          </p:cNvPr>
          <p:cNvSpPr>
            <a:spLocks noGrp="1"/>
          </p:cNvSpPr>
          <p:nvPr>
            <p:ph type="dt" sz="half" idx="10"/>
          </p:nvPr>
        </p:nvSpPr>
        <p:spPr/>
        <p:txBody>
          <a:bodyPr/>
          <a:lstStyle/>
          <a:p>
            <a:fld id="{62C7B258-A2EE-4A4A-AC74-3BE88B9D319D}" type="datetimeFigureOut">
              <a:rPr lang="en-US" smtClean="0"/>
              <a:t>12/20/2023</a:t>
            </a:fld>
            <a:endParaRPr lang="en-US"/>
          </a:p>
        </p:txBody>
      </p:sp>
      <p:sp>
        <p:nvSpPr>
          <p:cNvPr id="5" name="Footer Placeholder 4">
            <a:extLst>
              <a:ext uri="{FF2B5EF4-FFF2-40B4-BE49-F238E27FC236}">
                <a16:creationId xmlns:a16="http://schemas.microsoft.com/office/drawing/2014/main" id="{C856C60E-C214-D846-BB49-7382C0A1E3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41D744-6917-4D34-319F-CF4F8330049A}"/>
              </a:ext>
            </a:extLst>
          </p:cNvPr>
          <p:cNvSpPr>
            <a:spLocks noGrp="1"/>
          </p:cNvSpPr>
          <p:nvPr>
            <p:ph type="sldNum" sz="quarter" idx="12"/>
          </p:nvPr>
        </p:nvSpPr>
        <p:spPr/>
        <p:txBody>
          <a:bodyPr/>
          <a:lstStyle/>
          <a:p>
            <a:fld id="{E1EFF3CD-C666-41B7-A9A2-5604D2253325}" type="slidenum">
              <a:rPr lang="en-US" smtClean="0"/>
              <a:t>‹#›</a:t>
            </a:fld>
            <a:endParaRPr lang="en-US"/>
          </a:p>
        </p:txBody>
      </p:sp>
    </p:spTree>
    <p:extLst>
      <p:ext uri="{BB962C8B-B14F-4D97-AF65-F5344CB8AC3E}">
        <p14:creationId xmlns:p14="http://schemas.microsoft.com/office/powerpoint/2010/main" val="326002852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60E41-1714-58D7-2D51-1ECC74D956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AA211F-C9A8-4265-4473-91F472DAEE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E76090-3632-1C96-1EF0-6BB1EB8AB5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CAC1B0-8B3D-D839-D6B8-CCBEF9170898}"/>
              </a:ext>
            </a:extLst>
          </p:cNvPr>
          <p:cNvSpPr>
            <a:spLocks noGrp="1"/>
          </p:cNvSpPr>
          <p:nvPr>
            <p:ph type="dt" sz="half" idx="10"/>
          </p:nvPr>
        </p:nvSpPr>
        <p:spPr/>
        <p:txBody>
          <a:bodyPr/>
          <a:lstStyle/>
          <a:p>
            <a:fld id="{62C7B258-A2EE-4A4A-AC74-3BE88B9D319D}" type="datetimeFigureOut">
              <a:rPr lang="en-US" smtClean="0"/>
              <a:t>12/20/2023</a:t>
            </a:fld>
            <a:endParaRPr lang="en-US"/>
          </a:p>
        </p:txBody>
      </p:sp>
      <p:sp>
        <p:nvSpPr>
          <p:cNvPr id="6" name="Footer Placeholder 5">
            <a:extLst>
              <a:ext uri="{FF2B5EF4-FFF2-40B4-BE49-F238E27FC236}">
                <a16:creationId xmlns:a16="http://schemas.microsoft.com/office/drawing/2014/main" id="{0CA8451F-FBDC-62E2-7DBD-88A91D1D1F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3A6C1D-31CF-7EAA-61C6-9938550A1A9C}"/>
              </a:ext>
            </a:extLst>
          </p:cNvPr>
          <p:cNvSpPr>
            <a:spLocks noGrp="1"/>
          </p:cNvSpPr>
          <p:nvPr>
            <p:ph type="sldNum" sz="quarter" idx="12"/>
          </p:nvPr>
        </p:nvSpPr>
        <p:spPr/>
        <p:txBody>
          <a:bodyPr/>
          <a:lstStyle/>
          <a:p>
            <a:fld id="{E1EFF3CD-C666-41B7-A9A2-5604D2253325}" type="slidenum">
              <a:rPr lang="en-US" smtClean="0"/>
              <a:t>‹#›</a:t>
            </a:fld>
            <a:endParaRPr lang="en-US"/>
          </a:p>
        </p:txBody>
      </p:sp>
    </p:spTree>
    <p:extLst>
      <p:ext uri="{BB962C8B-B14F-4D97-AF65-F5344CB8AC3E}">
        <p14:creationId xmlns:p14="http://schemas.microsoft.com/office/powerpoint/2010/main" val="359595477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8C34A-83A1-3328-0AE4-5BDC16BCDC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4BD740-2A98-CBD8-349B-704227789E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10F898-9DB9-BD8E-A75A-BBEDE83C44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43E6DE-1A2E-3DBF-23F3-44E857EC00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521C28-A721-9802-756C-7E77F3D90D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606517-00D0-EDE3-5175-C427FE0B7C78}"/>
              </a:ext>
            </a:extLst>
          </p:cNvPr>
          <p:cNvSpPr>
            <a:spLocks noGrp="1"/>
          </p:cNvSpPr>
          <p:nvPr>
            <p:ph type="dt" sz="half" idx="10"/>
          </p:nvPr>
        </p:nvSpPr>
        <p:spPr/>
        <p:txBody>
          <a:bodyPr/>
          <a:lstStyle/>
          <a:p>
            <a:fld id="{62C7B258-A2EE-4A4A-AC74-3BE88B9D319D}" type="datetimeFigureOut">
              <a:rPr lang="en-US" smtClean="0"/>
              <a:t>12/20/2023</a:t>
            </a:fld>
            <a:endParaRPr lang="en-US"/>
          </a:p>
        </p:txBody>
      </p:sp>
      <p:sp>
        <p:nvSpPr>
          <p:cNvPr id="8" name="Footer Placeholder 7">
            <a:extLst>
              <a:ext uri="{FF2B5EF4-FFF2-40B4-BE49-F238E27FC236}">
                <a16:creationId xmlns:a16="http://schemas.microsoft.com/office/drawing/2014/main" id="{37E61518-CE14-31D5-D00A-C743EF3833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BFC0D0-BDD4-4221-40EC-F4366AE996A9}"/>
              </a:ext>
            </a:extLst>
          </p:cNvPr>
          <p:cNvSpPr>
            <a:spLocks noGrp="1"/>
          </p:cNvSpPr>
          <p:nvPr>
            <p:ph type="sldNum" sz="quarter" idx="12"/>
          </p:nvPr>
        </p:nvSpPr>
        <p:spPr/>
        <p:txBody>
          <a:bodyPr/>
          <a:lstStyle/>
          <a:p>
            <a:fld id="{E1EFF3CD-C666-41B7-A9A2-5604D2253325}" type="slidenum">
              <a:rPr lang="en-US" smtClean="0"/>
              <a:t>‹#›</a:t>
            </a:fld>
            <a:endParaRPr lang="en-US"/>
          </a:p>
        </p:txBody>
      </p:sp>
    </p:spTree>
    <p:extLst>
      <p:ext uri="{BB962C8B-B14F-4D97-AF65-F5344CB8AC3E}">
        <p14:creationId xmlns:p14="http://schemas.microsoft.com/office/powerpoint/2010/main" val="287427120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F55C6-06F9-D968-0FE6-B78C4C441D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222160-924C-2A48-4384-3D0ED4561D4B}"/>
              </a:ext>
            </a:extLst>
          </p:cNvPr>
          <p:cNvSpPr>
            <a:spLocks noGrp="1"/>
          </p:cNvSpPr>
          <p:nvPr>
            <p:ph type="dt" sz="half" idx="10"/>
          </p:nvPr>
        </p:nvSpPr>
        <p:spPr/>
        <p:txBody>
          <a:bodyPr/>
          <a:lstStyle/>
          <a:p>
            <a:fld id="{62C7B258-A2EE-4A4A-AC74-3BE88B9D319D}" type="datetimeFigureOut">
              <a:rPr lang="en-US" smtClean="0"/>
              <a:t>12/20/2023</a:t>
            </a:fld>
            <a:endParaRPr lang="en-US"/>
          </a:p>
        </p:txBody>
      </p:sp>
      <p:sp>
        <p:nvSpPr>
          <p:cNvPr id="4" name="Footer Placeholder 3">
            <a:extLst>
              <a:ext uri="{FF2B5EF4-FFF2-40B4-BE49-F238E27FC236}">
                <a16:creationId xmlns:a16="http://schemas.microsoft.com/office/drawing/2014/main" id="{1E4FD99F-78DF-850F-2F4A-15EEBCC5F7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40844C-50B2-65D7-FCAE-8238096C6A00}"/>
              </a:ext>
            </a:extLst>
          </p:cNvPr>
          <p:cNvSpPr>
            <a:spLocks noGrp="1"/>
          </p:cNvSpPr>
          <p:nvPr>
            <p:ph type="sldNum" sz="quarter" idx="12"/>
          </p:nvPr>
        </p:nvSpPr>
        <p:spPr/>
        <p:txBody>
          <a:bodyPr/>
          <a:lstStyle/>
          <a:p>
            <a:fld id="{E1EFF3CD-C666-41B7-A9A2-5604D2253325}" type="slidenum">
              <a:rPr lang="en-US" smtClean="0"/>
              <a:t>‹#›</a:t>
            </a:fld>
            <a:endParaRPr lang="en-US"/>
          </a:p>
        </p:txBody>
      </p:sp>
    </p:spTree>
    <p:extLst>
      <p:ext uri="{BB962C8B-B14F-4D97-AF65-F5344CB8AC3E}">
        <p14:creationId xmlns:p14="http://schemas.microsoft.com/office/powerpoint/2010/main" val="236182115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34709-E86D-0DD6-91FE-90EC6A9AFF29}"/>
              </a:ext>
            </a:extLst>
          </p:cNvPr>
          <p:cNvSpPr>
            <a:spLocks noGrp="1"/>
          </p:cNvSpPr>
          <p:nvPr>
            <p:ph type="dt" sz="half" idx="10"/>
          </p:nvPr>
        </p:nvSpPr>
        <p:spPr/>
        <p:txBody>
          <a:bodyPr/>
          <a:lstStyle/>
          <a:p>
            <a:fld id="{62C7B258-A2EE-4A4A-AC74-3BE88B9D319D}" type="datetimeFigureOut">
              <a:rPr lang="en-US" smtClean="0"/>
              <a:t>12/20/2023</a:t>
            </a:fld>
            <a:endParaRPr lang="en-US"/>
          </a:p>
        </p:txBody>
      </p:sp>
      <p:sp>
        <p:nvSpPr>
          <p:cNvPr id="3" name="Footer Placeholder 2">
            <a:extLst>
              <a:ext uri="{FF2B5EF4-FFF2-40B4-BE49-F238E27FC236}">
                <a16:creationId xmlns:a16="http://schemas.microsoft.com/office/drawing/2014/main" id="{5FC78DD9-6F99-65C8-E9E3-E4F0D2B22D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A85001-2C4B-AA6E-33CD-1F7D71335534}"/>
              </a:ext>
            </a:extLst>
          </p:cNvPr>
          <p:cNvSpPr>
            <a:spLocks noGrp="1"/>
          </p:cNvSpPr>
          <p:nvPr>
            <p:ph type="sldNum" sz="quarter" idx="12"/>
          </p:nvPr>
        </p:nvSpPr>
        <p:spPr/>
        <p:txBody>
          <a:bodyPr/>
          <a:lstStyle/>
          <a:p>
            <a:fld id="{E1EFF3CD-C666-41B7-A9A2-5604D2253325}" type="slidenum">
              <a:rPr lang="en-US" smtClean="0"/>
              <a:t>‹#›</a:t>
            </a:fld>
            <a:endParaRPr lang="en-US"/>
          </a:p>
        </p:txBody>
      </p:sp>
    </p:spTree>
    <p:extLst>
      <p:ext uri="{BB962C8B-B14F-4D97-AF65-F5344CB8AC3E}">
        <p14:creationId xmlns:p14="http://schemas.microsoft.com/office/powerpoint/2010/main" val="305046570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F7152-E6BB-A962-7CAA-99B9894E41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813C7C-2046-F981-A309-730B08D7B1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EA0AEB-D992-5951-08A3-0A137C29B8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686198-B63D-5E23-629A-5478BCDA4789}"/>
              </a:ext>
            </a:extLst>
          </p:cNvPr>
          <p:cNvSpPr>
            <a:spLocks noGrp="1"/>
          </p:cNvSpPr>
          <p:nvPr>
            <p:ph type="dt" sz="half" idx="10"/>
          </p:nvPr>
        </p:nvSpPr>
        <p:spPr/>
        <p:txBody>
          <a:bodyPr/>
          <a:lstStyle/>
          <a:p>
            <a:fld id="{62C7B258-A2EE-4A4A-AC74-3BE88B9D319D}" type="datetimeFigureOut">
              <a:rPr lang="en-US" smtClean="0"/>
              <a:t>12/20/2023</a:t>
            </a:fld>
            <a:endParaRPr lang="en-US"/>
          </a:p>
        </p:txBody>
      </p:sp>
      <p:sp>
        <p:nvSpPr>
          <p:cNvPr id="6" name="Footer Placeholder 5">
            <a:extLst>
              <a:ext uri="{FF2B5EF4-FFF2-40B4-BE49-F238E27FC236}">
                <a16:creationId xmlns:a16="http://schemas.microsoft.com/office/drawing/2014/main" id="{827A0D95-F8AE-B216-E308-D2E483D269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A156B-E45B-0ED4-511E-6D48638D0736}"/>
              </a:ext>
            </a:extLst>
          </p:cNvPr>
          <p:cNvSpPr>
            <a:spLocks noGrp="1"/>
          </p:cNvSpPr>
          <p:nvPr>
            <p:ph type="sldNum" sz="quarter" idx="12"/>
          </p:nvPr>
        </p:nvSpPr>
        <p:spPr/>
        <p:txBody>
          <a:bodyPr/>
          <a:lstStyle/>
          <a:p>
            <a:fld id="{E1EFF3CD-C666-41B7-A9A2-5604D2253325}" type="slidenum">
              <a:rPr lang="en-US" smtClean="0"/>
              <a:t>‹#›</a:t>
            </a:fld>
            <a:endParaRPr lang="en-US"/>
          </a:p>
        </p:txBody>
      </p:sp>
    </p:spTree>
    <p:extLst>
      <p:ext uri="{BB962C8B-B14F-4D97-AF65-F5344CB8AC3E}">
        <p14:creationId xmlns:p14="http://schemas.microsoft.com/office/powerpoint/2010/main" val="215514093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D26C5-1042-0DDC-A753-8918194E4B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9C5E9D-C980-877E-2C92-70F72CD7DD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D9F80E-48A2-9F6D-6368-CC08E20C4A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C01314-5D23-9551-F85E-74A41FE60D5B}"/>
              </a:ext>
            </a:extLst>
          </p:cNvPr>
          <p:cNvSpPr>
            <a:spLocks noGrp="1"/>
          </p:cNvSpPr>
          <p:nvPr>
            <p:ph type="dt" sz="half" idx="10"/>
          </p:nvPr>
        </p:nvSpPr>
        <p:spPr/>
        <p:txBody>
          <a:bodyPr/>
          <a:lstStyle/>
          <a:p>
            <a:fld id="{62C7B258-A2EE-4A4A-AC74-3BE88B9D319D}" type="datetimeFigureOut">
              <a:rPr lang="en-US" smtClean="0"/>
              <a:t>12/20/2023</a:t>
            </a:fld>
            <a:endParaRPr lang="en-US"/>
          </a:p>
        </p:txBody>
      </p:sp>
      <p:sp>
        <p:nvSpPr>
          <p:cNvPr id="6" name="Footer Placeholder 5">
            <a:extLst>
              <a:ext uri="{FF2B5EF4-FFF2-40B4-BE49-F238E27FC236}">
                <a16:creationId xmlns:a16="http://schemas.microsoft.com/office/drawing/2014/main" id="{0F065268-823E-2A69-8FE9-49D9CD476D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2F8EFB-5E96-D9E2-EC62-AC1DD95AE837}"/>
              </a:ext>
            </a:extLst>
          </p:cNvPr>
          <p:cNvSpPr>
            <a:spLocks noGrp="1"/>
          </p:cNvSpPr>
          <p:nvPr>
            <p:ph type="sldNum" sz="quarter" idx="12"/>
          </p:nvPr>
        </p:nvSpPr>
        <p:spPr/>
        <p:txBody>
          <a:bodyPr/>
          <a:lstStyle/>
          <a:p>
            <a:fld id="{E1EFF3CD-C666-41B7-A9A2-5604D2253325}" type="slidenum">
              <a:rPr lang="en-US" smtClean="0"/>
              <a:t>‹#›</a:t>
            </a:fld>
            <a:endParaRPr lang="en-US"/>
          </a:p>
        </p:txBody>
      </p:sp>
    </p:spTree>
    <p:extLst>
      <p:ext uri="{BB962C8B-B14F-4D97-AF65-F5344CB8AC3E}">
        <p14:creationId xmlns:p14="http://schemas.microsoft.com/office/powerpoint/2010/main" val="81865519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C9AC04-D3A5-D8FC-6A1B-B891B88050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DC2889-3A4C-FCBB-D9C3-78F05F788F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5652C2-F8FC-BBE0-19EF-6B75EF6F64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C7B258-A2EE-4A4A-AC74-3BE88B9D319D}" type="datetimeFigureOut">
              <a:rPr lang="en-US" smtClean="0"/>
              <a:t>12/20/2023</a:t>
            </a:fld>
            <a:endParaRPr lang="en-US"/>
          </a:p>
        </p:txBody>
      </p:sp>
      <p:sp>
        <p:nvSpPr>
          <p:cNvPr id="5" name="Footer Placeholder 4">
            <a:extLst>
              <a:ext uri="{FF2B5EF4-FFF2-40B4-BE49-F238E27FC236}">
                <a16:creationId xmlns:a16="http://schemas.microsoft.com/office/drawing/2014/main" id="{564D8D2E-5B5A-B868-74EA-93BDA245A2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AA313-9838-B7EA-9781-5FAB05BCE0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EFF3CD-C666-41B7-A9A2-5604D2253325}" type="slidenum">
              <a:rPr lang="en-US" smtClean="0"/>
              <a:t>‹#›</a:t>
            </a:fld>
            <a:endParaRPr lang="en-US"/>
          </a:p>
        </p:txBody>
      </p:sp>
    </p:spTree>
    <p:extLst>
      <p:ext uri="{BB962C8B-B14F-4D97-AF65-F5344CB8AC3E}">
        <p14:creationId xmlns:p14="http://schemas.microsoft.com/office/powerpoint/2010/main" val="3826830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amera lens">
            <a:extLst>
              <a:ext uri="{FF2B5EF4-FFF2-40B4-BE49-F238E27FC236}">
                <a16:creationId xmlns:a16="http://schemas.microsoft.com/office/drawing/2014/main" id="{D6267E88-ECDD-F05A-FF33-7CA5C7AA888E}"/>
              </a:ext>
            </a:extLst>
          </p:cNvPr>
          <p:cNvPicPr>
            <a:picLocks noChangeAspect="1"/>
          </p:cNvPicPr>
          <p:nvPr/>
        </p:nvPicPr>
        <p:blipFill rotWithShape="1">
          <a:blip r:embed="rId2"/>
          <a:srcRect l="8387" r="32079"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2" name="TextBox 1">
            <a:extLst>
              <a:ext uri="{FF2B5EF4-FFF2-40B4-BE49-F238E27FC236}">
                <a16:creationId xmlns:a16="http://schemas.microsoft.com/office/drawing/2014/main" id="{531521F5-2698-1EB5-E7D7-4EDD273CC833}"/>
              </a:ext>
            </a:extLst>
          </p:cNvPr>
          <p:cNvSpPr txBox="1"/>
          <p:nvPr/>
        </p:nvSpPr>
        <p:spPr>
          <a:xfrm>
            <a:off x="6096000" y="685800"/>
            <a:ext cx="5486400" cy="5491163"/>
          </a:xfrm>
          <a:prstGeom prst="rect">
            <a:avLst/>
          </a:prstGeom>
        </p:spPr>
        <p:txBody>
          <a:bodyPr vert="horz" lIns="91440" tIns="45720" rIns="91440" bIns="45720" rtlCol="0">
            <a:normAutofit/>
          </a:bodyPr>
          <a:lstStyle/>
          <a:p>
            <a:pPr>
              <a:lnSpc>
                <a:spcPct val="90000"/>
              </a:lnSpc>
              <a:spcAft>
                <a:spcPts val="600"/>
              </a:spcAft>
            </a:pPr>
            <a:endParaRPr lang="en-US" sz="2800" b="1" dirty="0">
              <a:latin typeface="Times New Roman" panose="02020603050405020304" pitchFamily="18" charset="0"/>
              <a:cs typeface="Times New Roman" panose="02020603050405020304" pitchFamily="18" charset="0"/>
            </a:endParaRPr>
          </a:p>
          <a:p>
            <a:pPr>
              <a:lnSpc>
                <a:spcPct val="90000"/>
              </a:lnSpc>
              <a:spcAft>
                <a:spcPts val="600"/>
              </a:spcAft>
            </a:pPr>
            <a:endParaRPr lang="en-US" sz="2800" b="1" dirty="0">
              <a:latin typeface="Times New Roman" panose="02020603050405020304" pitchFamily="18" charset="0"/>
              <a:cs typeface="Times New Roman" panose="02020603050405020304" pitchFamily="18" charset="0"/>
            </a:endParaRPr>
          </a:p>
          <a:p>
            <a:pPr>
              <a:lnSpc>
                <a:spcPct val="90000"/>
              </a:lnSpc>
              <a:spcAft>
                <a:spcPts val="600"/>
              </a:spcAft>
            </a:pPr>
            <a:r>
              <a:rPr lang="en-US" sz="4000" b="1" dirty="0">
                <a:latin typeface="Times New Roman" panose="02020603050405020304" pitchFamily="18" charset="0"/>
                <a:cs typeface="Times New Roman" panose="02020603050405020304" pitchFamily="18" charset="0"/>
              </a:rPr>
              <a:t>MULTIPLEX BOOKING SYSTEM</a:t>
            </a:r>
            <a:endParaRPr lang="en-US" sz="4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a:p>
            <a:pPr>
              <a:lnSpc>
                <a:spcPct val="90000"/>
              </a:lnSpc>
              <a:spcAft>
                <a:spcPts val="600"/>
              </a:spcAft>
            </a:pPr>
            <a:r>
              <a:rPr lang="en-US" sz="2000" dirty="0">
                <a:latin typeface="Times New Roman" panose="02020603050405020304" pitchFamily="18" charset="0"/>
                <a:cs typeface="Times New Roman" panose="02020603050405020304" pitchFamily="18" charset="0"/>
              </a:rPr>
              <a:t>                     Sharath Chandra Pendyala – 46336092</a:t>
            </a:r>
          </a:p>
          <a:p>
            <a:pPr>
              <a:lnSpc>
                <a:spcPct val="90000"/>
              </a:lnSpc>
              <a:spcAft>
                <a:spcPts val="600"/>
              </a:spcAft>
            </a:pPr>
            <a:r>
              <a:rPr lang="en-US" sz="2000" dirty="0">
                <a:latin typeface="Times New Roman" panose="02020603050405020304" pitchFamily="18" charset="0"/>
                <a:cs typeface="Times New Roman" panose="02020603050405020304" pitchFamily="18" charset="0"/>
              </a:rPr>
              <a:t>                     Rachana YL – 46336024</a:t>
            </a:r>
          </a:p>
          <a:p>
            <a:pPr>
              <a:lnSpc>
                <a:spcPct val="90000"/>
              </a:lnSpc>
              <a:spcAft>
                <a:spcPts val="600"/>
              </a:spcAft>
            </a:pPr>
            <a:r>
              <a:rPr lang="en-US" sz="2000" dirty="0">
                <a:latin typeface="Times New Roman" panose="02020603050405020304" pitchFamily="18" charset="0"/>
                <a:cs typeface="Times New Roman" panose="02020603050405020304" pitchFamily="18" charset="0"/>
              </a:rPr>
              <a:t>                     Mamatha Bandari – 46336121</a:t>
            </a:r>
          </a:p>
          <a:p>
            <a:pPr>
              <a:lnSpc>
                <a:spcPct val="90000"/>
              </a:lnSpc>
              <a:spcAft>
                <a:spcPts val="600"/>
              </a:spcAft>
            </a:pPr>
            <a:r>
              <a:rPr lang="en-US" sz="2000" dirty="0">
                <a:latin typeface="Times New Roman" panose="02020603050405020304" pitchFamily="18" charset="0"/>
                <a:cs typeface="Times New Roman" panose="02020603050405020304" pitchFamily="18" charset="0"/>
              </a:rPr>
              <a:t>                     Dharani Murugesan  - 46335962</a:t>
            </a:r>
          </a:p>
          <a:p>
            <a:pPr>
              <a:lnSpc>
                <a:spcPct val="90000"/>
              </a:lnSpc>
              <a:spcAft>
                <a:spcPts val="600"/>
              </a:spcAft>
            </a:pPr>
            <a:r>
              <a:rPr lang="en-US" sz="2000" dirty="0">
                <a:latin typeface="Times New Roman" panose="02020603050405020304" pitchFamily="18" charset="0"/>
                <a:cs typeface="Times New Roman" panose="02020603050405020304" pitchFamily="18" charset="0"/>
              </a:rPr>
              <a:t>                     Harika Velagala - 46335942</a:t>
            </a:r>
          </a:p>
        </p:txBody>
      </p:sp>
    </p:spTree>
    <p:extLst>
      <p:ext uri="{BB962C8B-B14F-4D97-AF65-F5344CB8AC3E}">
        <p14:creationId xmlns:p14="http://schemas.microsoft.com/office/powerpoint/2010/main" val="348026332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1" name="Straight Connector 10">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5" name="TextBox 2">
            <a:extLst>
              <a:ext uri="{FF2B5EF4-FFF2-40B4-BE49-F238E27FC236}">
                <a16:creationId xmlns:a16="http://schemas.microsoft.com/office/drawing/2014/main" id="{040A57DA-9B2D-7AA3-AAF5-855C701BCA3F}"/>
              </a:ext>
            </a:extLst>
          </p:cNvPr>
          <p:cNvGraphicFramePr/>
          <p:nvPr>
            <p:extLst>
              <p:ext uri="{D42A27DB-BD31-4B8C-83A1-F6EECF244321}">
                <p14:modId xmlns:p14="http://schemas.microsoft.com/office/powerpoint/2010/main" val="794669748"/>
              </p:ext>
            </p:extLst>
          </p:nvPr>
        </p:nvGraphicFramePr>
        <p:xfrm>
          <a:off x="5181600" y="685800"/>
          <a:ext cx="6425414"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DF7F6F24-F0AE-EF34-4EFB-E1FA907E4C35}"/>
              </a:ext>
            </a:extLst>
          </p:cNvPr>
          <p:cNvSpPr txBox="1"/>
          <p:nvPr/>
        </p:nvSpPr>
        <p:spPr>
          <a:xfrm>
            <a:off x="1415053" y="3587872"/>
            <a:ext cx="3552508" cy="1477328"/>
          </a:xfrm>
          <a:prstGeom prst="rect">
            <a:avLst/>
          </a:prstGeom>
          <a:noFill/>
        </p:spPr>
        <p:txBody>
          <a:bodyPr wrap="square">
            <a:spAutoFit/>
          </a:bodyPr>
          <a:lstStyle/>
          <a:p>
            <a:pPr lvl="0"/>
            <a:r>
              <a:rPr lang="en-US" sz="3600" b="1" dirty="0">
                <a:solidFill>
                  <a:schemeClr val="bg1"/>
                </a:solidFill>
                <a:latin typeface="Times New Roman" panose="02020603050405020304" pitchFamily="18" charset="0"/>
                <a:cs typeface="Times New Roman" panose="02020603050405020304" pitchFamily="18" charset="0"/>
              </a:rPr>
              <a:t>Non -Functional</a:t>
            </a:r>
          </a:p>
          <a:p>
            <a:pPr lvl="0"/>
            <a:r>
              <a:rPr lang="en-US" sz="3600" b="1" dirty="0">
                <a:solidFill>
                  <a:schemeClr val="bg1"/>
                </a:solidFill>
                <a:latin typeface="Times New Roman" panose="02020603050405020304" pitchFamily="18" charset="0"/>
                <a:cs typeface="Times New Roman" panose="02020603050405020304" pitchFamily="18" charset="0"/>
              </a:rPr>
              <a:t>Requirements</a:t>
            </a:r>
          </a:p>
          <a:p>
            <a:pPr lvl="0"/>
            <a:endParaRPr lang="en-US" dirty="0">
              <a:solidFill>
                <a:schemeClr val="bg1"/>
              </a:solidFill>
              <a:latin typeface="Castellar" panose="020A0402060406010301" pitchFamily="18" charset="0"/>
            </a:endParaRPr>
          </a:p>
        </p:txBody>
      </p:sp>
    </p:spTree>
    <p:extLst>
      <p:ext uri="{BB962C8B-B14F-4D97-AF65-F5344CB8AC3E}">
        <p14:creationId xmlns:p14="http://schemas.microsoft.com/office/powerpoint/2010/main" val="365636874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1" name="Straight Connector 10">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5" name="TextBox 2">
            <a:extLst>
              <a:ext uri="{FF2B5EF4-FFF2-40B4-BE49-F238E27FC236}">
                <a16:creationId xmlns:a16="http://schemas.microsoft.com/office/drawing/2014/main" id="{CAD65657-D132-16E1-E1CF-A6139039EFD3}"/>
              </a:ext>
            </a:extLst>
          </p:cNvPr>
          <p:cNvGraphicFramePr/>
          <p:nvPr>
            <p:extLst>
              <p:ext uri="{D42A27DB-BD31-4B8C-83A1-F6EECF244321}">
                <p14:modId xmlns:p14="http://schemas.microsoft.com/office/powerpoint/2010/main" val="186229369"/>
              </p:ext>
            </p:extLst>
          </p:nvPr>
        </p:nvGraphicFramePr>
        <p:xfrm>
          <a:off x="5181600" y="685800"/>
          <a:ext cx="6425414"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718720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Freeform: Shape 1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3" name="Rectangle 1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89024FA-FE7B-F7ED-741C-4C7F299DA11E}"/>
              </a:ext>
            </a:extLst>
          </p:cNvPr>
          <p:cNvSpPr txBox="1"/>
          <p:nvPr/>
        </p:nvSpPr>
        <p:spPr>
          <a:xfrm>
            <a:off x="674907" y="2526853"/>
            <a:ext cx="3200399"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ENTITIES</a:t>
            </a:r>
            <a:endParaRPr lang="en-IN" sz="36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2874E7D-4D37-E57E-C6F1-C4CD080D7D3C}"/>
              </a:ext>
            </a:extLst>
          </p:cNvPr>
          <p:cNvSpPr txBox="1"/>
          <p:nvPr/>
        </p:nvSpPr>
        <p:spPr>
          <a:xfrm>
            <a:off x="6096000" y="1600200"/>
            <a:ext cx="4114800" cy="3170099"/>
          </a:xfrm>
          <a:prstGeom prst="rect">
            <a:avLst/>
          </a:prstGeom>
          <a:noFill/>
        </p:spPr>
        <p:txBody>
          <a:bodyPr wrap="square" rtlCol="0">
            <a:spAutoFit/>
          </a:bodyPr>
          <a:lstStyle/>
          <a:p>
            <a:pPr marL="342900" lvl="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Movies</a:t>
            </a:r>
          </a:p>
          <a:p>
            <a:pPr marL="342900" lvl="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Shows</a:t>
            </a:r>
          </a:p>
          <a:p>
            <a:pPr marL="342900" lvl="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Hall</a:t>
            </a:r>
          </a:p>
          <a:p>
            <a:pPr marL="342900" lvl="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User</a:t>
            </a:r>
          </a:p>
          <a:p>
            <a:pPr marL="342900" lvl="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Booking</a:t>
            </a:r>
          </a:p>
          <a:p>
            <a:pPr marL="342900" lvl="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Hall capacity</a:t>
            </a:r>
          </a:p>
          <a:p>
            <a:pPr marL="342900" lvl="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Booking details</a:t>
            </a:r>
          </a:p>
          <a:p>
            <a:pPr marL="342900" lvl="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Seat type</a:t>
            </a:r>
          </a:p>
          <a:p>
            <a:pPr marL="342900" lvl="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Earnings report</a:t>
            </a:r>
          </a:p>
          <a:p>
            <a:pPr marL="342900" lvl="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Show Availability</a:t>
            </a:r>
          </a:p>
        </p:txBody>
      </p:sp>
    </p:spTree>
    <p:extLst>
      <p:ext uri="{BB962C8B-B14F-4D97-AF65-F5344CB8AC3E}">
        <p14:creationId xmlns:p14="http://schemas.microsoft.com/office/powerpoint/2010/main" val="153842636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1C32AB96-D160-1CD4-D06E-914E63CA54DD}"/>
              </a:ext>
            </a:extLst>
          </p:cNvPr>
          <p:cNvSpPr txBox="1"/>
          <p:nvPr/>
        </p:nvSpPr>
        <p:spPr>
          <a:xfrm>
            <a:off x="152400" y="2514600"/>
            <a:ext cx="3388469" cy="3324412"/>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kern="1200" dirty="0">
                <a:solidFill>
                  <a:srgbClr val="FFFFFF"/>
                </a:solidFill>
                <a:latin typeface="+mj-lt"/>
                <a:ea typeface="+mj-ea"/>
                <a:cs typeface="+mj-cs"/>
              </a:rPr>
              <a:t>ARCHITECTURE</a:t>
            </a:r>
          </a:p>
        </p:txBody>
      </p:sp>
      <p:pic>
        <p:nvPicPr>
          <p:cNvPr id="3" name="Picture 2">
            <a:extLst>
              <a:ext uri="{FF2B5EF4-FFF2-40B4-BE49-F238E27FC236}">
                <a16:creationId xmlns:a16="http://schemas.microsoft.com/office/drawing/2014/main" id="{AD2E9122-CEAF-F2FC-380B-CB9872573AD8}"/>
              </a:ext>
            </a:extLst>
          </p:cNvPr>
          <p:cNvPicPr>
            <a:picLocks noChangeAspect="1"/>
          </p:cNvPicPr>
          <p:nvPr/>
        </p:nvPicPr>
        <p:blipFill>
          <a:blip r:embed="rId2"/>
          <a:stretch>
            <a:fillRect/>
          </a:stretch>
        </p:blipFill>
        <p:spPr>
          <a:xfrm>
            <a:off x="4241442" y="685800"/>
            <a:ext cx="7486734" cy="4947053"/>
          </a:xfrm>
          <a:prstGeom prst="rect">
            <a:avLst/>
          </a:prstGeom>
        </p:spPr>
      </p:pic>
    </p:spTree>
    <p:extLst>
      <p:ext uri="{BB962C8B-B14F-4D97-AF65-F5344CB8AC3E}">
        <p14:creationId xmlns:p14="http://schemas.microsoft.com/office/powerpoint/2010/main" val="96326799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6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6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13B3CBA-5CB5-7359-74DF-592E2069EE37}"/>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dirty="0">
                <a:solidFill>
                  <a:srgbClr val="FFFFFF"/>
                </a:solidFill>
                <a:latin typeface="Times New Roman" panose="02020603050405020304" pitchFamily="18" charset="0"/>
                <a:ea typeface="+mj-ea"/>
                <a:cs typeface="Times New Roman" panose="02020603050405020304" pitchFamily="18" charset="0"/>
              </a:rPr>
              <a:t>Class  Diagram</a:t>
            </a:r>
          </a:p>
        </p:txBody>
      </p:sp>
      <p:pic>
        <p:nvPicPr>
          <p:cNvPr id="5" name="Picture 4" descr="A computer screen with text and images&#10;&#10;Description automatically generated with medium confidence">
            <a:extLst>
              <a:ext uri="{FF2B5EF4-FFF2-40B4-BE49-F238E27FC236}">
                <a16:creationId xmlns:a16="http://schemas.microsoft.com/office/drawing/2014/main" id="{3A52E2B0-A1E1-7523-5B99-EF17504F18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655276"/>
            <a:ext cx="11887200" cy="5202724"/>
          </a:xfrm>
          <a:prstGeom prst="rect">
            <a:avLst/>
          </a:prstGeom>
        </p:spPr>
      </p:pic>
    </p:spTree>
    <p:extLst>
      <p:ext uri="{BB962C8B-B14F-4D97-AF65-F5344CB8AC3E}">
        <p14:creationId xmlns:p14="http://schemas.microsoft.com/office/powerpoint/2010/main" val="330386615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88539C0-7CAA-00D1-BC0A-DB63A5F2FA04}"/>
              </a:ext>
            </a:extLst>
          </p:cNvPr>
          <p:cNvSpPr txBox="1"/>
          <p:nvPr/>
        </p:nvSpPr>
        <p:spPr>
          <a:xfrm>
            <a:off x="699713" y="248038"/>
            <a:ext cx="7063721" cy="115920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000" b="1" kern="1200" dirty="0">
                <a:solidFill>
                  <a:srgbClr val="FFFFFF"/>
                </a:solidFill>
                <a:latin typeface="Times New Roman" panose="02020603050405020304" pitchFamily="18" charset="0"/>
                <a:ea typeface="+mj-ea"/>
                <a:cs typeface="Times New Roman" panose="02020603050405020304" pitchFamily="18" charset="0"/>
              </a:rPr>
              <a:t>Use case diagram</a:t>
            </a:r>
          </a:p>
          <a:p>
            <a:pPr lvl="0">
              <a:lnSpc>
                <a:spcPct val="90000"/>
              </a:lnSpc>
              <a:spcBef>
                <a:spcPct val="0"/>
              </a:spcBef>
              <a:spcAft>
                <a:spcPts val="600"/>
              </a:spcAft>
            </a:pPr>
            <a:endParaRPr lang="en-US" sz="4000" kern="1200" dirty="0">
              <a:solidFill>
                <a:srgbClr val="FFFFFF"/>
              </a:solidFill>
              <a:latin typeface="+mj-lt"/>
              <a:ea typeface="+mj-ea"/>
              <a:cs typeface="+mj-cs"/>
            </a:endParaRPr>
          </a:p>
        </p:txBody>
      </p:sp>
      <p:pic>
        <p:nvPicPr>
          <p:cNvPr id="11" name="Picture 10" descr="A diagram of a system">
            <a:extLst>
              <a:ext uri="{FF2B5EF4-FFF2-40B4-BE49-F238E27FC236}">
                <a16:creationId xmlns:a16="http://schemas.microsoft.com/office/drawing/2014/main" id="{0C23322A-45E6-FADE-B700-1A1CBB52F4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713" y="1511300"/>
            <a:ext cx="10882687" cy="5346700"/>
          </a:xfrm>
          <a:prstGeom prst="rect">
            <a:avLst/>
          </a:prstGeom>
        </p:spPr>
      </p:pic>
    </p:spTree>
    <p:extLst>
      <p:ext uri="{BB962C8B-B14F-4D97-AF65-F5344CB8AC3E}">
        <p14:creationId xmlns:p14="http://schemas.microsoft.com/office/powerpoint/2010/main" val="409690565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13B3CBA-5CB5-7359-74DF-592E2069EE37}"/>
              </a:ext>
            </a:extLst>
          </p:cNvPr>
          <p:cNvSpPr txBox="1"/>
          <p:nvPr/>
        </p:nvSpPr>
        <p:spPr>
          <a:xfrm>
            <a:off x="699713" y="248038"/>
            <a:ext cx="7063721" cy="1159200"/>
          </a:xfrm>
          <a:prstGeom prst="ellipse">
            <a:avLst/>
          </a:prstGeom>
        </p:spPr>
        <p:txBody>
          <a:bodyPr vert="horz" lIns="91440" tIns="45720" rIns="91440" bIns="45720" rtlCol="0" anchor="ctr">
            <a:normAutofit/>
          </a:bodyPr>
          <a:lstStyle/>
          <a:p>
            <a:pPr>
              <a:lnSpc>
                <a:spcPct val="90000"/>
              </a:lnSpc>
              <a:spcBef>
                <a:spcPct val="0"/>
              </a:spcBef>
              <a:spcAft>
                <a:spcPts val="600"/>
              </a:spcAft>
            </a:pPr>
            <a:r>
              <a:rPr lang="en-US" sz="4000" b="1" kern="1200" dirty="0">
                <a:solidFill>
                  <a:srgbClr val="FFFFFF"/>
                </a:solidFill>
                <a:latin typeface="Times New Roman" panose="02020603050405020304" pitchFamily="18" charset="0"/>
                <a:ea typeface="+mj-ea"/>
                <a:cs typeface="Times New Roman" panose="02020603050405020304" pitchFamily="18" charset="0"/>
              </a:rPr>
              <a:t>E R  </a:t>
            </a:r>
            <a:r>
              <a:rPr lang="en-US" sz="4000" b="1" dirty="0">
                <a:solidFill>
                  <a:srgbClr val="FFFFFF"/>
                </a:solidFill>
                <a:latin typeface="Times New Roman" panose="02020603050405020304" pitchFamily="18" charset="0"/>
                <a:ea typeface="+mj-ea"/>
                <a:cs typeface="Times New Roman" panose="02020603050405020304" pitchFamily="18" charset="0"/>
              </a:rPr>
              <a:t>D</a:t>
            </a:r>
            <a:r>
              <a:rPr lang="en-US" sz="4000" b="1" kern="1200" dirty="0">
                <a:solidFill>
                  <a:srgbClr val="FFFFFF"/>
                </a:solidFill>
                <a:latin typeface="Times New Roman" panose="02020603050405020304" pitchFamily="18" charset="0"/>
                <a:ea typeface="+mj-ea"/>
                <a:cs typeface="Times New Roman" panose="02020603050405020304" pitchFamily="18" charset="0"/>
              </a:rPr>
              <a:t>iagram</a:t>
            </a:r>
          </a:p>
        </p:txBody>
      </p:sp>
      <p:pic>
        <p:nvPicPr>
          <p:cNvPr id="4" name="Picture 3" descr="A diagram of a diagram">
            <a:extLst>
              <a:ext uri="{FF2B5EF4-FFF2-40B4-BE49-F238E27FC236}">
                <a16:creationId xmlns:a16="http://schemas.microsoft.com/office/drawing/2014/main" id="{8BD15CA7-8038-DA12-176F-7EDF569291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655276"/>
            <a:ext cx="11887200" cy="5202724"/>
          </a:xfrm>
          <a:prstGeom prst="rect">
            <a:avLst/>
          </a:prstGeom>
        </p:spPr>
      </p:pic>
    </p:spTree>
    <p:extLst>
      <p:ext uri="{BB962C8B-B14F-4D97-AF65-F5344CB8AC3E}">
        <p14:creationId xmlns:p14="http://schemas.microsoft.com/office/powerpoint/2010/main" val="5039868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103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ectangle 103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0" name="Rectangle 103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Rectangle 104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4" name="Freeform: Shape 104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TextBox 2">
            <a:extLst>
              <a:ext uri="{FF2B5EF4-FFF2-40B4-BE49-F238E27FC236}">
                <a16:creationId xmlns:a16="http://schemas.microsoft.com/office/drawing/2014/main" id="{F706DF39-04BB-D8ED-E9E1-2AD4290E25AF}"/>
              </a:ext>
            </a:extLst>
          </p:cNvPr>
          <p:cNvSpPr txBox="1"/>
          <p:nvPr/>
        </p:nvSpPr>
        <p:spPr>
          <a:xfrm>
            <a:off x="660041" y="2767106"/>
            <a:ext cx="2880828" cy="307190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kern="1200" dirty="0">
                <a:solidFill>
                  <a:srgbClr val="FFFFFF"/>
                </a:solidFill>
                <a:latin typeface="Times New Roman" panose="02020603050405020304" pitchFamily="18" charset="0"/>
                <a:ea typeface="+mj-ea"/>
                <a:cs typeface="Times New Roman" panose="02020603050405020304" pitchFamily="18" charset="0"/>
              </a:rPr>
              <a:t>Sequence Diagram For Admin Flow</a:t>
            </a:r>
          </a:p>
        </p:txBody>
      </p:sp>
      <p:pic>
        <p:nvPicPr>
          <p:cNvPr id="7" name="Picture 6">
            <a:extLst>
              <a:ext uri="{FF2B5EF4-FFF2-40B4-BE49-F238E27FC236}">
                <a16:creationId xmlns:a16="http://schemas.microsoft.com/office/drawing/2014/main" id="{83169EC2-8064-27D8-59A8-FB2F926C0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246"/>
            <a:ext cx="5320001" cy="6857573"/>
          </a:xfrm>
          <a:prstGeom prst="rect">
            <a:avLst/>
          </a:prstGeom>
        </p:spPr>
      </p:pic>
    </p:spTree>
    <p:extLst>
      <p:ext uri="{BB962C8B-B14F-4D97-AF65-F5344CB8AC3E}">
        <p14:creationId xmlns:p14="http://schemas.microsoft.com/office/powerpoint/2010/main" val="152617818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4BE733B-A6B9-50D6-28A1-0890C7FBEE4D}"/>
              </a:ext>
            </a:extLst>
          </p:cNvPr>
          <p:cNvSpPr txBox="1"/>
          <p:nvPr/>
        </p:nvSpPr>
        <p:spPr>
          <a:xfrm>
            <a:off x="4581727" y="649480"/>
            <a:ext cx="3025303" cy="5546047"/>
          </a:xfrm>
          <a:prstGeom prst="rect">
            <a:avLst/>
          </a:prstGeom>
        </p:spPr>
        <p:txBody>
          <a:bodyPr vert="horz" lIns="91440" tIns="45720" rIns="91440" bIns="45720" rtlCol="0" anchor="ctr">
            <a:normAutofit/>
          </a:bodyPr>
          <a:lstStyle/>
          <a:p>
            <a:pPr>
              <a:lnSpc>
                <a:spcPct val="90000"/>
              </a:lnSpc>
              <a:spcAft>
                <a:spcPts val="600"/>
              </a:spcAft>
            </a:pPr>
            <a:endParaRPr lang="en-US" sz="2000" dirty="0"/>
          </a:p>
        </p:txBody>
      </p:sp>
      <p:pic>
        <p:nvPicPr>
          <p:cNvPr id="3" name="Picture 2" descr="A screenshot of a computer&#10;&#10;Description automatically generated">
            <a:extLst>
              <a:ext uri="{FF2B5EF4-FFF2-40B4-BE49-F238E27FC236}">
                <a16:creationId xmlns:a16="http://schemas.microsoft.com/office/drawing/2014/main" id="{3459BCE3-43FA-EAFF-7A99-F47B2C138C71}"/>
              </a:ext>
            </a:extLst>
          </p:cNvPr>
          <p:cNvPicPr>
            <a:picLocks noChangeAspect="1"/>
          </p:cNvPicPr>
          <p:nvPr/>
        </p:nvPicPr>
        <p:blipFill rotWithShape="1">
          <a:blip r:embed="rId2">
            <a:extLst>
              <a:ext uri="{28A0092B-C50C-407E-A947-70E740481C1C}">
                <a14:useLocalDpi xmlns:a14="http://schemas.microsoft.com/office/drawing/2010/main" val="0"/>
              </a:ext>
            </a:extLst>
          </a:blip>
          <a:srcRect l="7268" r="9183"/>
          <a:stretch/>
        </p:blipFill>
        <p:spPr>
          <a:xfrm>
            <a:off x="7010400" y="10"/>
            <a:ext cx="5181600" cy="6857990"/>
          </a:xfrm>
          <a:prstGeom prst="rect">
            <a:avLst/>
          </a:prstGeom>
        </p:spPr>
      </p:pic>
      <p:sp>
        <p:nvSpPr>
          <p:cNvPr id="5" name="TextBox 4">
            <a:extLst>
              <a:ext uri="{FF2B5EF4-FFF2-40B4-BE49-F238E27FC236}">
                <a16:creationId xmlns:a16="http://schemas.microsoft.com/office/drawing/2014/main" id="{39E22235-E1BF-4868-2717-CEA9C99F897A}"/>
              </a:ext>
            </a:extLst>
          </p:cNvPr>
          <p:cNvSpPr txBox="1"/>
          <p:nvPr/>
        </p:nvSpPr>
        <p:spPr>
          <a:xfrm>
            <a:off x="609600" y="1600200"/>
            <a:ext cx="2743200" cy="1754326"/>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Sequence Diagram For User flow</a:t>
            </a:r>
            <a:endParaRPr lang="en-IN" sz="3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686525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8" name="Rectangle 14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Rectangle 15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BEFE1027-DD25-C37A-1D0D-98F563D9FE3C}"/>
              </a:ext>
            </a:extLst>
          </p:cNvPr>
          <p:cNvSpPr txBox="1"/>
          <p:nvPr/>
        </p:nvSpPr>
        <p:spPr>
          <a:xfrm>
            <a:off x="838200" y="1195697"/>
            <a:ext cx="3200400" cy="423811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dirty="0">
                <a:solidFill>
                  <a:schemeClr val="bg1"/>
                </a:solidFill>
                <a:latin typeface="Times New Roman" panose="02020603050405020304" pitchFamily="18" charset="0"/>
                <a:ea typeface="+mj-ea"/>
                <a:cs typeface="Times New Roman" panose="02020603050405020304" pitchFamily="18" charset="0"/>
              </a:rPr>
              <a:t>Challenges Faced</a:t>
            </a:r>
          </a:p>
        </p:txBody>
      </p:sp>
      <p:grpSp>
        <p:nvGrpSpPr>
          <p:cNvPr id="15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75" name="Freeform: Shape 15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57" name="Oval 15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9" name="Oval 15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162" name="Freeform: Shape 16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5" name="TextBox 4">
            <a:extLst>
              <a:ext uri="{FF2B5EF4-FFF2-40B4-BE49-F238E27FC236}">
                <a16:creationId xmlns:a16="http://schemas.microsoft.com/office/drawing/2014/main" id="{015EDD39-73B2-4042-BBB1-76E2B04E0444}"/>
              </a:ext>
            </a:extLst>
          </p:cNvPr>
          <p:cNvSpPr txBox="1"/>
          <p:nvPr/>
        </p:nvSpPr>
        <p:spPr>
          <a:xfrm>
            <a:off x="5181600" y="1125914"/>
            <a:ext cx="6858000" cy="2831544"/>
          </a:xfrm>
          <a:prstGeom prst="rect">
            <a:avLst/>
          </a:prstGeom>
          <a:noFill/>
        </p:spPr>
        <p:txBody>
          <a:bodyPr wrap="square" rtlCol="0">
            <a:spAutoFit/>
          </a:bodyPr>
          <a:lstStyle/>
          <a:p>
            <a:pPr rt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Designing the system to work well when users try to book or cancel movie tickets.</a:t>
            </a:r>
          </a:p>
          <a:p>
            <a:pPr rt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Creating a system where users can book tickets for multiple seat types</a:t>
            </a:r>
          </a:p>
          <a:p>
            <a:pPr rt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Creating a system that is easy to use while still having all the features users need.</a:t>
            </a:r>
          </a:p>
          <a:p>
            <a:pPr rtl="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Implementing all the required validations.</a:t>
            </a:r>
          </a:p>
          <a:p>
            <a:pPr rtl="0"/>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0444307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1" name="Rectangle 100">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extBox 2">
            <a:extLst>
              <a:ext uri="{FF2B5EF4-FFF2-40B4-BE49-F238E27FC236}">
                <a16:creationId xmlns:a16="http://schemas.microsoft.com/office/drawing/2014/main" id="{9937BE0E-97A6-B9BE-7204-C487AEAC552D}"/>
              </a:ext>
            </a:extLst>
          </p:cNvPr>
          <p:cNvGraphicFramePr/>
          <p:nvPr>
            <p:extLst>
              <p:ext uri="{D42A27DB-BD31-4B8C-83A1-F6EECF244321}">
                <p14:modId xmlns:p14="http://schemas.microsoft.com/office/powerpoint/2010/main" val="1675126273"/>
              </p:ext>
            </p:extLst>
          </p:nvPr>
        </p:nvGraphicFramePr>
        <p:xfrm>
          <a:off x="761802" y="1143000"/>
          <a:ext cx="9448998"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099586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E0F98E4-1DAE-623C-3C9C-59A39FD266C5}"/>
              </a:ext>
            </a:extLst>
          </p:cNvPr>
          <p:cNvSpPr txBox="1"/>
          <p:nvPr/>
        </p:nvSpPr>
        <p:spPr>
          <a:xfrm>
            <a:off x="193040" y="586855"/>
            <a:ext cx="3997196" cy="338749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200" b="1" kern="1200" dirty="0">
                <a:solidFill>
                  <a:srgbClr val="FFFFFF"/>
                </a:solidFill>
                <a:latin typeface="Times New Roman" panose="02020603050405020304" pitchFamily="18" charset="0"/>
                <a:ea typeface="+mj-ea"/>
                <a:cs typeface="Times New Roman" panose="02020603050405020304" pitchFamily="18" charset="0"/>
              </a:rPr>
              <a:t>FUTURE ENHANCEMENTS</a:t>
            </a:r>
          </a:p>
        </p:txBody>
      </p:sp>
      <p:sp>
        <p:nvSpPr>
          <p:cNvPr id="3" name="TextBox 2">
            <a:extLst>
              <a:ext uri="{FF2B5EF4-FFF2-40B4-BE49-F238E27FC236}">
                <a16:creationId xmlns:a16="http://schemas.microsoft.com/office/drawing/2014/main" id="{B1A9AA0B-95B7-FD74-6D33-DEE3844C284B}"/>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dirty="0"/>
              <a:t>Allowing users to receive </a:t>
            </a:r>
            <a:r>
              <a:rPr lang="en-US" sz="2000" dirty="0" err="1"/>
              <a:t>otp</a:t>
            </a:r>
            <a:r>
              <a:rPr lang="en-US" sz="2000" dirty="0"/>
              <a:t> to the email id  when user registers</a:t>
            </a:r>
          </a:p>
          <a:p>
            <a:pPr marL="285750" indent="-228600">
              <a:lnSpc>
                <a:spcPct val="90000"/>
              </a:lnSpc>
              <a:spcAft>
                <a:spcPts val="600"/>
              </a:spcAft>
              <a:buFont typeface="Arial" panose="020B0604020202020204" pitchFamily="34" charset="0"/>
              <a:buChar char="•"/>
            </a:pPr>
            <a:r>
              <a:rPr lang="en-US" sz="2000" dirty="0"/>
              <a:t>Allowing users to login  to the platform </a:t>
            </a:r>
            <a:r>
              <a:rPr lang="en-US" sz="2000"/>
              <a:t>without password</a:t>
            </a:r>
            <a:endParaRPr lang="en-US" sz="2000" dirty="0"/>
          </a:p>
          <a:p>
            <a:pPr marL="285750" indent="-228600">
              <a:lnSpc>
                <a:spcPct val="90000"/>
              </a:lnSpc>
              <a:spcAft>
                <a:spcPts val="600"/>
              </a:spcAft>
              <a:buFont typeface="Arial" panose="020B0604020202020204" pitchFamily="34" charset="0"/>
              <a:buChar char="•"/>
            </a:pPr>
            <a:r>
              <a:rPr lang="en-US" sz="2000" dirty="0"/>
              <a:t>Realtime payment method</a:t>
            </a:r>
          </a:p>
          <a:p>
            <a:pPr marL="285750" indent="-228600">
              <a:lnSpc>
                <a:spcPct val="90000"/>
              </a:lnSpc>
              <a:spcAft>
                <a:spcPts val="600"/>
              </a:spcAft>
              <a:buFont typeface="Arial" panose="020B0604020202020204" pitchFamily="34" charset="0"/>
              <a:buChar char="•"/>
            </a:pPr>
            <a:r>
              <a:rPr lang="en-US" sz="2000" dirty="0"/>
              <a:t>Users will be able to update the  booking details</a:t>
            </a:r>
          </a:p>
        </p:txBody>
      </p:sp>
    </p:spTree>
    <p:extLst>
      <p:ext uri="{BB962C8B-B14F-4D97-AF65-F5344CB8AC3E}">
        <p14:creationId xmlns:p14="http://schemas.microsoft.com/office/powerpoint/2010/main" val="312442868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9" name="Rectangle 12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1" name="Rectangle 13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Freeform: Shape 13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1" name="Rectangle 14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672CA3-B309-F9EB-8E8F-E89A97C00201}"/>
              </a:ext>
            </a:extLst>
          </p:cNvPr>
          <p:cNvSpPr txBox="1"/>
          <p:nvPr/>
        </p:nvSpPr>
        <p:spPr>
          <a:xfrm>
            <a:off x="152400" y="586855"/>
            <a:ext cx="3657600" cy="338749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kern="1200" dirty="0">
                <a:solidFill>
                  <a:srgbClr val="FFFFFF"/>
                </a:solidFill>
                <a:latin typeface="Times New Roman" panose="02020603050405020304" pitchFamily="18" charset="0"/>
                <a:ea typeface="+mj-ea"/>
                <a:cs typeface="Times New Roman" panose="02020603050405020304" pitchFamily="18" charset="0"/>
              </a:rPr>
              <a:t>CONCLUSION</a:t>
            </a:r>
          </a:p>
          <a:p>
            <a:pPr algn="r">
              <a:lnSpc>
                <a:spcPct val="90000"/>
              </a:lnSpc>
              <a:spcBef>
                <a:spcPct val="0"/>
              </a:spcBef>
              <a:spcAft>
                <a:spcPts val="600"/>
              </a:spcAft>
            </a:pPr>
            <a:endParaRPr lang="en-US" sz="4000" kern="1200" dirty="0">
              <a:solidFill>
                <a:srgbClr val="FFFFFF"/>
              </a:solidFill>
              <a:latin typeface="+mj-lt"/>
              <a:ea typeface="+mj-ea"/>
              <a:cs typeface="+mj-cs"/>
            </a:endParaRPr>
          </a:p>
        </p:txBody>
      </p:sp>
      <p:sp>
        <p:nvSpPr>
          <p:cNvPr id="111" name="TextBox 1">
            <a:extLst>
              <a:ext uri="{FF2B5EF4-FFF2-40B4-BE49-F238E27FC236}">
                <a16:creationId xmlns:a16="http://schemas.microsoft.com/office/drawing/2014/main" id="{7BB3DFB8-27F6-C660-403B-CB64580B3F2C}"/>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2000" dirty="0"/>
          </a:p>
          <a:p>
            <a:pPr algn="just">
              <a:lnSpc>
                <a:spcPct val="90000"/>
              </a:lnSpc>
              <a:spcAft>
                <a:spcPts val="600"/>
              </a:spcAft>
            </a:pPr>
            <a:r>
              <a:rPr lang="en-US" sz="2000" dirty="0"/>
              <a:t>In conclusion, the Multiplex Booking System </a:t>
            </a:r>
            <a:r>
              <a:rPr lang="en-US" sz="2000" b="0" i="0" dirty="0">
                <a:effectLst/>
              </a:rPr>
              <a:t>project is to enhance </a:t>
            </a:r>
            <a:r>
              <a:rPr lang="en-US" sz="2000" dirty="0"/>
              <a:t>the experience of</a:t>
            </a:r>
            <a:r>
              <a:rPr lang="en-US" sz="2000" b="0" i="0" dirty="0">
                <a:effectLst/>
              </a:rPr>
              <a:t> movie ticket reservation process. </a:t>
            </a:r>
            <a:r>
              <a:rPr lang="en-US" sz="2000" dirty="0"/>
              <a:t>T</a:t>
            </a:r>
            <a:r>
              <a:rPr lang="en-US" sz="2000" b="0" i="0" dirty="0">
                <a:effectLst/>
              </a:rPr>
              <a:t>he system not only guarantees convenience by facilitating online bookings but also furnishes movie schedules, simplifies seat selection with ease</a:t>
            </a:r>
            <a:r>
              <a:rPr lang="en-US" sz="2000" dirty="0"/>
              <a:t>.</a:t>
            </a:r>
            <a:r>
              <a:rPr lang="en-US" sz="2000" b="0" i="0" dirty="0">
                <a:effectLst/>
              </a:rPr>
              <a:t> Moreover, its embedded analytics offer invaluable insights into costumer behavior. </a:t>
            </a:r>
            <a:endParaRPr lang="en-US" sz="2000" dirty="0"/>
          </a:p>
        </p:txBody>
      </p:sp>
    </p:spTree>
    <p:extLst>
      <p:ext uri="{BB962C8B-B14F-4D97-AF65-F5344CB8AC3E}">
        <p14:creationId xmlns:p14="http://schemas.microsoft.com/office/powerpoint/2010/main" val="393646542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31521F5-2698-1EB5-E7D7-4EDD273CC833}"/>
              </a:ext>
            </a:extLst>
          </p:cNvPr>
          <p:cNvSpPr txBox="1"/>
          <p:nvPr/>
        </p:nvSpPr>
        <p:spPr>
          <a:xfrm>
            <a:off x="838199" y="1093788"/>
            <a:ext cx="10506455" cy="296720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000" kern="1200">
                <a:solidFill>
                  <a:schemeClr val="tx1"/>
                </a:solidFill>
                <a:latin typeface="+mj-lt"/>
                <a:ea typeface="+mj-ea"/>
                <a:cs typeface="+mj-cs"/>
              </a:rPr>
              <a:t>Thank you</a:t>
            </a:r>
          </a:p>
          <a:p>
            <a:pPr indent="-228600">
              <a:lnSpc>
                <a:spcPct val="90000"/>
              </a:lnSpc>
              <a:spcBef>
                <a:spcPct val="0"/>
              </a:spcBef>
              <a:spcAft>
                <a:spcPts val="600"/>
              </a:spcAft>
            </a:pPr>
            <a:endParaRPr lang="en-US" sz="8000" kern="1200">
              <a:solidFill>
                <a:schemeClr val="tx1"/>
              </a:solidFill>
              <a:latin typeface="+mj-lt"/>
              <a:ea typeface="+mj-ea"/>
              <a:cs typeface="+mj-cs"/>
            </a:endParaRPr>
          </a:p>
        </p:txBody>
      </p:sp>
      <p:sp>
        <p:nvSpPr>
          <p:cNvPr id="22" name="Rectangle 21">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723887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6" name="Rectangle 15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8" name="Rectangle 15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Freeform: Shape 16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16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276F1ED-79FE-F082-A085-A0F7990BC95B}"/>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lvl="0" indent="-228600" algn="just">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system is an integrated solution for multiplex booking system to enhance the real-time experience for booking the tickets. The primary goal is to allow the user to manage user profile and booking details as well as  allowing admin to manage the show details. </a:t>
            </a:r>
          </a:p>
        </p:txBody>
      </p:sp>
      <p:sp>
        <p:nvSpPr>
          <p:cNvPr id="3" name="TextBox 2">
            <a:extLst>
              <a:ext uri="{FF2B5EF4-FFF2-40B4-BE49-F238E27FC236}">
                <a16:creationId xmlns:a16="http://schemas.microsoft.com/office/drawing/2014/main" id="{5FD1A062-F430-15C5-B7B7-C9AE6DCCFB7B}"/>
              </a:ext>
            </a:extLst>
          </p:cNvPr>
          <p:cNvSpPr txBox="1"/>
          <p:nvPr/>
        </p:nvSpPr>
        <p:spPr>
          <a:xfrm>
            <a:off x="609600" y="3094884"/>
            <a:ext cx="3291373" cy="535531"/>
          </a:xfrm>
          <a:prstGeom prst="rect">
            <a:avLst/>
          </a:prstGeom>
          <a:noFill/>
        </p:spPr>
        <p:txBody>
          <a:bodyPr wrap="square" rtlCol="0">
            <a:spAutoFit/>
          </a:bodyPr>
          <a:lstStyle/>
          <a:p>
            <a:pPr lvl="0">
              <a:lnSpc>
                <a:spcPct val="90000"/>
              </a:lnSpc>
              <a:spcAft>
                <a:spcPts val="600"/>
              </a:spcAft>
            </a:pPr>
            <a:r>
              <a:rPr lang="en-US" sz="3200" b="1" dirty="0">
                <a:solidFill>
                  <a:schemeClr val="bg1"/>
                </a:solidFill>
              </a:rPr>
              <a:t>INTRODUCTION</a:t>
            </a:r>
            <a:endParaRPr lang="en-US" sz="3200" dirty="0">
              <a:solidFill>
                <a:schemeClr val="bg1"/>
              </a:solidFill>
            </a:endParaRPr>
          </a:p>
        </p:txBody>
      </p:sp>
    </p:spTree>
    <p:extLst>
      <p:ext uri="{BB962C8B-B14F-4D97-AF65-F5344CB8AC3E}">
        <p14:creationId xmlns:p14="http://schemas.microsoft.com/office/powerpoint/2010/main" val="17583063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6" name="Rectangle 12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Freeform: Shape 133">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6" name="Rectangle 13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ED48E8A-8378-986C-2BCD-BFA1C61B3E5A}"/>
              </a:ext>
            </a:extLst>
          </p:cNvPr>
          <p:cNvSpPr txBox="1"/>
          <p:nvPr/>
        </p:nvSpPr>
        <p:spPr>
          <a:xfrm>
            <a:off x="4581727" y="649480"/>
            <a:ext cx="7000673" cy="5546047"/>
          </a:xfrm>
          <a:prstGeom prst="rect">
            <a:avLst/>
          </a:prstGeom>
        </p:spPr>
        <p:txBody>
          <a:bodyPr vert="horz" lIns="91440" tIns="45720" rIns="91440" bIns="45720" rtlCol="0" anchor="ctr">
            <a:normAutofit/>
          </a:bodyPr>
          <a:lstStyle/>
          <a:p>
            <a:pPr>
              <a:lnSpc>
                <a:spcPct val="90000"/>
              </a:lnSpc>
              <a:spcAft>
                <a:spcPts val="600"/>
              </a:spcAft>
            </a:pPr>
            <a:r>
              <a:rPr lang="en-US" b="1" dirty="0">
                <a:latin typeface="Times New Roman" panose="02020603050405020304" pitchFamily="18" charset="0"/>
                <a:cs typeface="Times New Roman" panose="02020603050405020304" pitchFamily="18" charset="0"/>
              </a:rPr>
              <a:t>This platform allows the customers to:</a:t>
            </a: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Register and manage their user profile with ease.</a:t>
            </a: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Browse current and upcoming movie shows across multiple screens.</a:t>
            </a: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Book and cancel seats in real-time with just a few clicks.</a:t>
            </a: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Access detailed show information to plan their visit perfectly. </a:t>
            </a:r>
          </a:p>
          <a:p>
            <a:pPr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a:lnSpc>
                <a:spcPct val="90000"/>
              </a:lnSpc>
              <a:spcAft>
                <a:spcPts val="600"/>
              </a:spcAft>
            </a:pPr>
            <a:r>
              <a:rPr lang="en-US" b="1" dirty="0">
                <a:latin typeface="Times New Roman" panose="02020603050405020304" pitchFamily="18" charset="0"/>
                <a:cs typeface="Times New Roman" panose="02020603050405020304" pitchFamily="18" charset="0"/>
              </a:rPr>
              <a:t>This platform allows the administrators simplify:</a:t>
            </a: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publication of accurate show details.</a:t>
            </a: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Generation of comprehensive earnings report.</a:t>
            </a: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Efficient management of show times and seat availability</a:t>
            </a:r>
            <a:r>
              <a:rPr lang="en-US" sz="1400" dirty="0"/>
              <a:t>.</a:t>
            </a:r>
          </a:p>
        </p:txBody>
      </p:sp>
    </p:spTree>
    <p:extLst>
      <p:ext uri="{BB962C8B-B14F-4D97-AF65-F5344CB8AC3E}">
        <p14:creationId xmlns:p14="http://schemas.microsoft.com/office/powerpoint/2010/main" val="362197785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0" name="Rectangle 10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Freeform: Shape 1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058C7B49-1E96-9814-EF58-E69CD99F7EE4}"/>
              </a:ext>
            </a:extLst>
          </p:cNvPr>
          <p:cNvSpPr txBox="1"/>
          <p:nvPr/>
        </p:nvSpPr>
        <p:spPr>
          <a:xfrm>
            <a:off x="354104" y="2767106"/>
            <a:ext cx="3455895" cy="307190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kern="1200" dirty="0">
                <a:solidFill>
                  <a:srgbClr val="FFFFFF"/>
                </a:solidFill>
                <a:latin typeface="Times New Roman" panose="02020603050405020304" pitchFamily="18" charset="0"/>
                <a:ea typeface="+mj-ea"/>
                <a:cs typeface="Times New Roman" panose="02020603050405020304" pitchFamily="18" charset="0"/>
              </a:rPr>
              <a:t>PROBLEM  STATEMENT</a:t>
            </a:r>
          </a:p>
        </p:txBody>
      </p:sp>
      <p:sp>
        <p:nvSpPr>
          <p:cNvPr id="5" name="TextBox 4">
            <a:extLst>
              <a:ext uri="{FF2B5EF4-FFF2-40B4-BE49-F238E27FC236}">
                <a16:creationId xmlns:a16="http://schemas.microsoft.com/office/drawing/2014/main" id="{951CD862-9807-3207-CF50-DB808A56A518}"/>
              </a:ext>
            </a:extLst>
          </p:cNvPr>
          <p:cNvSpPr txBox="1"/>
          <p:nvPr/>
        </p:nvSpPr>
        <p:spPr>
          <a:xfrm>
            <a:off x="4346677" y="228600"/>
            <a:ext cx="7388119" cy="4493538"/>
          </a:xfrm>
          <a:prstGeom prst="rect">
            <a:avLst/>
          </a:prstGeom>
          <a:noFill/>
        </p:spPr>
        <p:txBody>
          <a:bodyPr wrap="square" rtlCol="0">
            <a:spAutoFit/>
          </a:bodyPr>
          <a:lstStyle/>
          <a:p>
            <a:endParaRPr lang="en-US" dirty="0"/>
          </a:p>
          <a:p>
            <a:endParaRPr lang="en-US" dirty="0"/>
          </a:p>
          <a:p>
            <a:endParaRPr lang="en-US" b="1" dirty="0"/>
          </a:p>
          <a:p>
            <a:endParaRPr lang="en-US" b="0" i="0" dirty="0">
              <a:solidFill>
                <a:srgbClr val="374151"/>
              </a:solidFill>
              <a:effectLst/>
              <a:latin typeface="Söhne"/>
            </a:endParaRPr>
          </a:p>
          <a:p>
            <a:endParaRPr lang="en-US" dirty="0">
              <a:solidFill>
                <a:srgbClr val="374151"/>
              </a:solidFill>
              <a:latin typeface="Söhne"/>
            </a:endParaRPr>
          </a:p>
          <a:p>
            <a:endParaRPr lang="en-US" b="0" i="0" dirty="0">
              <a:solidFill>
                <a:srgbClr val="374151"/>
              </a:solidFill>
              <a:effectLst/>
              <a:latin typeface="Söhne"/>
            </a:endParaRPr>
          </a:p>
          <a:p>
            <a:endParaRPr lang="en-US" dirty="0">
              <a:solidFill>
                <a:srgbClr val="374151"/>
              </a:solidFill>
              <a:latin typeface="Söhne"/>
            </a:endParaRPr>
          </a:p>
          <a:p>
            <a:pPr marL="342900" indent="-342900">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Issues pertaining to outdated booking systems, limited online booking capabilities, insufficient real-time seat availability updates.</a:t>
            </a:r>
          </a:p>
          <a:p>
            <a:pPr marL="342900" indent="-342900">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In today's entertainment landscape, the process of booking movie tickets at multiplexes continues to face critical challenges, impacting both customers and theater management.</a:t>
            </a:r>
          </a:p>
          <a:p>
            <a:pPr marL="342900" indent="-342900">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Customers encounter hurdles such as complex and time-consuming booking procedures, a lack of real-time updates on seat availability and movie schedules.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776201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6" name="Rectangle 14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8" name="Rectangle 14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4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4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Freeform: Shape 15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6" name="Rectangle 15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212BB44-AC39-B649-6EAB-D80CFBCB813A}"/>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2000" b="1" dirty="0"/>
          </a:p>
        </p:txBody>
      </p:sp>
      <p:sp>
        <p:nvSpPr>
          <p:cNvPr id="2" name="TextBox 1">
            <a:extLst>
              <a:ext uri="{FF2B5EF4-FFF2-40B4-BE49-F238E27FC236}">
                <a16:creationId xmlns:a16="http://schemas.microsoft.com/office/drawing/2014/main" id="{9C897C7E-2B32-1C2E-8C29-B08714B3FF55}"/>
              </a:ext>
            </a:extLst>
          </p:cNvPr>
          <p:cNvSpPr txBox="1"/>
          <p:nvPr/>
        </p:nvSpPr>
        <p:spPr>
          <a:xfrm>
            <a:off x="6094476" y="1647582"/>
            <a:ext cx="5486398" cy="3093154"/>
          </a:xfrm>
          <a:prstGeom prst="rect">
            <a:avLst/>
          </a:prstGeom>
          <a:noFill/>
        </p:spPr>
        <p:txBody>
          <a:bodyPr wrap="square" rtlCol="0">
            <a:spAutoFit/>
          </a:bodyPr>
          <a:lstStyle/>
          <a:p>
            <a:pPr marL="457200" indent="-457200">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Windows 11 Operating System</a:t>
            </a:r>
          </a:p>
          <a:p>
            <a:pPr marL="457200" indent="-457200">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Java Programming Language 17</a:t>
            </a:r>
          </a:p>
          <a:p>
            <a:pPr marL="457200" indent="-457200">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Eclipse IDE 4.25.0</a:t>
            </a:r>
          </a:p>
          <a:p>
            <a:pPr marL="457200" indent="-457200">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Spring Initializr</a:t>
            </a:r>
          </a:p>
          <a:p>
            <a:pPr marL="457200" indent="-457200">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Spring Boot </a:t>
            </a:r>
          </a:p>
          <a:p>
            <a:pPr marL="457200" indent="-457200">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Junit 5 &amp; Mockito</a:t>
            </a:r>
          </a:p>
          <a:p>
            <a:pPr marL="457200" indent="-457200">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Postman/Swagger</a:t>
            </a:r>
          </a:p>
          <a:p>
            <a:pPr marL="457200" indent="-457200">
              <a:spcAft>
                <a:spcPts val="600"/>
              </a:spcAf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PostgresSql 15.1</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B7119B7-6ED8-3CBE-57A4-6EA576D9C509}"/>
              </a:ext>
            </a:extLst>
          </p:cNvPr>
          <p:cNvSpPr txBox="1"/>
          <p:nvPr/>
        </p:nvSpPr>
        <p:spPr>
          <a:xfrm>
            <a:off x="152400" y="2057400"/>
            <a:ext cx="3657600" cy="1323439"/>
          </a:xfrm>
          <a:prstGeom prst="rect">
            <a:avLst/>
          </a:prstGeom>
          <a:noFill/>
        </p:spPr>
        <p:txBody>
          <a:bodyPr wrap="square" rtlCol="0">
            <a:spAutoFit/>
          </a:bodyPr>
          <a:lstStyle/>
          <a:p>
            <a:r>
              <a:rPr lang="en-US" sz="4000" b="1" dirty="0">
                <a:solidFill>
                  <a:schemeClr val="bg1"/>
                </a:solidFill>
                <a:latin typeface="Times New Roman" panose="02020603050405020304" pitchFamily="18" charset="0"/>
                <a:cs typeface="Times New Roman" panose="02020603050405020304" pitchFamily="18" charset="0"/>
              </a:rPr>
              <a:t>Software Requirements</a:t>
            </a:r>
            <a:endParaRPr lang="en-IN" sz="4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308870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8" name="Rectangle 18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18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18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19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19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5504F80-0F34-813A-0613-51C8E26CA00E}"/>
              </a:ext>
            </a:extLst>
          </p:cNvPr>
          <p:cNvSpPr txBox="1"/>
          <p:nvPr/>
        </p:nvSpPr>
        <p:spPr>
          <a:xfrm>
            <a:off x="152401" y="1600200"/>
            <a:ext cx="10943230" cy="5029200"/>
          </a:xfrm>
          <a:prstGeom prst="rect">
            <a:avLst/>
          </a:prstGeom>
        </p:spPr>
        <p:txBody>
          <a:bodyPr vert="horz" lIns="91440" tIns="45720" rIns="91440" bIns="45720" rtlCol="0" anchor="ctr">
            <a:normAutofit/>
          </a:bodyPr>
          <a:lstStyle/>
          <a:p>
            <a:pPr>
              <a:lnSpc>
                <a:spcPct val="90000"/>
              </a:lnSpc>
              <a:spcAft>
                <a:spcPts val="600"/>
              </a:spcAft>
            </a:pPr>
            <a:r>
              <a:rPr lang="en-US" sz="2000" b="1" dirty="0">
                <a:latin typeface="Times New Roman" panose="02020603050405020304" pitchFamily="18" charset="0"/>
                <a:cs typeface="Times New Roman" panose="02020603050405020304" pitchFamily="18" charset="0"/>
              </a:rPr>
              <a:t>PURPOSE AND IMPORTANCE</a:t>
            </a:r>
          </a:p>
          <a:p>
            <a:pPr marL="342900" indent="-228600">
              <a:lnSpc>
                <a:spcPct val="90000"/>
              </a:lnSpc>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nSpc>
                <a:spcPct val="90000"/>
              </a:lnSpc>
              <a:spcAft>
                <a:spcPts val="600"/>
              </a:spcAft>
            </a:pPr>
            <a:endParaRPr lang="en-US" sz="2000" dirty="0">
              <a:latin typeface="Times New Roman" panose="02020603050405020304" pitchFamily="18" charset="0"/>
              <a:cs typeface="Times New Roman" panose="02020603050405020304" pitchFamily="18" charset="0"/>
            </a:endParaRPr>
          </a:p>
          <a:p>
            <a:pPr>
              <a:lnSpc>
                <a:spcPct val="90000"/>
              </a:lnSpc>
              <a:spcAft>
                <a:spcPts val="600"/>
              </a:spcAft>
            </a:pPr>
            <a:r>
              <a:rPr lang="en-US" sz="2000" b="1" u="sng" dirty="0">
                <a:latin typeface="Times New Roman" panose="02020603050405020304" pitchFamily="18" charset="0"/>
                <a:cs typeface="Times New Roman" panose="02020603050405020304" pitchFamily="18" charset="0"/>
              </a:rPr>
              <a:t>Purpose:</a:t>
            </a:r>
          </a:p>
          <a:p>
            <a:pPr marL="342900"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Enables users to conveniently browse available movies, showtimes, and seating options.</a:t>
            </a:r>
          </a:p>
          <a:p>
            <a:pPr marL="342900"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Facilitates the selection and </a:t>
            </a:r>
            <a:r>
              <a:rPr lang="en-US" sz="2000">
                <a:latin typeface="Times New Roman" panose="02020603050405020304" pitchFamily="18" charset="0"/>
                <a:cs typeface="Times New Roman" panose="02020603050405020304" pitchFamily="18" charset="0"/>
              </a:rPr>
              <a:t>reservation of </a:t>
            </a:r>
            <a:r>
              <a:rPr lang="en-US" sz="2000" dirty="0">
                <a:latin typeface="Times New Roman" panose="02020603050405020304" pitchFamily="18" charset="0"/>
                <a:cs typeface="Times New Roman" panose="02020603050405020304" pitchFamily="18" charset="0"/>
              </a:rPr>
              <a:t>specific seats in the movie hall.</a:t>
            </a:r>
          </a:p>
          <a:p>
            <a:pPr marL="342900"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Updates the real-time information about the show details .</a:t>
            </a:r>
          </a:p>
          <a:p>
            <a:pPr indent="-228600">
              <a:lnSpc>
                <a:spcPct val="90000"/>
              </a:lnSpc>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nSpc>
                <a:spcPct val="90000"/>
              </a:lnSpc>
              <a:spcAft>
                <a:spcPts val="600"/>
              </a:spcAft>
            </a:pPr>
            <a:r>
              <a:rPr lang="en-US" sz="2000" b="1" u="sng" dirty="0">
                <a:latin typeface="Times New Roman" panose="02020603050405020304" pitchFamily="18" charset="0"/>
                <a:cs typeface="Times New Roman" panose="02020603050405020304" pitchFamily="18" charset="0"/>
              </a:rPr>
              <a:t>Importance:</a:t>
            </a:r>
          </a:p>
          <a:p>
            <a:pPr marL="342900"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Customer satisfaction </a:t>
            </a:r>
          </a:p>
          <a:p>
            <a:pPr marL="342900"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Accessibility</a:t>
            </a:r>
          </a:p>
          <a:p>
            <a:pPr marL="342900"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Enhanced user experience</a:t>
            </a:r>
          </a:p>
          <a:p>
            <a:pPr marL="342900"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User accounts</a:t>
            </a:r>
          </a:p>
          <a:p>
            <a:pPr indent="-228600">
              <a:lnSpc>
                <a:spcPct val="90000"/>
              </a:lnSpc>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334250706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6"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47" name="Freeform: Shape 46">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50" name="Oval 49">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Oval 51">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4"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55" name="Freeform: Shape 54">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TextBox 2">
            <a:extLst>
              <a:ext uri="{FF2B5EF4-FFF2-40B4-BE49-F238E27FC236}">
                <a16:creationId xmlns:a16="http://schemas.microsoft.com/office/drawing/2014/main" id="{07E18AEB-DAAE-3AB7-9245-9F9895F22EBE}"/>
              </a:ext>
            </a:extLst>
          </p:cNvPr>
          <p:cNvGraphicFramePr/>
          <p:nvPr>
            <p:extLst>
              <p:ext uri="{D42A27DB-BD31-4B8C-83A1-F6EECF244321}">
                <p14:modId xmlns:p14="http://schemas.microsoft.com/office/powerpoint/2010/main" val="1178758961"/>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a:extLst>
              <a:ext uri="{FF2B5EF4-FFF2-40B4-BE49-F238E27FC236}">
                <a16:creationId xmlns:a16="http://schemas.microsoft.com/office/drawing/2014/main" id="{E88539C0-7CAA-00D1-BC0A-DB63A5F2FA04}"/>
              </a:ext>
            </a:extLst>
          </p:cNvPr>
          <p:cNvSpPr txBox="1"/>
          <p:nvPr/>
        </p:nvSpPr>
        <p:spPr>
          <a:xfrm>
            <a:off x="609600" y="5257800"/>
            <a:ext cx="3375108" cy="1600438"/>
          </a:xfrm>
          <a:prstGeom prst="rect">
            <a:avLst/>
          </a:prstGeom>
          <a:noFill/>
        </p:spPr>
        <p:txBody>
          <a:bodyPr wrap="square">
            <a:spAutoFit/>
          </a:bodyPr>
          <a:lstStyle/>
          <a:p>
            <a:pPr lvl="0"/>
            <a:r>
              <a:rPr lang="en-US" sz="4000" b="1" dirty="0">
                <a:solidFill>
                  <a:schemeClr val="bg1"/>
                </a:solidFill>
                <a:latin typeface="Times New Roman" panose="02020603050405020304" pitchFamily="18" charset="0"/>
                <a:cs typeface="Times New Roman" panose="02020603050405020304" pitchFamily="18" charset="0"/>
              </a:rPr>
              <a:t>Functional</a:t>
            </a:r>
          </a:p>
          <a:p>
            <a:pPr lvl="0"/>
            <a:r>
              <a:rPr lang="en-US" sz="4000" b="1" dirty="0">
                <a:solidFill>
                  <a:schemeClr val="bg1"/>
                </a:solidFill>
                <a:latin typeface="Times New Roman" panose="02020603050405020304" pitchFamily="18" charset="0"/>
                <a:cs typeface="Times New Roman" panose="02020603050405020304" pitchFamily="18" charset="0"/>
              </a:rPr>
              <a:t>Requirements</a:t>
            </a:r>
          </a:p>
          <a:p>
            <a:pPr lvl="0"/>
            <a:endParaRPr lang="en-US" dirty="0">
              <a:solidFill>
                <a:schemeClr val="bg1"/>
              </a:solidFill>
              <a:latin typeface="Castellar" panose="020A0402060406010301" pitchFamily="18" charset="0"/>
            </a:endParaRPr>
          </a:p>
        </p:txBody>
      </p:sp>
    </p:spTree>
    <p:extLst>
      <p:ext uri="{BB962C8B-B14F-4D97-AF65-F5344CB8AC3E}">
        <p14:creationId xmlns:p14="http://schemas.microsoft.com/office/powerpoint/2010/main" val="399783683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56" name="Freeform: Shape 5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59" name="Oval 5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Oval 6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64" name="Freeform: Shape 6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TextBox 2">
            <a:extLst>
              <a:ext uri="{FF2B5EF4-FFF2-40B4-BE49-F238E27FC236}">
                <a16:creationId xmlns:a16="http://schemas.microsoft.com/office/drawing/2014/main" id="{07E18AEB-DAAE-3AB7-9245-9F9895F22EBE}"/>
              </a:ext>
            </a:extLst>
          </p:cNvPr>
          <p:cNvGraphicFramePr/>
          <p:nvPr>
            <p:extLst>
              <p:ext uri="{D42A27DB-BD31-4B8C-83A1-F6EECF244321}">
                <p14:modId xmlns:p14="http://schemas.microsoft.com/office/powerpoint/2010/main" val="4085043010"/>
              </p:ext>
            </p:extLst>
          </p:nvPr>
        </p:nvGraphicFramePr>
        <p:xfrm>
          <a:off x="5296857" y="228600"/>
          <a:ext cx="6488883" cy="640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251940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2201</TotalTime>
  <Words>835</Words>
  <Application>Microsoft Office PowerPoint</Application>
  <PresentationFormat>Widescreen</PresentationFormat>
  <Paragraphs>126</Paragraphs>
  <Slides>22</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Slide Titles</vt:lpstr>
      </vt:variant>
      <vt:variant>
        <vt:i4>22</vt:i4>
      </vt:variant>
      <vt:variant>
        <vt:lpstr>Custom Shows</vt:lpstr>
      </vt:variant>
      <vt:variant>
        <vt:i4>1</vt:i4>
      </vt:variant>
    </vt:vector>
  </HeadingPairs>
  <TitlesOfParts>
    <vt:vector size="32" baseType="lpstr">
      <vt:lpstr>Arial</vt:lpstr>
      <vt:lpstr>Bell MT</vt:lpstr>
      <vt:lpstr>Calibri</vt:lpstr>
      <vt:lpstr>Calibri Light</vt:lpstr>
      <vt:lpstr>Castellar</vt:lpstr>
      <vt:lpstr>Centaur</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Chandana Yerappagari Lakshmipathi Reddy</dc:creator>
  <cp:lastModifiedBy>Y L, Rachana</cp:lastModifiedBy>
  <cp:revision>28</cp:revision>
  <dcterms:created xsi:type="dcterms:W3CDTF">2023-12-16T05:58:56Z</dcterms:created>
  <dcterms:modified xsi:type="dcterms:W3CDTF">2023-12-20T03:49:36Z</dcterms:modified>
</cp:coreProperties>
</file>