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65" r:id="rId4"/>
    <p:sldId id="28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5" r:id="rId13"/>
    <p:sldId id="289" r:id="rId14"/>
    <p:sldId id="267" r:id="rId15"/>
    <p:sldId id="268" r:id="rId16"/>
    <p:sldId id="269" r:id="rId17"/>
    <p:sldId id="287" r:id="rId18"/>
    <p:sldId id="288" r:id="rId19"/>
    <p:sldId id="271" r:id="rId20"/>
    <p:sldId id="278" r:id="rId21"/>
    <p:sldId id="275" r:id="rId22"/>
    <p:sldId id="276" r:id="rId23"/>
    <p:sldId id="272" r:id="rId24"/>
    <p:sldId id="286" r:id="rId25"/>
    <p:sldId id="279" r:id="rId26"/>
  </p:sldIdLst>
  <p:sldSz cx="9144000" cy="5143500" type="screen16x9"/>
  <p:notesSz cx="6858000" cy="9144000"/>
  <p:embeddedFontLst>
    <p:embeddedFont>
      <p:font typeface="Roboto Condensed" charset="0"/>
      <p:regular r:id="rId28"/>
      <p:bold r:id="rId29"/>
      <p:italic r:id="rId30"/>
      <p:boldItalic r:id="rId31"/>
    </p:embeddedFont>
    <p:embeddedFont>
      <p:font typeface="Roboto Condensed Light" charset="0"/>
      <p:regular r:id="rId32"/>
      <p:bold r:id="rId33"/>
      <p:italic r:id="rId34"/>
      <p:boldItalic r:id="rId35"/>
    </p:embeddedFont>
    <p:embeddedFont>
      <p:font typeface="Arvo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F846459-4CE4-4E40-AE00-7B4D070ACC06}">
  <a:tblStyle styleId="{8F846459-4CE4-4E40-AE00-7B4D070ACC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FRESH24MAAL</a:t>
            </a:r>
            <a:br>
              <a:rPr lang="en" dirty="0" smtClean="0"/>
            </a:br>
            <a:r>
              <a:rPr lang="en" dirty="0" smtClean="0"/>
              <a:t>APPLICATION DEV</a:t>
            </a:r>
            <a:br>
              <a:rPr lang="en" dirty="0" smtClean="0"/>
            </a:br>
            <a:r>
              <a:rPr lang="en" dirty="0" smtClean="0"/>
              <a:t>MODULE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Epic</a:t>
            </a:r>
            <a:endParaRPr b="1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 smtClean="0"/>
              <a:t>An </a:t>
            </a:r>
            <a:r>
              <a:rPr lang="en-GB" b="1" dirty="0" smtClean="0"/>
              <a:t>Epic</a:t>
            </a:r>
            <a:r>
              <a:rPr lang="en-GB" dirty="0" smtClean="0"/>
              <a:t> can be defined as a big chunk of work that has one common objective. It could be a feature, customer request or business requirement.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</a:t>
            </a:r>
            <a:r>
              <a:rPr lang="en" dirty="0"/>
              <a:t>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Story point</a:t>
            </a:r>
            <a:endParaRPr b="1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 smtClean="0"/>
              <a:t>A </a:t>
            </a:r>
            <a:r>
              <a:rPr lang="en-GB" b="1" dirty="0" smtClean="0"/>
              <a:t>story point</a:t>
            </a:r>
            <a:r>
              <a:rPr lang="en-GB" dirty="0" smtClean="0"/>
              <a:t> is a metric used in  project management and development to determine (or estimate) the difficulty of implementing a given </a:t>
            </a:r>
            <a:r>
              <a:rPr lang="en-GB" b="1" dirty="0" smtClean="0"/>
              <a:t>story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Agile Team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Development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Here the Story point are asigned to Dev team  and we stage the requirment that need to achieve the story points.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Testing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Dev team achieved story point would be assigned to Test/QA team to achieve the production level 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531812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Production deployment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/>
              <a:t>As the DEV and Test/QA team processed the story point sucessfully, project owner should give the acceptance to go live.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Reports and A</a:t>
            </a:r>
            <a:r>
              <a:rPr lang="en-GB" dirty="0" err="1" smtClean="0"/>
              <a:t>ssessment</a:t>
            </a:r>
            <a:r>
              <a:rPr lang="en" dirty="0" smtClean="0"/>
              <a:t> Meetup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dirty="0" smtClean="0"/>
              <a:t>As Sprint scheduled for the project, Reports and Assessment meet up could resolve the issues and complexity of project on both sides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57686" y="1214428"/>
            <a:ext cx="4097700" cy="3602823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57158" y="2357436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DevOps methodology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71470" y="3357568"/>
            <a:ext cx="5715040" cy="784800"/>
          </a:xfrm>
        </p:spPr>
        <p:txBody>
          <a:bodyPr/>
          <a:lstStyle/>
          <a:p>
            <a:r>
              <a:rPr lang="en-GB" dirty="0" smtClean="0"/>
              <a:t>Infrastructure as a service (</a:t>
            </a:r>
            <a:r>
              <a:rPr lang="en-GB" b="1" dirty="0" smtClean="0"/>
              <a:t>IaaS</a:t>
            </a:r>
            <a:r>
              <a:rPr lang="en-GB" dirty="0" smtClean="0"/>
              <a:t>)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Continuous Integration Continuous Delivery </a:t>
            </a:r>
            <a:r>
              <a:rPr lang="en-GB" b="1" dirty="0" smtClean="0"/>
              <a:t>(CI &amp; CD)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5798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Continues Development and Continues Deployment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Devlopment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Production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DevOps Automation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{8F846459-4CE4-4E40-AE00-7B4D070ACC06}</a:tableStyleId>
              </a:tblPr>
              <a:tblGrid>
                <a:gridCol w="1120132"/>
                <a:gridCol w="1590968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Servers Require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Servers Require</a:t>
                      </a:r>
                      <a:endParaRPr lang="en-GB" dirty="0" smtClean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Servers Require</a:t>
                      </a:r>
                      <a:endParaRPr lang="en-GB" dirty="0" smtClean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Devoplement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Testing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Production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F5378"/>
                </a:solidFill>
              </a:rPr>
              <a:t>Cloud Services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5429256" y="2105977"/>
            <a:ext cx="1143008" cy="322897"/>
            <a:chOff x="2633706" y="1287960"/>
            <a:chExt cx="7317590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2633706" y="1745309"/>
              <a:ext cx="6072853" cy="1195568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Servers Location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5929322" y="2464650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3143240" y="4572014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 rot="5400000">
            <a:off x="5960851" y="2395245"/>
            <a:ext cx="174932" cy="99315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9" name="TextBox 18"/>
          <p:cNvSpPr txBox="1"/>
          <p:nvPr/>
        </p:nvSpPr>
        <p:spPr>
          <a:xfrm>
            <a:off x="3235609" y="447855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Availability Zone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2 Price.jpg"/>
          <p:cNvPicPr>
            <a:picLocks noChangeAspect="1"/>
          </p:cNvPicPr>
          <p:nvPr/>
        </p:nvPicPr>
        <p:blipFill>
          <a:blip r:embed="rId2"/>
          <a:srcRect t="13879"/>
          <a:stretch>
            <a:fillRect/>
          </a:stretch>
        </p:blipFill>
        <p:spPr>
          <a:xfrm>
            <a:off x="1142976" y="1357304"/>
            <a:ext cx="5643602" cy="35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and Price details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price for month (Developer and Test 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6" name="Picture 5" descr="Estimation Pr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3" y="1323992"/>
            <a:ext cx="6181725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71670" y="571486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$550 to $700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 smtClean="0">
                <a:solidFill>
                  <a:srgbClr val="3F5378"/>
                </a:solidFill>
              </a:rPr>
              <a:t>Servers of Dev team for a month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$350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 smtClean="0">
                <a:solidFill>
                  <a:srgbClr val="3F5378"/>
                </a:solidFill>
              </a:rPr>
              <a:t>Production Servers for a month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$200 to $350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 smtClean="0">
                <a:solidFill>
                  <a:srgbClr val="3F5378"/>
                </a:solidFill>
              </a:rPr>
              <a:t>Servers of Test/QA for a month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27" name="Google Shape;705;p37"/>
          <p:cNvGrpSpPr/>
          <p:nvPr/>
        </p:nvGrpSpPr>
        <p:grpSpPr>
          <a:xfrm>
            <a:off x="7643834" y="3357568"/>
            <a:ext cx="1285884" cy="873011"/>
            <a:chOff x="568950" y="3686775"/>
            <a:chExt cx="472500" cy="362900"/>
          </a:xfrm>
        </p:grpSpPr>
        <p:sp>
          <p:nvSpPr>
            <p:cNvPr id="28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Intro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FF9800"/>
                </a:solidFill>
              </a:rPr>
              <a:t>Backend  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Handfull raw product/stock holding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Count and price listing of product/stock that we hold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 </a:t>
            </a:r>
            <a:r>
              <a:rPr lang="en-GB" sz="1200" b="1" dirty="0" smtClean="0">
                <a:solidFill>
                  <a:srgbClr val="FF9800"/>
                </a:solidFill>
              </a:rPr>
              <a:t>Frontend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200" dirty="0" smtClean="0"/>
              <a:t>Categories of stocks /</a:t>
            </a:r>
            <a:r>
              <a:rPr lang="en" sz="1200" dirty="0" smtClean="0"/>
              <a:t> product avalibilty and ready to deliver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Billing and Tracking   information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Remarketing  </a:t>
            </a:r>
            <a:r>
              <a:rPr lang="en" sz="1200" dirty="0" smtClean="0"/>
              <a:t>and offering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 smtClean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00034" y="1744424"/>
            <a:ext cx="3398541" cy="211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>
                <a:solidFill>
                  <a:srgbClr val="FF9800"/>
                </a:solidFill>
              </a:rPr>
              <a:t>E-Commeres  platform </a:t>
            </a:r>
            <a:endParaRPr sz="1400"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sz="1200" dirty="0" smtClean="0"/>
              <a:t>   We are projecting all the product  in custom selection for customer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sz="1200" dirty="0" smtClean="0"/>
              <a:t>   We cover’s the multiple areas in scale of availability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sz="1200" dirty="0" smtClean="0"/>
              <a:t>   We are keeping in  high availability Eg: 24/7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http://www.fresh24maal.com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800"/>
                </a:solidFill>
              </a:rPr>
              <a:t>DESKTOP </a:t>
            </a:r>
            <a:r>
              <a:rPr lang="en" b="1" dirty="0" smtClean="0">
                <a:solidFill>
                  <a:srgbClr val="FF9800"/>
                </a:solidFill>
              </a:rPr>
              <a:t>co APP</a:t>
            </a:r>
            <a:endParaRPr b="1">
              <a:solidFill>
                <a:srgbClr val="FF98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 smtClean="0"/>
              <a:t>Based on sprints moving on, we will </a:t>
            </a:r>
            <a:r>
              <a:rPr lang="en-GB" sz="2000" dirty="0" smtClean="0"/>
              <a:t>successfully</a:t>
            </a:r>
            <a:r>
              <a:rPr lang="en" sz="2000" dirty="0" smtClean="0"/>
              <a:t> launch the interface  </a:t>
            </a:r>
            <a:r>
              <a:rPr lang="en-GB" sz="2000" dirty="0" smtClean="0"/>
              <a:t>T</a:t>
            </a:r>
            <a:r>
              <a:rPr lang="en" sz="2000" dirty="0" smtClean="0"/>
              <a:t>hrough Jenkins CI &amp; CD method.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 smtClean="0"/>
              <a:t>After the few sucessful Sprints approved then Android app integration gets started with version control system.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Playstore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Apple store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 dirty="0" smtClean="0"/>
              <a:t>Simultaneously interface integration done 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Third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741;p37"/>
          <p:cNvGrpSpPr/>
          <p:nvPr/>
        </p:nvGrpSpPr>
        <p:grpSpPr>
          <a:xfrm>
            <a:off x="2071670" y="3643320"/>
            <a:ext cx="2928958" cy="1071570"/>
            <a:chOff x="4604550" y="3714775"/>
            <a:chExt cx="439625" cy="319075"/>
          </a:xfrm>
        </p:grpSpPr>
        <p:sp>
          <p:nvSpPr>
            <p:cNvPr id="23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Want’s the impact</a:t>
            </a:r>
            <a:r>
              <a:rPr lang="en" dirty="0"/>
              <a:t>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-Sharath</a:t>
            </a:r>
            <a:endParaRPr sz="200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14348" y="35717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smtClean="0"/>
              <a:t>Prefixed Goal with which we are working for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" dirty="0" smtClean="0"/>
              <a:t>As we are the army working with best solutions we planed, We can achive the </a:t>
            </a:r>
            <a:r>
              <a:rPr lang="en-GB" dirty="0" smtClean="0"/>
              <a:t>goal</a:t>
            </a:r>
            <a:r>
              <a:rPr lang="en" dirty="0" smtClean="0"/>
              <a:t> in next 3 years and we stands as one of best seller in market.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71935" y="1000114"/>
            <a:ext cx="4786345" cy="3857634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FrontEnd / Technicals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4"/>
            <a:ext cx="3654900" cy="268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smtClean="0">
                <a:solidFill>
                  <a:srgbClr val="FF9800"/>
                </a:solidFill>
              </a:rPr>
              <a:t>Direct App Interface</a:t>
            </a:r>
            <a:endParaRPr sz="1300">
              <a:solidFill>
                <a:srgbClr val="FF9800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Direct App interface is platform different from  web interface and require  installation of user device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Able to reach Mobile users only</a:t>
            </a:r>
            <a:endParaRPr sz="120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Compressed image and less description about product can be explained </a:t>
            </a:r>
            <a:endParaRPr sz="1200"/>
          </a:p>
          <a:p>
            <a:pPr marL="228600" lvl="0" indent="-22860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 smtClean="0"/>
              <a:t>4.	Little bit slower than web and  multiple products can't shown in single window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 smtClean="0"/>
              <a:t>5.	Need of version control and device compact format required</a:t>
            </a:r>
            <a:endParaRPr sz="120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 smtClean="0">
                <a:solidFill>
                  <a:srgbClr val="FF9800"/>
                </a:solidFill>
              </a:rPr>
              <a:t>WEB co App Interface</a:t>
            </a:r>
            <a:r>
              <a:rPr lang="en" sz="1200" b="1" dirty="0" smtClean="0">
                <a:solidFill>
                  <a:srgbClr val="FF9800"/>
                </a:solidFill>
              </a:rPr>
              <a:t>	</a:t>
            </a:r>
            <a:endParaRPr sz="1200">
              <a:solidFill>
                <a:srgbClr val="FF9800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/>
              <a:t>Web co App interface was able to mould as per device and require no installation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/>
              <a:t>Able to reach Desktop  and Mobile uses </a:t>
            </a:r>
            <a:endParaRPr sz="120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Rich image and description  about product can be explained</a:t>
            </a:r>
            <a:endParaRPr sz="1200"/>
          </a:p>
          <a:p>
            <a:pPr marL="228600" lvl="0" indent="-22860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 smtClean="0"/>
              <a:t>4.	Faster  and multiple product can be shown on single window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 smtClean="0"/>
              <a:t>5.	No need of version  control and device compact  format required</a:t>
            </a:r>
            <a:endParaRPr sz="1200"/>
          </a:p>
        </p:txBody>
      </p:sp>
      <p:grpSp>
        <p:nvGrpSpPr>
          <p:cNvPr id="2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4312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Startup module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Need to setup a module to achive the project interface that should go on live within agive time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57158" y="2357436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AGILE methodology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5720" y="3643320"/>
            <a:ext cx="5037170" cy="784800"/>
          </a:xfrm>
        </p:spPr>
        <p:txBody>
          <a:bodyPr/>
          <a:lstStyle/>
          <a:p>
            <a:r>
              <a:rPr lang="en-GB" b="1" dirty="0" smtClean="0"/>
              <a:t>Design | Integration and Testing | Production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956803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i="0" dirty="0" smtClean="0"/>
              <a:t>practice that promotes continuous iteration of development and testing throughout the software development lifecycle of the project.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Roles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Project Owner / Client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Scrum Master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Developers and Application Tester/QA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95790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9800"/>
                </a:solidFill>
              </a:rPr>
              <a:t>CONCEPT JIRA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GB" dirty="0" smtClean="0"/>
              <a:t> Tracking product developed by using Sprint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515</Words>
  <PresentationFormat>On-screen Show (16:9)</PresentationFormat>
  <Paragraphs>137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Roboto Condensed</vt:lpstr>
      <vt:lpstr>Roboto Condensed Light</vt:lpstr>
      <vt:lpstr>Wingdings</vt:lpstr>
      <vt:lpstr>Arvo</vt:lpstr>
      <vt:lpstr>Salerio template</vt:lpstr>
      <vt:lpstr>FRESH24MAAL APPLICATION DEV MODULE</vt:lpstr>
      <vt:lpstr>Project Intro</vt:lpstr>
      <vt:lpstr>A Prefixed Goal with which we are working for</vt:lpstr>
      <vt:lpstr>Project FrontEnd / Technicals</vt:lpstr>
      <vt:lpstr>Startup module</vt:lpstr>
      <vt:lpstr>AGILE methodology</vt:lpstr>
      <vt:lpstr>Slide 7</vt:lpstr>
      <vt:lpstr>Roles</vt:lpstr>
      <vt:lpstr>CONCEPT JIRA</vt:lpstr>
      <vt:lpstr>OUR CONTENT</vt:lpstr>
      <vt:lpstr>Agile Team</vt:lpstr>
      <vt:lpstr>Reports and Assessment Meetup</vt:lpstr>
      <vt:lpstr>DevOps methodology</vt:lpstr>
      <vt:lpstr>Continues Development and Continues Deployment</vt:lpstr>
      <vt:lpstr>DevOps Automation</vt:lpstr>
      <vt:lpstr>Cloud Services</vt:lpstr>
      <vt:lpstr>Servers and Price details</vt:lpstr>
      <vt:lpstr>Estimation price for month (Developer and Test )</vt:lpstr>
      <vt:lpstr>$550 to $700</vt:lpstr>
      <vt:lpstr>Slide 20</vt:lpstr>
      <vt:lpstr>Slide 21</vt:lpstr>
      <vt:lpstr>Slide 22</vt:lpstr>
      <vt:lpstr>Conclusion </vt:lpstr>
      <vt:lpstr>Want’s the impact?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FRESH24MAAL APPLICATION DEV MODULE</dc:title>
  <dc:creator>Sharath</dc:creator>
  <cp:lastModifiedBy>Sharath</cp:lastModifiedBy>
  <cp:revision>46</cp:revision>
  <dcterms:modified xsi:type="dcterms:W3CDTF">2019-08-05T03:35:46Z</dcterms:modified>
</cp:coreProperties>
</file>