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7" r:id="rId3"/>
    <p:sldId id="260" r:id="rId4"/>
    <p:sldId id="261" r:id="rId5"/>
    <p:sldId id="262" r:id="rId6"/>
    <p:sldId id="267" r:id="rId7"/>
    <p:sldId id="270" r:id="rId8"/>
    <p:sldId id="264" r:id="rId9"/>
    <p:sldId id="266" r:id="rId10"/>
    <p:sldId id="268" r:id="rId11"/>
    <p:sldId id="272" r:id="rId12"/>
    <p:sldId id="274" r:id="rId13"/>
    <p:sldId id="276" r:id="rId14"/>
    <p:sldId id="277" r:id="rId15"/>
    <p:sldId id="278" r:id="rId16"/>
    <p:sldId id="287" r:id="rId17"/>
    <p:sldId id="280" r:id="rId18"/>
    <p:sldId id="283" r:id="rId19"/>
    <p:sldId id="284" r:id="rId20"/>
    <p:sldId id="307" r:id="rId21"/>
    <p:sldId id="30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5/08/2019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5/08/2019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5/08/2019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5/08/2019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5/08/2019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5/08/2019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5/08/2019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5/08/2019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5/08/2019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5/08/2019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5/08/2019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pPr/>
              <a:t>5/08/2019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MATERIAL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MANAGEMENT</a:t>
            </a:r>
            <a:b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b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INVENTORY MANAGEMENT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3248" y="214290"/>
            <a:ext cx="5207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chemeClr val="accent6">
                    <a:lumMod val="75000"/>
                  </a:schemeClr>
                </a:solidFill>
              </a:rPr>
              <a:t>INSPECTION AND TRAFERRED</a:t>
            </a:r>
            <a:endParaRPr lang="en-GB" sz="32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1802" y="428604"/>
            <a:ext cx="2279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schemeClr val="accent6">
                    <a:lumMod val="75000"/>
                  </a:schemeClr>
                </a:solidFill>
              </a:rPr>
              <a:t>AIM for IM</a:t>
            </a:r>
            <a:endParaRPr lang="en-GB" sz="36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8</Words>
  <Application>Microsoft Office PowerPoint</Application>
  <PresentationFormat>On-screen Show (4:3)</PresentationFormat>
  <Paragraphs>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MATERIAL MANAGEMENT &amp; INVENTORY MANAGEMENT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Unknown Creator</dc:creator>
  <cp:lastModifiedBy>Sharath</cp:lastModifiedBy>
  <cp:revision>7</cp:revision>
  <dcterms:created xsi:type="dcterms:W3CDTF">2019-08-05T04:02:13Z</dcterms:created>
  <dcterms:modified xsi:type="dcterms:W3CDTF">2019-08-05T04:34:43Z</dcterms:modified>
</cp:coreProperties>
</file>