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86790" y="0"/>
            <a:ext cx="13143865" cy="7232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727075"/>
          </a:xfrm>
        </p:spPr>
        <p:txBody>
          <a:bodyPr>
            <a:normAutofit fontScale="90000"/>
          </a:bodyPr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4130" y="172720"/>
            <a:ext cx="12255500" cy="6685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" y="66675"/>
            <a:ext cx="11866880" cy="6706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" y="365125"/>
            <a:ext cx="11976100" cy="6492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SarathRaj</dc:creator>
  <cp:lastModifiedBy>SARATHRAJ R</cp:lastModifiedBy>
  <cp:revision>1</cp:revision>
  <dcterms:created xsi:type="dcterms:W3CDTF">2025-08-07T06:25:33Z</dcterms:created>
  <dcterms:modified xsi:type="dcterms:W3CDTF">2025-08-07T06:25:33Z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753E3819E7584A968A8B0E8BD6581E76_11</vt:lpwstr>
  </property>
  <property fmtid="{D5CDD505-2E9C-101B-9397-08002B2CF9AE}" pid="3" name="KSOProductBuildVer">
    <vt:lpwstr>1033-12.2.0.22222</vt:lpwstr>
  </property>
</Properties>
</file>