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22910-332A-42D8-BC59-137A6AAF41D4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0C692-B0B1-4432-B5FE-64344AF9104B}">
      <dgm:prSet/>
      <dgm:spPr/>
      <dgm:t>
        <a:bodyPr anchor="t"/>
        <a:lstStyle/>
        <a:p>
          <a:pPr rtl="0"/>
          <a:r>
            <a:rPr lang="en-US" dirty="0" smtClean="0"/>
            <a:t>CLT </a:t>
          </a:r>
          <a:r>
            <a:rPr lang="en-US" dirty="0" smtClean="0">
              <a:effectLst>
                <a:outerShdw blurRad="50800" dist="50800" dir="5400000" algn="ctr" rotWithShape="0">
                  <a:schemeClr val="tx2">
                    <a:lumMod val="60000"/>
                    <a:lumOff val="40000"/>
                  </a:schemeClr>
                </a:outerShdw>
              </a:effectLst>
            </a:rPr>
            <a:t>PASSED</a:t>
          </a:r>
          <a:endParaRPr lang="en-US" dirty="0">
            <a:effectLst>
              <a:outerShdw blurRad="50800" dist="50800" dir="5400000" algn="ctr" rotWithShape="0">
                <a:schemeClr val="tx2">
                  <a:lumMod val="60000"/>
                  <a:lumOff val="40000"/>
                </a:schemeClr>
              </a:outerShdw>
            </a:effectLst>
          </a:endParaRPr>
        </a:p>
      </dgm:t>
    </dgm:pt>
    <dgm:pt modelId="{C07AE2E6-B352-40A3-A0FC-104E2F3A26F4}" type="parTrans" cxnId="{F7B7E7B4-9FED-417D-8EB9-DB9E376EC64C}">
      <dgm:prSet/>
      <dgm:spPr/>
      <dgm:t>
        <a:bodyPr/>
        <a:lstStyle/>
        <a:p>
          <a:endParaRPr lang="en-US"/>
        </a:p>
      </dgm:t>
    </dgm:pt>
    <dgm:pt modelId="{C84BED63-6A53-48EA-A30D-7FCC19AEA6CF}" type="sibTrans" cxnId="{F7B7E7B4-9FED-417D-8EB9-DB9E376EC64C}">
      <dgm:prSet/>
      <dgm:spPr/>
      <dgm:t>
        <a:bodyPr/>
        <a:lstStyle/>
        <a:p>
          <a:endParaRPr lang="en-US"/>
        </a:p>
      </dgm:t>
    </dgm:pt>
    <dgm:pt modelId="{5ECF6637-276A-46E1-BC96-34F79C8746A5}">
      <dgm:prSet/>
      <dgm:spPr/>
      <dgm:t>
        <a:bodyPr/>
        <a:lstStyle/>
        <a:p>
          <a:r>
            <a:rPr lang="en-US" dirty="0" smtClean="0"/>
            <a:t>JAI HIND</a:t>
          </a:r>
          <a:endParaRPr lang="en-US" dirty="0"/>
        </a:p>
      </dgm:t>
    </dgm:pt>
    <dgm:pt modelId="{EEE158F1-9FCD-4303-AAF0-791CC8D7701A}" type="parTrans" cxnId="{099452C1-03E5-4343-9219-F63E8FB16C8C}">
      <dgm:prSet/>
      <dgm:spPr/>
      <dgm:t>
        <a:bodyPr/>
        <a:lstStyle/>
        <a:p>
          <a:endParaRPr lang="en-US"/>
        </a:p>
      </dgm:t>
    </dgm:pt>
    <dgm:pt modelId="{BD6FBA10-F7BF-42A0-9799-E350CCE471AE}" type="sibTrans" cxnId="{099452C1-03E5-4343-9219-F63E8FB16C8C}">
      <dgm:prSet/>
      <dgm:spPr/>
      <dgm:t>
        <a:bodyPr/>
        <a:lstStyle/>
        <a:p>
          <a:endParaRPr lang="en-US"/>
        </a:p>
      </dgm:t>
    </dgm:pt>
    <dgm:pt modelId="{9FC0E9CA-86BF-4566-8561-5595B22812BF}" type="pres">
      <dgm:prSet presAssocID="{CF222910-332A-42D8-BC59-137A6AAF41D4}" presName="linearFlow" presStyleCnt="0">
        <dgm:presLayoutVars>
          <dgm:dir/>
          <dgm:animLvl val="lvl"/>
          <dgm:resizeHandles val="exact"/>
        </dgm:presLayoutVars>
      </dgm:prSet>
      <dgm:spPr/>
    </dgm:pt>
    <dgm:pt modelId="{2D65877B-6761-483E-B8A4-DAA7BAD2306F}" type="pres">
      <dgm:prSet presAssocID="{9F80C692-B0B1-4432-B5FE-64344AF9104B}" presName="composite" presStyleCnt="0"/>
      <dgm:spPr/>
    </dgm:pt>
    <dgm:pt modelId="{B1C15BF1-2AB5-495F-89E7-EC2A601D78A1}" type="pres">
      <dgm:prSet presAssocID="{9F80C692-B0B1-4432-B5FE-64344AF9104B}" presName="parentText" presStyleLbl="alignNode1" presStyleIdx="0" presStyleCnt="1" custScaleX="695832" custScaleY="562429" custLinFactX="572197" custLinFactNeighborX="600000" custLinFactNeighborY="-694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2F831-3B0F-4AAB-A52B-B08192E2A868}" type="pres">
      <dgm:prSet presAssocID="{9F80C692-B0B1-4432-B5FE-64344AF9104B}" presName="descendantText" presStyleLbl="alignAcc1" presStyleIdx="0" presStyleCnt="1" custFlipHor="0" custScaleX="33609" custScaleY="295864" custLinFactNeighborX="-13220" custLinFactNeighborY="97764">
        <dgm:presLayoutVars>
          <dgm:bulletEnabled val="1"/>
        </dgm:presLayoutVars>
      </dgm:prSet>
      <dgm:spPr/>
    </dgm:pt>
  </dgm:ptLst>
  <dgm:cxnLst>
    <dgm:cxn modelId="{099452C1-03E5-4343-9219-F63E8FB16C8C}" srcId="{9F80C692-B0B1-4432-B5FE-64344AF9104B}" destId="{5ECF6637-276A-46E1-BC96-34F79C8746A5}" srcOrd="0" destOrd="0" parTransId="{EEE158F1-9FCD-4303-AAF0-791CC8D7701A}" sibTransId="{BD6FBA10-F7BF-42A0-9799-E350CCE471AE}"/>
    <dgm:cxn modelId="{F7B7E7B4-9FED-417D-8EB9-DB9E376EC64C}" srcId="{CF222910-332A-42D8-BC59-137A6AAF41D4}" destId="{9F80C692-B0B1-4432-B5FE-64344AF9104B}" srcOrd="0" destOrd="0" parTransId="{C07AE2E6-B352-40A3-A0FC-104E2F3A26F4}" sibTransId="{C84BED63-6A53-48EA-A30D-7FCC19AEA6CF}"/>
    <dgm:cxn modelId="{06640037-7C31-47B8-8ED9-33B50985DCBE}" type="presOf" srcId="{5ECF6637-276A-46E1-BC96-34F79C8746A5}" destId="{72B2F831-3B0F-4AAB-A52B-B08192E2A868}" srcOrd="0" destOrd="0" presId="urn:microsoft.com/office/officeart/2005/8/layout/chevron2"/>
    <dgm:cxn modelId="{CCBFEC13-90E5-46F4-8FC4-91207B39402E}" type="presOf" srcId="{9F80C692-B0B1-4432-B5FE-64344AF9104B}" destId="{B1C15BF1-2AB5-495F-89E7-EC2A601D78A1}" srcOrd="0" destOrd="0" presId="urn:microsoft.com/office/officeart/2005/8/layout/chevron2"/>
    <dgm:cxn modelId="{6C7F36AF-D862-4898-9D31-DD54AD5E2B21}" type="presOf" srcId="{CF222910-332A-42D8-BC59-137A6AAF41D4}" destId="{9FC0E9CA-86BF-4566-8561-5595B22812BF}" srcOrd="0" destOrd="0" presId="urn:microsoft.com/office/officeart/2005/8/layout/chevron2"/>
    <dgm:cxn modelId="{96DFFE49-17E7-49DA-9BA1-C095C6C3495A}" type="presParOf" srcId="{9FC0E9CA-86BF-4566-8561-5595B22812BF}" destId="{2D65877B-6761-483E-B8A4-DAA7BAD2306F}" srcOrd="0" destOrd="0" presId="urn:microsoft.com/office/officeart/2005/8/layout/chevron2"/>
    <dgm:cxn modelId="{DD08279B-1BEF-4F0A-83D0-DA7AEA5101FC}" type="presParOf" srcId="{2D65877B-6761-483E-B8A4-DAA7BAD2306F}" destId="{B1C15BF1-2AB5-495F-89E7-EC2A601D78A1}" srcOrd="0" destOrd="0" presId="urn:microsoft.com/office/officeart/2005/8/layout/chevron2"/>
    <dgm:cxn modelId="{213B02CC-143E-4679-86E3-63420C529D49}" type="presParOf" srcId="{2D65877B-6761-483E-B8A4-DAA7BAD2306F}" destId="{72B2F831-3B0F-4AAB-A52B-B08192E2A86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15BF1-2AB5-495F-89E7-EC2A601D78A1}">
      <dsp:nvSpPr>
        <dsp:cNvPr id="0" name=""/>
        <dsp:cNvSpPr/>
      </dsp:nvSpPr>
      <dsp:spPr>
        <a:xfrm rot="5400000">
          <a:off x="4353811" y="117336"/>
          <a:ext cx="1751728" cy="15170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CLT </a:t>
          </a:r>
          <a:r>
            <a:rPr lang="en-US" sz="1600" kern="1200" dirty="0" smtClean="0">
              <a:effectLst>
                <a:outerShdw blurRad="50800" dist="50800" dir="5400000" algn="ctr" rotWithShape="0">
                  <a:schemeClr val="tx2">
                    <a:lumMod val="60000"/>
                    <a:lumOff val="40000"/>
                  </a:schemeClr>
                </a:outerShdw>
              </a:effectLst>
            </a:rPr>
            <a:t>PASSED</a:t>
          </a:r>
          <a:endParaRPr lang="en-US" sz="1600" kern="1200" dirty="0">
            <a:effectLst>
              <a:outerShdw blurRad="50800" dist="50800" dir="5400000" algn="ctr" rotWithShape="0">
                <a:schemeClr val="tx2">
                  <a:lumMod val="60000"/>
                  <a:lumOff val="40000"/>
                </a:schemeClr>
              </a:outerShdw>
            </a:effectLst>
          </a:endParaRPr>
        </a:p>
      </dsp:txBody>
      <dsp:txXfrm rot="-5400000">
        <a:off x="4471147" y="758528"/>
        <a:ext cx="1517056" cy="234672"/>
      </dsp:txXfrm>
    </dsp:sp>
    <dsp:sp modelId="{72B2F831-3B0F-4AAB-A52B-B08192E2A868}">
      <dsp:nvSpPr>
        <dsp:cNvPr id="0" name=""/>
        <dsp:cNvSpPr/>
      </dsp:nvSpPr>
      <dsp:spPr>
        <a:xfrm rot="5400000">
          <a:off x="3370385" y="769983"/>
          <a:ext cx="864147" cy="7643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JAI HIND</a:t>
          </a:r>
          <a:endParaRPr lang="en-US" sz="1400" kern="1200" dirty="0"/>
        </a:p>
      </dsp:txBody>
      <dsp:txXfrm rot="-5400000">
        <a:off x="3420288" y="757392"/>
        <a:ext cx="727029" cy="789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B936-751E-4283-8188-70EF7DE6EAA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7D84-5F08-4969-9BD4-8E35DB68E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B936-751E-4283-8188-70EF7DE6EAA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7D84-5F08-4969-9BD4-8E35DB68E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B936-751E-4283-8188-70EF7DE6EAA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7D84-5F08-4969-9BD4-8E35DB68E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B936-751E-4283-8188-70EF7DE6EAA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7D84-5F08-4969-9BD4-8E35DB68E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B936-751E-4283-8188-70EF7DE6EAA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7D84-5F08-4969-9BD4-8E35DB68E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B936-751E-4283-8188-70EF7DE6EAA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7D84-5F08-4969-9BD4-8E35DB68EA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B936-751E-4283-8188-70EF7DE6EAA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7D84-5F08-4969-9BD4-8E35DB68E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B936-751E-4283-8188-70EF7DE6EAA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7D84-5F08-4969-9BD4-8E35DB68E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B936-751E-4283-8188-70EF7DE6EAA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7D84-5F08-4969-9BD4-8E35DB68E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B936-751E-4283-8188-70EF7DE6EAA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4D7D84-5F08-4969-9BD4-8E35DB68E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B936-751E-4283-8188-70EF7DE6EAA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7D84-5F08-4969-9BD4-8E35DB68E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BCB936-751E-4283-8188-70EF7DE6EAA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84D7D84-5F08-4969-9BD4-8E35DB68EA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241824" y="1029757"/>
            <a:ext cx="5648623" cy="1204306"/>
          </a:xfrm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CONGRATULATIONS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 rot="19140000">
            <a:off x="2497343" y="1745527"/>
            <a:ext cx="4538364" cy="620703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sz="3200" spc="0" dirty="0" smtClean="0">
                <a:solidFill>
                  <a:srgbClr val="00B050"/>
                </a:solidFill>
              </a:rPr>
              <a:t>SREEDHARAMURTHY S</a:t>
            </a:r>
            <a:endParaRPr lang="en-US" sz="3200" spc="0" dirty="0">
              <a:solidFill>
                <a:srgbClr val="00B05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59920319"/>
              </p:ext>
            </p:extLst>
          </p:nvPr>
        </p:nvGraphicFramePr>
        <p:xfrm>
          <a:off x="683568" y="3284984"/>
          <a:ext cx="6400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802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25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CONGRATULATIONS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SSM</dc:title>
  <dc:creator>admin</dc:creator>
  <cp:lastModifiedBy>admin</cp:lastModifiedBy>
  <cp:revision>3</cp:revision>
  <dcterms:created xsi:type="dcterms:W3CDTF">2022-08-03T09:30:24Z</dcterms:created>
  <dcterms:modified xsi:type="dcterms:W3CDTF">2022-08-03T09:56:16Z</dcterms:modified>
</cp:coreProperties>
</file>