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8" r:id="rId3"/>
    <p:sldId id="261" r:id="rId4"/>
    <p:sldId id="259" r:id="rId5"/>
    <p:sldId id="260"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139C3F-6492-47A7-9984-CCE9FF8C6334}" v="5" dt="2022-12-20T16:51:45.0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57" autoAdjust="0"/>
    <p:restoredTop sz="94660"/>
  </p:normalViewPr>
  <p:slideViewPr>
    <p:cSldViewPr snapToGrid="0">
      <p:cViewPr varScale="1">
        <p:scale>
          <a:sx n="84" d="100"/>
          <a:sy n="84" d="100"/>
        </p:scale>
        <p:origin x="749" y="7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ath" userId="35bda389f000429a" providerId="LiveId" clId="{47139C3F-6492-47A7-9984-CCE9FF8C6334}"/>
    <pc:docChg chg="undo custSel modSld">
      <pc:chgData name="sharath" userId="35bda389f000429a" providerId="LiveId" clId="{47139C3F-6492-47A7-9984-CCE9FF8C6334}" dt="2022-10-16T17:27:47.090" v="536" actId="20577"/>
      <pc:docMkLst>
        <pc:docMk/>
      </pc:docMkLst>
      <pc:sldChg chg="modSp mod">
        <pc:chgData name="sharath" userId="35bda389f000429a" providerId="LiveId" clId="{47139C3F-6492-47A7-9984-CCE9FF8C6334}" dt="2022-10-16T11:54:53.090" v="292" actId="1076"/>
        <pc:sldMkLst>
          <pc:docMk/>
          <pc:sldMk cId="1481692820" sldId="256"/>
        </pc:sldMkLst>
        <pc:spChg chg="mod">
          <ac:chgData name="sharath" userId="35bda389f000429a" providerId="LiveId" clId="{47139C3F-6492-47A7-9984-CCE9FF8C6334}" dt="2022-10-16T11:54:53.090" v="292" actId="1076"/>
          <ac:spMkLst>
            <pc:docMk/>
            <pc:sldMk cId="1481692820" sldId="256"/>
            <ac:spMk id="2" creationId="{E1E47DF8-9F2E-0245-964D-9BFE04412AA7}"/>
          </ac:spMkLst>
        </pc:spChg>
        <pc:spChg chg="mod">
          <ac:chgData name="sharath" userId="35bda389f000429a" providerId="LiveId" clId="{47139C3F-6492-47A7-9984-CCE9FF8C6334}" dt="2022-10-16T11:54:47.181" v="291" actId="1076"/>
          <ac:spMkLst>
            <pc:docMk/>
            <pc:sldMk cId="1481692820" sldId="256"/>
            <ac:spMk id="3" creationId="{A403DCE1-79BD-DDCF-6FF3-418A3D9D3B15}"/>
          </ac:spMkLst>
        </pc:spChg>
      </pc:sldChg>
      <pc:sldChg chg="modSp mod">
        <pc:chgData name="sharath" userId="35bda389f000429a" providerId="LiveId" clId="{47139C3F-6492-47A7-9984-CCE9FF8C6334}" dt="2022-10-16T11:55:05.743" v="294" actId="20577"/>
        <pc:sldMkLst>
          <pc:docMk/>
          <pc:sldMk cId="830747327" sldId="258"/>
        </pc:sldMkLst>
        <pc:spChg chg="mod">
          <ac:chgData name="sharath" userId="35bda389f000429a" providerId="LiveId" clId="{47139C3F-6492-47A7-9984-CCE9FF8C6334}" dt="2022-10-16T11:55:05.743" v="294" actId="20577"/>
          <ac:spMkLst>
            <pc:docMk/>
            <pc:sldMk cId="830747327" sldId="258"/>
            <ac:spMk id="5" creationId="{376A70F4-B1D4-38A6-1230-ED2B967C4FD5}"/>
          </ac:spMkLst>
        </pc:spChg>
      </pc:sldChg>
      <pc:sldChg chg="addSp delSp modSp mod">
        <pc:chgData name="sharath" userId="35bda389f000429a" providerId="LiveId" clId="{47139C3F-6492-47A7-9984-CCE9FF8C6334}" dt="2022-10-16T17:21:44.336" v="494" actId="1076"/>
        <pc:sldMkLst>
          <pc:docMk/>
          <pc:sldMk cId="225603448" sldId="259"/>
        </pc:sldMkLst>
        <pc:spChg chg="mod">
          <ac:chgData name="sharath" userId="35bda389f000429a" providerId="LiveId" clId="{47139C3F-6492-47A7-9984-CCE9FF8C6334}" dt="2022-10-16T11:28:18.099" v="47" actId="20577"/>
          <ac:spMkLst>
            <pc:docMk/>
            <pc:sldMk cId="225603448" sldId="259"/>
            <ac:spMk id="3" creationId="{76A46E8F-01B8-4A75-58D5-8F634CC0FDCA}"/>
          </ac:spMkLst>
        </pc:spChg>
        <pc:spChg chg="mod">
          <ac:chgData name="sharath" userId="35bda389f000429a" providerId="LiveId" clId="{47139C3F-6492-47A7-9984-CCE9FF8C6334}" dt="2022-10-16T17:21:09.845" v="491" actId="1076"/>
          <ac:spMkLst>
            <pc:docMk/>
            <pc:sldMk cId="225603448" sldId="259"/>
            <ac:spMk id="9" creationId="{780DE3FF-7A93-20EA-24A8-3942A9D6B24F}"/>
          </ac:spMkLst>
        </pc:spChg>
        <pc:spChg chg="mod">
          <ac:chgData name="sharath" userId="35bda389f000429a" providerId="LiveId" clId="{47139C3F-6492-47A7-9984-CCE9FF8C6334}" dt="2022-10-16T17:18:21.485" v="410" actId="1076"/>
          <ac:spMkLst>
            <pc:docMk/>
            <pc:sldMk cId="225603448" sldId="259"/>
            <ac:spMk id="11" creationId="{A403ADD0-62CC-239A-CF64-76585B9BF596}"/>
          </ac:spMkLst>
        </pc:spChg>
        <pc:spChg chg="add del mod">
          <ac:chgData name="sharath" userId="35bda389f000429a" providerId="LiveId" clId="{47139C3F-6492-47A7-9984-CCE9FF8C6334}" dt="2022-10-16T17:21:44.336" v="494" actId="1076"/>
          <ac:spMkLst>
            <pc:docMk/>
            <pc:sldMk cId="225603448" sldId="259"/>
            <ac:spMk id="12" creationId="{2FF1469C-A7AF-C6DD-413F-8F9DCD261492}"/>
          </ac:spMkLst>
        </pc:spChg>
        <pc:cxnChg chg="mod">
          <ac:chgData name="sharath" userId="35bda389f000429a" providerId="LiveId" clId="{47139C3F-6492-47A7-9984-CCE9FF8C6334}" dt="2022-10-16T17:18:32.968" v="411" actId="1076"/>
          <ac:cxnSpMkLst>
            <pc:docMk/>
            <pc:sldMk cId="225603448" sldId="259"/>
            <ac:cxnSpMk id="10" creationId="{8CBD14FA-4360-1D1D-8B1B-45B4AD9F762E}"/>
          </ac:cxnSpMkLst>
        </pc:cxnChg>
      </pc:sldChg>
      <pc:sldChg chg="addSp delSp modSp mod">
        <pc:chgData name="sharath" userId="35bda389f000429a" providerId="LiveId" clId="{47139C3F-6492-47A7-9984-CCE9FF8C6334}" dt="2022-10-16T17:27:07.803" v="534"/>
        <pc:sldMkLst>
          <pc:docMk/>
          <pc:sldMk cId="2967247397" sldId="260"/>
        </pc:sldMkLst>
        <pc:spChg chg="add del mod">
          <ac:chgData name="sharath" userId="35bda389f000429a" providerId="LiveId" clId="{47139C3F-6492-47A7-9984-CCE9FF8C6334}" dt="2022-10-16T17:23:16.007" v="498"/>
          <ac:spMkLst>
            <pc:docMk/>
            <pc:sldMk cId="2967247397" sldId="260"/>
            <ac:spMk id="11" creationId="{B946514C-6691-7AC6-1FE0-87F3EDC451F5}"/>
          </ac:spMkLst>
        </pc:spChg>
        <pc:spChg chg="add del mod">
          <ac:chgData name="sharath" userId="35bda389f000429a" providerId="LiveId" clId="{47139C3F-6492-47A7-9984-CCE9FF8C6334}" dt="2022-10-16T17:24:47.377" v="512"/>
          <ac:spMkLst>
            <pc:docMk/>
            <pc:sldMk cId="2967247397" sldId="260"/>
            <ac:spMk id="15" creationId="{C37364AC-3E5A-074B-D47F-5A7921B38784}"/>
          </ac:spMkLst>
        </pc:spChg>
        <pc:spChg chg="add del mod">
          <ac:chgData name="sharath" userId="35bda389f000429a" providerId="LiveId" clId="{47139C3F-6492-47A7-9984-CCE9FF8C6334}" dt="2022-10-16T17:27:07.803" v="534"/>
          <ac:spMkLst>
            <pc:docMk/>
            <pc:sldMk cId="2967247397" sldId="260"/>
            <ac:spMk id="18" creationId="{8B2EE760-4E73-6CC7-39C3-176D97F6AC7C}"/>
          </ac:spMkLst>
        </pc:spChg>
        <pc:spChg chg="add del mod">
          <ac:chgData name="sharath" userId="35bda389f000429a" providerId="LiveId" clId="{47139C3F-6492-47A7-9984-CCE9FF8C6334}" dt="2022-10-16T17:25:48.502" v="517"/>
          <ac:spMkLst>
            <pc:docMk/>
            <pc:sldMk cId="2967247397" sldId="260"/>
            <ac:spMk id="21" creationId="{DF4CFA8B-274F-6C77-2436-5959A4BE5435}"/>
          </ac:spMkLst>
        </pc:spChg>
        <pc:picChg chg="add mod">
          <ac:chgData name="sharath" userId="35bda389f000429a" providerId="LiveId" clId="{47139C3F-6492-47A7-9984-CCE9FF8C6334}" dt="2022-10-16T17:23:55.694" v="504" actId="1076"/>
          <ac:picMkLst>
            <pc:docMk/>
            <pc:sldMk cId="2967247397" sldId="260"/>
            <ac:picMk id="4" creationId="{CBCD141C-5DDF-4F6F-BE69-0F2A4A457104}"/>
          </ac:picMkLst>
        </pc:picChg>
        <pc:picChg chg="add mod">
          <ac:chgData name="sharath" userId="35bda389f000429a" providerId="LiveId" clId="{47139C3F-6492-47A7-9984-CCE9FF8C6334}" dt="2022-10-16T17:27:06.464" v="532" actId="1076"/>
          <ac:picMkLst>
            <pc:docMk/>
            <pc:sldMk cId="2967247397" sldId="260"/>
            <ac:picMk id="14" creationId="{2996373A-8C51-09A8-8508-2A809BB3B6D9}"/>
          </ac:picMkLst>
        </pc:picChg>
        <pc:picChg chg="add mod">
          <ac:chgData name="sharath" userId="35bda389f000429a" providerId="LiveId" clId="{47139C3F-6492-47A7-9984-CCE9FF8C6334}" dt="2022-10-16T17:26:41.878" v="530" actId="1076"/>
          <ac:picMkLst>
            <pc:docMk/>
            <pc:sldMk cId="2967247397" sldId="260"/>
            <ac:picMk id="17" creationId="{BA95355E-013D-E13D-5B11-1587975E8A36}"/>
          </ac:picMkLst>
        </pc:picChg>
        <pc:picChg chg="add del mod">
          <ac:chgData name="sharath" userId="35bda389f000429a" providerId="LiveId" clId="{47139C3F-6492-47A7-9984-CCE9FF8C6334}" dt="2022-10-16T17:26:04.090" v="520" actId="21"/>
          <ac:picMkLst>
            <pc:docMk/>
            <pc:sldMk cId="2967247397" sldId="260"/>
            <ac:picMk id="20" creationId="{5DE63F87-0D37-28E1-8E64-D3A75FEBE36E}"/>
          </ac:picMkLst>
        </pc:picChg>
      </pc:sldChg>
      <pc:sldChg chg="modSp mod">
        <pc:chgData name="sharath" userId="35bda389f000429a" providerId="LiveId" clId="{47139C3F-6492-47A7-9984-CCE9FF8C6334}" dt="2022-10-16T17:27:47.090" v="536" actId="20577"/>
        <pc:sldMkLst>
          <pc:docMk/>
          <pc:sldMk cId="3420199851" sldId="261"/>
        </pc:sldMkLst>
        <pc:spChg chg="mod">
          <ac:chgData name="sharath" userId="35bda389f000429a" providerId="LiveId" clId="{47139C3F-6492-47A7-9984-CCE9FF8C6334}" dt="2022-10-16T17:27:47.090" v="536" actId="20577"/>
          <ac:spMkLst>
            <pc:docMk/>
            <pc:sldMk cId="3420199851" sldId="261"/>
            <ac:spMk id="3" creationId="{8967CC29-0B66-93E7-2DE8-574D968EDA0D}"/>
          </ac:spMkLst>
        </pc:spChg>
      </pc:sldChg>
      <pc:sldChg chg="modSp mod">
        <pc:chgData name="sharath" userId="35bda389f000429a" providerId="LiveId" clId="{47139C3F-6492-47A7-9984-CCE9FF8C6334}" dt="2022-10-16T11:46:15.552" v="265" actId="20577"/>
        <pc:sldMkLst>
          <pc:docMk/>
          <pc:sldMk cId="961093266" sldId="262"/>
        </pc:sldMkLst>
        <pc:spChg chg="mod">
          <ac:chgData name="sharath" userId="35bda389f000429a" providerId="LiveId" clId="{47139C3F-6492-47A7-9984-CCE9FF8C6334}" dt="2022-10-16T11:46:15.552" v="265" actId="20577"/>
          <ac:spMkLst>
            <pc:docMk/>
            <pc:sldMk cId="961093266" sldId="262"/>
            <ac:spMk id="5" creationId="{3BFAF59A-5012-909E-B54E-F96AAB90D46D}"/>
          </ac:spMkLst>
        </pc:spChg>
      </pc:sldChg>
      <pc:sldChg chg="addSp delSp modSp mod">
        <pc:chgData name="sharath" userId="35bda389f000429a" providerId="LiveId" clId="{47139C3F-6492-47A7-9984-CCE9FF8C6334}" dt="2022-10-16T11:53:46.693" v="275" actId="1076"/>
        <pc:sldMkLst>
          <pc:docMk/>
          <pc:sldMk cId="170317869" sldId="263"/>
        </pc:sldMkLst>
        <pc:graphicFrameChg chg="add del modGraphic">
          <ac:chgData name="sharath" userId="35bda389f000429a" providerId="LiveId" clId="{47139C3F-6492-47A7-9984-CCE9FF8C6334}" dt="2022-10-16T11:51:40.527" v="267" actId="21"/>
          <ac:graphicFrameMkLst>
            <pc:docMk/>
            <pc:sldMk cId="170317869" sldId="263"/>
            <ac:graphicFrameMk id="6" creationId="{C331A22B-1CF7-8901-0B67-8049EDE2AA83}"/>
          </ac:graphicFrameMkLst>
        </pc:graphicFrameChg>
        <pc:picChg chg="mod">
          <ac:chgData name="sharath" userId="35bda389f000429a" providerId="LiveId" clId="{47139C3F-6492-47A7-9984-CCE9FF8C6334}" dt="2022-10-16T11:53:46.693" v="275" actId="1076"/>
          <ac:picMkLst>
            <pc:docMk/>
            <pc:sldMk cId="170317869" sldId="263"/>
            <ac:picMk id="3" creationId="{0E0044E6-CF73-EA61-FDF3-B458B025C74B}"/>
          </ac:picMkLst>
        </pc:picChg>
      </pc:sldChg>
    </pc:docChg>
  </pc:docChgLst>
  <pc:docChgLst>
    <pc:chgData name="sharathreddy balaiahgari" userId="9749245420211127" providerId="LiveId" clId="{47139C3F-6492-47A7-9984-CCE9FF8C6334}"/>
    <pc:docChg chg="custSel modSld">
      <pc:chgData name="sharathreddy balaiahgari" userId="9749245420211127" providerId="LiveId" clId="{47139C3F-6492-47A7-9984-CCE9FF8C6334}" dt="2022-12-20T16:52:53.719" v="142" actId="1076"/>
      <pc:docMkLst>
        <pc:docMk/>
      </pc:docMkLst>
      <pc:sldChg chg="modSp mod">
        <pc:chgData name="sharathreddy balaiahgari" userId="9749245420211127" providerId="LiveId" clId="{47139C3F-6492-47A7-9984-CCE9FF8C6334}" dt="2022-12-20T16:42:54.219" v="49" actId="20577"/>
        <pc:sldMkLst>
          <pc:docMk/>
          <pc:sldMk cId="1481692820" sldId="256"/>
        </pc:sldMkLst>
        <pc:spChg chg="mod">
          <ac:chgData name="sharathreddy balaiahgari" userId="9749245420211127" providerId="LiveId" clId="{47139C3F-6492-47A7-9984-CCE9FF8C6334}" dt="2022-12-20T16:42:54.219" v="49" actId="20577"/>
          <ac:spMkLst>
            <pc:docMk/>
            <pc:sldMk cId="1481692820" sldId="256"/>
            <ac:spMk id="2" creationId="{E1E47DF8-9F2E-0245-964D-9BFE04412AA7}"/>
          </ac:spMkLst>
        </pc:spChg>
      </pc:sldChg>
      <pc:sldChg chg="modSp mod">
        <pc:chgData name="sharathreddy balaiahgari" userId="9749245420211127" providerId="LiveId" clId="{47139C3F-6492-47A7-9984-CCE9FF8C6334}" dt="2022-12-20T16:46:53.529" v="105" actId="20577"/>
        <pc:sldMkLst>
          <pc:docMk/>
          <pc:sldMk cId="830747327" sldId="258"/>
        </pc:sldMkLst>
        <pc:spChg chg="mod">
          <ac:chgData name="sharathreddy balaiahgari" userId="9749245420211127" providerId="LiveId" clId="{47139C3F-6492-47A7-9984-CCE9FF8C6334}" dt="2022-12-20T16:46:53.529" v="105" actId="20577"/>
          <ac:spMkLst>
            <pc:docMk/>
            <pc:sldMk cId="830747327" sldId="258"/>
            <ac:spMk id="5" creationId="{376A70F4-B1D4-38A6-1230-ED2B967C4FD5}"/>
          </ac:spMkLst>
        </pc:spChg>
      </pc:sldChg>
      <pc:sldChg chg="addSp delSp modSp mod">
        <pc:chgData name="sharathreddy balaiahgari" userId="9749245420211127" providerId="LiveId" clId="{47139C3F-6492-47A7-9984-CCE9FF8C6334}" dt="2022-12-20T16:52:53.719" v="142" actId="1076"/>
        <pc:sldMkLst>
          <pc:docMk/>
          <pc:sldMk cId="961093266" sldId="262"/>
        </pc:sldMkLst>
        <pc:spChg chg="del mod">
          <ac:chgData name="sharathreddy balaiahgari" userId="9749245420211127" providerId="LiveId" clId="{47139C3F-6492-47A7-9984-CCE9FF8C6334}" dt="2022-12-20T16:48:34.334" v="110"/>
          <ac:spMkLst>
            <pc:docMk/>
            <pc:sldMk cId="961093266" sldId="262"/>
            <ac:spMk id="3" creationId="{FA1671E7-3660-6EB4-2EC0-6E8CB7F9C7F8}"/>
          </ac:spMkLst>
        </pc:spChg>
        <pc:spChg chg="add mod">
          <ac:chgData name="sharathreddy balaiahgari" userId="9749245420211127" providerId="LiveId" clId="{47139C3F-6492-47A7-9984-CCE9FF8C6334}" dt="2022-12-20T16:52:50.669" v="141" actId="1076"/>
          <ac:spMkLst>
            <pc:docMk/>
            <pc:sldMk cId="961093266" sldId="262"/>
            <ac:spMk id="4" creationId="{AA9746E8-DF20-EC78-1CE8-C6C417262970}"/>
          </ac:spMkLst>
        </pc:spChg>
        <pc:spChg chg="del mod">
          <ac:chgData name="sharathreddy balaiahgari" userId="9749245420211127" providerId="LiveId" clId="{47139C3F-6492-47A7-9984-CCE9FF8C6334}" dt="2022-12-20T16:48:34.330" v="108" actId="21"/>
          <ac:spMkLst>
            <pc:docMk/>
            <pc:sldMk cId="961093266" sldId="262"/>
            <ac:spMk id="5" creationId="{3BFAF59A-5012-909E-B54E-F96AAB90D46D}"/>
          </ac:spMkLst>
        </pc:spChg>
        <pc:spChg chg="add mod">
          <ac:chgData name="sharathreddy balaiahgari" userId="9749245420211127" providerId="LiveId" clId="{47139C3F-6492-47A7-9984-CCE9FF8C6334}" dt="2022-12-20T16:52:53.719" v="142" actId="1076"/>
          <ac:spMkLst>
            <pc:docMk/>
            <pc:sldMk cId="961093266" sldId="262"/>
            <ac:spMk id="7" creationId="{73FEA943-70FF-0222-B519-0A5CE3B2D4E6}"/>
          </ac:spMkLst>
        </pc:spChg>
        <pc:spChg chg="add del mod">
          <ac:chgData name="sharathreddy balaiahgari" userId="9749245420211127" providerId="LiveId" clId="{47139C3F-6492-47A7-9984-CCE9FF8C6334}" dt="2022-12-20T16:51:43.696" v="130" actId="21"/>
          <ac:spMkLst>
            <pc:docMk/>
            <pc:sldMk cId="961093266" sldId="262"/>
            <ac:spMk id="9" creationId="{EF50DCBE-D349-A643-6FB3-137377FB140F}"/>
          </ac:spMkLst>
        </pc:spChg>
        <pc:spChg chg="add del mod">
          <ac:chgData name="sharathreddy balaiahgari" userId="9749245420211127" providerId="LiveId" clId="{47139C3F-6492-47A7-9984-CCE9FF8C6334}" dt="2022-12-20T16:51:52.333" v="132" actId="21"/>
          <ac:spMkLst>
            <pc:docMk/>
            <pc:sldMk cId="961093266" sldId="262"/>
            <ac:spMk id="10" creationId="{A8FE05B2-0951-85DB-7EDE-9592C219F005}"/>
          </ac:spMkLst>
        </pc:spChg>
        <pc:spChg chg="add mod">
          <ac:chgData name="sharathreddy balaiahgari" userId="9749245420211127" providerId="LiveId" clId="{47139C3F-6492-47A7-9984-CCE9FF8C6334}" dt="2022-12-20T16:52:45.706" v="140" actId="20577"/>
          <ac:spMkLst>
            <pc:docMk/>
            <pc:sldMk cId="961093266" sldId="262"/>
            <ac:spMk id="12" creationId="{DF76595C-D17B-B89D-3A2D-CD4F4423EB0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1/8/2024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070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1/8/2024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94221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1/8/2024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15308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1/8/2024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46937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1/8/2024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51264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1/8/2024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16541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1/8/2024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42376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1/8/2024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93314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1/8/2024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58780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1/8/2024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53981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1/8/2024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01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1/8/2024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83775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1/8/2024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5518429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freepngimg.com/png/9241-animation-png-hd" TargetMode="External"/><Relationship Id="rId7" Type="http://schemas.openxmlformats.org/officeDocument/2006/relationships/hyperlink" Target="https://www.abeltebart.com/2010/09/" TargetMode="External"/><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3.png"/><Relationship Id="rId5" Type="http://schemas.openxmlformats.org/officeDocument/2006/relationships/hyperlink" Target="https://www.pngall.com/adult-man-png"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hyperlink" Target="https://pixabay.com/en/customer-service-1433640/" TargetMode="External"/><Relationship Id="rId7" Type="http://schemas.openxmlformats.org/officeDocument/2006/relationships/hyperlink" Target="https://technofaq.org/posts/2018/05/top-apps-and-websites-you-can-book-ipl-tickets-online/" TargetMode="External"/><Relationship Id="rId2" Type="http://schemas.openxmlformats.org/officeDocument/2006/relationships/image" Target="../media/image4.png"/><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hyperlink" Target="http://www.thecitizenrosebud.com/2016/03/clothes-culture-true-cost-movie.html" TargetMode="External"/><Relationship Id="rId4" Type="http://schemas.openxmlformats.org/officeDocument/2006/relationships/image" Target="../media/image5.jpg"/><Relationship Id="rId9" Type="http://schemas.openxmlformats.org/officeDocument/2006/relationships/hyperlink" Target="https://www.flickr.com/photos/dplanet/469055443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www.pngall.com/thank-you-png" TargetMode="External"/><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47DF8-9F2E-0245-964D-9BFE04412AA7}"/>
              </a:ext>
            </a:extLst>
          </p:cNvPr>
          <p:cNvSpPr>
            <a:spLocks noGrp="1"/>
          </p:cNvSpPr>
          <p:nvPr>
            <p:ph type="ctrTitle"/>
          </p:nvPr>
        </p:nvSpPr>
        <p:spPr>
          <a:xfrm>
            <a:off x="130835" y="676053"/>
            <a:ext cx="10832134" cy="1488046"/>
          </a:xfrm>
        </p:spPr>
        <p:txBody>
          <a:bodyPr>
            <a:normAutofit/>
          </a:bodyPr>
          <a:lstStyle/>
          <a:p>
            <a:r>
              <a:rPr lang="en-IN" sz="4400" dirty="0">
                <a:latin typeface="Rockwell Extra Bold" panose="02060903040505020403" pitchFamily="18" charset="0"/>
              </a:rPr>
              <a:t>TO CREATE  A WEB PAGE </a:t>
            </a:r>
            <a:r>
              <a:rPr lang="en-IN" sz="4400">
                <a:latin typeface="Rockwell Extra Bold" panose="02060903040505020403" pitchFamily="18" charset="0"/>
              </a:rPr>
              <a:t>FOR  MOVIE TICKET TRNSFER (ISM)</a:t>
            </a:r>
            <a:endParaRPr lang="en-IN" sz="4400" dirty="0">
              <a:latin typeface="Rockwell Extra Bold" panose="02060903040505020403" pitchFamily="18" charset="0"/>
            </a:endParaRPr>
          </a:p>
        </p:txBody>
      </p:sp>
      <p:sp>
        <p:nvSpPr>
          <p:cNvPr id="3" name="Subtitle 2">
            <a:extLst>
              <a:ext uri="{FF2B5EF4-FFF2-40B4-BE49-F238E27FC236}">
                <a16:creationId xmlns:a16="http://schemas.microsoft.com/office/drawing/2014/main" id="{A403DCE1-79BD-DDCF-6FF3-418A3D9D3B15}"/>
              </a:ext>
            </a:extLst>
          </p:cNvPr>
          <p:cNvSpPr>
            <a:spLocks noGrp="1"/>
          </p:cNvSpPr>
          <p:nvPr>
            <p:ph type="subTitle" idx="1"/>
          </p:nvPr>
        </p:nvSpPr>
        <p:spPr>
          <a:xfrm>
            <a:off x="5388078" y="3936477"/>
            <a:ext cx="6459292" cy="2459471"/>
          </a:xfrm>
        </p:spPr>
        <p:txBody>
          <a:bodyPr>
            <a:normAutofit fontScale="92500" lnSpcReduction="20000"/>
          </a:bodyPr>
          <a:lstStyle/>
          <a:p>
            <a:r>
              <a:rPr lang="en-IN" sz="2400" b="1" dirty="0"/>
              <a:t>    </a:t>
            </a:r>
            <a:r>
              <a:rPr lang="en-IN" sz="2400" b="1" dirty="0">
                <a:latin typeface="Berlin Sans FB Demi" panose="020E0802020502020306" pitchFamily="34" charset="0"/>
              </a:rPr>
              <a:t>Department:- Btech-4</a:t>
            </a:r>
            <a:r>
              <a:rPr lang="en-IN" sz="2400" b="1" baseline="30000" dirty="0">
                <a:latin typeface="Berlin Sans FB Demi" panose="020E0802020502020306" pitchFamily="34" charset="0"/>
              </a:rPr>
              <a:t>th</a:t>
            </a:r>
            <a:r>
              <a:rPr lang="en-IN" sz="2400" b="1" dirty="0">
                <a:latin typeface="Berlin Sans FB Demi" panose="020E0802020502020306" pitchFamily="34" charset="0"/>
              </a:rPr>
              <a:t> year, CSE-D</a:t>
            </a:r>
          </a:p>
          <a:p>
            <a:r>
              <a:rPr lang="en-IN" sz="2400" b="1" dirty="0">
                <a:latin typeface="Berlin Sans FB Demi" panose="020E0802020502020306" pitchFamily="34" charset="0"/>
              </a:rPr>
              <a:t>    </a:t>
            </a:r>
          </a:p>
          <a:p>
            <a:r>
              <a:rPr lang="en-IN" sz="2400" b="1" dirty="0">
                <a:latin typeface="Berlin Sans FB Demi" panose="020E0802020502020306" pitchFamily="34" charset="0"/>
              </a:rPr>
              <a:t>     B Sharath Reddy                       (19E41A05K4)</a:t>
            </a:r>
          </a:p>
          <a:p>
            <a:r>
              <a:rPr lang="en-IN" sz="2400" b="1" dirty="0">
                <a:latin typeface="Berlin Sans FB Demi" panose="020E0802020502020306" pitchFamily="34" charset="0"/>
              </a:rPr>
              <a:t>     AC Adarsh                                     (19E41A05M0)</a:t>
            </a:r>
          </a:p>
          <a:p>
            <a:r>
              <a:rPr lang="en-IN" sz="2400" b="1" dirty="0">
                <a:latin typeface="Berlin Sans FB Demi" panose="020E0802020502020306" pitchFamily="34" charset="0"/>
              </a:rPr>
              <a:t>     CH </a:t>
            </a:r>
            <a:r>
              <a:rPr lang="en-IN" sz="2400" b="1" dirty="0" err="1">
                <a:latin typeface="Berlin Sans FB Demi" panose="020E0802020502020306" pitchFamily="34" charset="0"/>
              </a:rPr>
              <a:t>karthik</a:t>
            </a:r>
            <a:r>
              <a:rPr lang="en-IN" sz="2400" b="1" dirty="0">
                <a:latin typeface="Berlin Sans FB Demi" panose="020E0802020502020306" pitchFamily="34" charset="0"/>
              </a:rPr>
              <a:t>                                  (19E41A05G2)</a:t>
            </a:r>
          </a:p>
          <a:p>
            <a:r>
              <a:rPr lang="en-IN" sz="2400" b="1" dirty="0">
                <a:latin typeface="Berlin Sans FB Demi" panose="020E0802020502020306" pitchFamily="34" charset="0"/>
              </a:rPr>
              <a:t>     Y </a:t>
            </a:r>
            <a:r>
              <a:rPr lang="en-IN" sz="2400" b="1" dirty="0" err="1">
                <a:latin typeface="Berlin Sans FB Demi" panose="020E0802020502020306" pitchFamily="34" charset="0"/>
              </a:rPr>
              <a:t>Akshith</a:t>
            </a:r>
            <a:r>
              <a:rPr lang="en-IN" sz="2400" b="1" dirty="0">
                <a:latin typeface="Berlin Sans FB Demi" panose="020E0802020502020306" pitchFamily="34" charset="0"/>
              </a:rPr>
              <a:t>                                       (19E41A05H9)</a:t>
            </a:r>
          </a:p>
          <a:p>
            <a:endParaRPr lang="en-IN" dirty="0"/>
          </a:p>
        </p:txBody>
      </p:sp>
    </p:spTree>
    <p:extLst>
      <p:ext uri="{BB962C8B-B14F-4D97-AF65-F5344CB8AC3E}">
        <p14:creationId xmlns:p14="http://schemas.microsoft.com/office/powerpoint/2010/main" val="1481692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00A766-5D42-029C-FE39-09113FA70BDB}"/>
              </a:ext>
            </a:extLst>
          </p:cNvPr>
          <p:cNvSpPr txBox="1"/>
          <p:nvPr/>
        </p:nvSpPr>
        <p:spPr>
          <a:xfrm>
            <a:off x="417543" y="225721"/>
            <a:ext cx="5292791" cy="707886"/>
          </a:xfrm>
          <a:prstGeom prst="rect">
            <a:avLst/>
          </a:prstGeom>
          <a:noFill/>
        </p:spPr>
        <p:txBody>
          <a:bodyPr wrap="square">
            <a:spAutoFit/>
          </a:bodyPr>
          <a:lstStyle/>
          <a:p>
            <a:r>
              <a:rPr lang="en-IN" sz="4000" dirty="0">
                <a:latin typeface="Rockwell Extra Bold" panose="02060903040505020403" pitchFamily="18" charset="0"/>
              </a:rPr>
              <a:t>INTRODUCTION</a:t>
            </a:r>
            <a:r>
              <a:rPr lang="en-IN" sz="3600" dirty="0">
                <a:latin typeface="Rockwell Extra Bold" panose="02060903040505020403" pitchFamily="18" charset="0"/>
              </a:rPr>
              <a:t>:-</a:t>
            </a:r>
          </a:p>
        </p:txBody>
      </p:sp>
      <p:sp>
        <p:nvSpPr>
          <p:cNvPr id="5" name="TextBox 4">
            <a:extLst>
              <a:ext uri="{FF2B5EF4-FFF2-40B4-BE49-F238E27FC236}">
                <a16:creationId xmlns:a16="http://schemas.microsoft.com/office/drawing/2014/main" id="{376A70F4-B1D4-38A6-1230-ED2B967C4FD5}"/>
              </a:ext>
            </a:extLst>
          </p:cNvPr>
          <p:cNvSpPr txBox="1"/>
          <p:nvPr/>
        </p:nvSpPr>
        <p:spPr>
          <a:xfrm>
            <a:off x="1614195" y="1446244"/>
            <a:ext cx="9377265" cy="4832092"/>
          </a:xfrm>
          <a:prstGeom prst="rect">
            <a:avLst/>
          </a:prstGeom>
          <a:noFill/>
        </p:spPr>
        <p:txBody>
          <a:bodyPr wrap="square">
            <a:spAutoFit/>
          </a:bodyPr>
          <a:lstStyle/>
          <a:p>
            <a:pPr marL="514350" indent="-514350" algn="just">
              <a:buFont typeface="Wingdings" panose="05000000000000000000" pitchFamily="2" charset="2"/>
              <a:buChar char="Ø"/>
            </a:pPr>
            <a:r>
              <a:rPr lang="en-IN" sz="2800" dirty="0">
                <a:latin typeface="Bahnschrift SemiBold Condensed" panose="020B0502040204020203" pitchFamily="34" charset="0"/>
              </a:rPr>
              <a:t>Movie Ticket Transfer (ISM), it is the ideology about the movie tickets selling in the website are already purchased from the </a:t>
            </a:r>
            <a:r>
              <a:rPr lang="en-IN" sz="2800" dirty="0" err="1">
                <a:latin typeface="Bahnschrift SemiBold Condensed" panose="020B0502040204020203" pitchFamily="34" charset="0"/>
              </a:rPr>
              <a:t>Bookmyshow</a:t>
            </a:r>
            <a:r>
              <a:rPr lang="en-IN" sz="2800" dirty="0">
                <a:latin typeface="Bahnschrift SemiBold Condensed" panose="020B0502040204020203" pitchFamily="34" charset="0"/>
              </a:rPr>
              <a:t>, the main intension of this project is not to waste money as well as tickets. </a:t>
            </a:r>
          </a:p>
          <a:p>
            <a:pPr marL="514350" indent="-514350" algn="just">
              <a:buFont typeface="Wingdings" panose="05000000000000000000" pitchFamily="2" charset="2"/>
              <a:buChar char="Ø"/>
            </a:pPr>
            <a:endParaRPr lang="en-IN" sz="2800" dirty="0">
              <a:latin typeface="Bahnschrift SemiBold Condensed" panose="020B0502040204020203" pitchFamily="34" charset="0"/>
            </a:endParaRPr>
          </a:p>
          <a:p>
            <a:pPr marL="514350" indent="-514350" algn="just">
              <a:buFont typeface="Wingdings" panose="05000000000000000000" pitchFamily="2" charset="2"/>
              <a:buChar char="Ø"/>
            </a:pPr>
            <a:r>
              <a:rPr lang="en-IN" sz="2800" dirty="0">
                <a:latin typeface="Bahnschrift SemiBold Condensed" panose="020B0502040204020203" pitchFamily="34" charset="0"/>
              </a:rPr>
              <a:t>And those tickets will be available in the website which is developed free of cost and always available for users(user friendly).</a:t>
            </a:r>
          </a:p>
          <a:p>
            <a:pPr marL="514350" indent="-514350" algn="just">
              <a:buFont typeface="Wingdings" panose="05000000000000000000" pitchFamily="2" charset="2"/>
              <a:buChar char="Ø"/>
            </a:pPr>
            <a:endParaRPr lang="en-IN" sz="2800" dirty="0">
              <a:latin typeface="Bahnschrift SemiBold Condensed" panose="020B0502040204020203" pitchFamily="34" charset="0"/>
            </a:endParaRPr>
          </a:p>
          <a:p>
            <a:pPr marL="514350" indent="-514350" algn="just">
              <a:buFont typeface="Wingdings" panose="05000000000000000000" pitchFamily="2" charset="2"/>
              <a:buChar char="Ø"/>
            </a:pPr>
            <a:r>
              <a:rPr lang="en-IN" sz="2800" dirty="0">
                <a:latin typeface="Bahnschrift SemiBold Condensed" panose="020B0502040204020203" pitchFamily="34" charset="0"/>
              </a:rPr>
              <a:t>The tickets which are booked in the </a:t>
            </a:r>
            <a:r>
              <a:rPr lang="en-IN" sz="2800" dirty="0" err="1">
                <a:latin typeface="Bahnschrift SemiBold Condensed" panose="020B0502040204020203" pitchFamily="34" charset="0"/>
              </a:rPr>
              <a:t>Bookmyshow</a:t>
            </a:r>
            <a:r>
              <a:rPr lang="en-IN" sz="2800" dirty="0">
                <a:latin typeface="Bahnschrift SemiBold Condensed" panose="020B0502040204020203" pitchFamily="34" charset="0"/>
              </a:rPr>
              <a:t> by any person, and if he is not able to attend the show due to any problem and if he wants to cancel the show tickets, then our website will always available at that situations at free of cost.</a:t>
            </a:r>
          </a:p>
        </p:txBody>
      </p:sp>
    </p:spTree>
    <p:extLst>
      <p:ext uri="{BB962C8B-B14F-4D97-AF65-F5344CB8AC3E}">
        <p14:creationId xmlns:p14="http://schemas.microsoft.com/office/powerpoint/2010/main" val="830747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67CC29-0B66-93E7-2DE8-574D968EDA0D}"/>
              </a:ext>
            </a:extLst>
          </p:cNvPr>
          <p:cNvSpPr txBox="1"/>
          <p:nvPr/>
        </p:nvSpPr>
        <p:spPr>
          <a:xfrm>
            <a:off x="817282" y="1280967"/>
            <a:ext cx="10300996" cy="3970318"/>
          </a:xfrm>
          <a:prstGeom prst="rect">
            <a:avLst/>
          </a:prstGeom>
          <a:noFill/>
        </p:spPr>
        <p:txBody>
          <a:bodyPr wrap="square">
            <a:spAutoFit/>
          </a:bodyPr>
          <a:lstStyle/>
          <a:p>
            <a:pPr marL="457200" indent="-457200">
              <a:buFont typeface="Wingdings" panose="05000000000000000000" pitchFamily="2" charset="2"/>
              <a:buChar char="Ø"/>
            </a:pPr>
            <a:r>
              <a:rPr lang="en-US" sz="2800" dirty="0">
                <a:latin typeface="Bahnschrift SemiBold Condensed" panose="020B0502040204020203" pitchFamily="34" charset="0"/>
              </a:rPr>
              <a:t>Here the owner who wanted to sell tickets, he may sell on our platform to customers who are looking for tickets on our website.</a:t>
            </a:r>
          </a:p>
          <a:p>
            <a:pPr marL="457200" indent="-457200">
              <a:buFont typeface="Wingdings" panose="05000000000000000000" pitchFamily="2" charset="2"/>
              <a:buChar char="Ø"/>
            </a:pPr>
            <a:endParaRPr lang="en-US" sz="2800" dirty="0">
              <a:latin typeface="Bahnschrift SemiBold Condensed" panose="020B0502040204020203" pitchFamily="34" charset="0"/>
            </a:endParaRPr>
          </a:p>
          <a:p>
            <a:pPr marL="457200" indent="-457200">
              <a:buFont typeface="Wingdings" panose="05000000000000000000" pitchFamily="2" charset="2"/>
              <a:buChar char="Ø"/>
            </a:pPr>
            <a:r>
              <a:rPr lang="en-US" sz="2800" dirty="0">
                <a:latin typeface="Bahnschrift SemiBold Condensed" panose="020B0502040204020203" pitchFamily="34" charset="0"/>
              </a:rPr>
              <a:t>In our webpage not only movie tickets, such as event tickets, cricket match tickets also available etc..</a:t>
            </a:r>
          </a:p>
          <a:p>
            <a:pPr marL="457200" indent="-457200">
              <a:buFont typeface="Wingdings" panose="05000000000000000000" pitchFamily="2" charset="2"/>
              <a:buChar char="Ø"/>
            </a:pPr>
            <a:endParaRPr lang="en-US" sz="2800" dirty="0">
              <a:latin typeface="Bahnschrift SemiBold Condensed" panose="020B0502040204020203" pitchFamily="34" charset="0"/>
            </a:endParaRPr>
          </a:p>
          <a:p>
            <a:pPr marL="457200" indent="-457200">
              <a:buFont typeface="Wingdings" panose="05000000000000000000" pitchFamily="2" charset="2"/>
              <a:buChar char="Ø"/>
            </a:pPr>
            <a:r>
              <a:rPr lang="en-IN" sz="2800" dirty="0">
                <a:latin typeface="Bahnschrift SemiBold Condensed" panose="020B0502040204020203" pitchFamily="34" charset="0"/>
              </a:rPr>
              <a:t>The main thing is that we’re not going to sell tickets by increasing their original price. We keep tickets available at discounted prices. </a:t>
            </a:r>
            <a:r>
              <a:rPr lang="en-US" sz="2800" dirty="0">
                <a:latin typeface="Bahnschrift SemiBold Condensed" panose="020B0502040204020203" pitchFamily="34" charset="0"/>
              </a:rPr>
              <a:t>Here on our platform tickets are available in (5%) five percent less than the original price.</a:t>
            </a:r>
            <a:endParaRPr lang="en-IN" sz="2800" dirty="0">
              <a:latin typeface="Bahnschrift SemiBold Condensed" panose="020B0502040204020203" pitchFamily="34" charset="0"/>
            </a:endParaRPr>
          </a:p>
        </p:txBody>
      </p:sp>
    </p:spTree>
    <p:extLst>
      <p:ext uri="{BB962C8B-B14F-4D97-AF65-F5344CB8AC3E}">
        <p14:creationId xmlns:p14="http://schemas.microsoft.com/office/powerpoint/2010/main" val="3420199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A46E8F-01B8-4A75-58D5-8F634CC0FDCA}"/>
              </a:ext>
            </a:extLst>
          </p:cNvPr>
          <p:cNvSpPr txBox="1"/>
          <p:nvPr/>
        </p:nvSpPr>
        <p:spPr>
          <a:xfrm>
            <a:off x="305578" y="300505"/>
            <a:ext cx="8997042" cy="1146468"/>
          </a:xfrm>
          <a:prstGeom prst="rect">
            <a:avLst/>
          </a:prstGeom>
          <a:noFill/>
        </p:spPr>
        <p:txBody>
          <a:bodyPr wrap="square">
            <a:spAutoFit/>
          </a:bodyPr>
          <a:lstStyle/>
          <a:p>
            <a:r>
              <a:rPr lang="en-IN" sz="4000" dirty="0">
                <a:latin typeface="Rockwell Extra Bold" panose="02060903040505020403" pitchFamily="18" charset="0"/>
              </a:rPr>
              <a:t>PROJECT’S OBJECTIVE:-</a:t>
            </a:r>
            <a:br>
              <a:rPr lang="en-IN" sz="1050" dirty="0">
                <a:latin typeface="Rockwell Extra Bold" panose="02060903040505020403" pitchFamily="18" charset="0"/>
              </a:rPr>
            </a:br>
            <a:br>
              <a:rPr lang="en-IN" sz="1050" dirty="0">
                <a:latin typeface="Britannic Bold" panose="020B0903060703020204" pitchFamily="34" charset="0"/>
              </a:rPr>
            </a:br>
            <a:endParaRPr lang="en-IN" dirty="0"/>
          </a:p>
        </p:txBody>
      </p:sp>
      <p:sp>
        <p:nvSpPr>
          <p:cNvPr id="5" name="TextBox 4">
            <a:extLst>
              <a:ext uri="{FF2B5EF4-FFF2-40B4-BE49-F238E27FC236}">
                <a16:creationId xmlns:a16="http://schemas.microsoft.com/office/drawing/2014/main" id="{C0240434-FDF6-7BE1-C41C-0D34023566F8}"/>
              </a:ext>
            </a:extLst>
          </p:cNvPr>
          <p:cNvSpPr txBox="1"/>
          <p:nvPr/>
        </p:nvSpPr>
        <p:spPr>
          <a:xfrm>
            <a:off x="2535593" y="1829001"/>
            <a:ext cx="8549173" cy="1384995"/>
          </a:xfrm>
          <a:prstGeom prst="rect">
            <a:avLst/>
          </a:prstGeom>
          <a:noFill/>
        </p:spPr>
        <p:txBody>
          <a:bodyPr wrap="square">
            <a:spAutoFit/>
          </a:bodyPr>
          <a:lstStyle/>
          <a:p>
            <a:pPr marL="457200" indent="-457200">
              <a:buFont typeface="Wingdings" panose="05000000000000000000" pitchFamily="2" charset="2"/>
              <a:buChar char="Ø"/>
            </a:pPr>
            <a:r>
              <a:rPr lang="en-IN" sz="2800" dirty="0">
                <a:latin typeface="Bahnschrift SemiBold Condensed" panose="020B0502040204020203" pitchFamily="34" charset="0"/>
              </a:rPr>
              <a:t>The main objective of this project is to sell the tickets in the website which is user friendly environment of users and owners. </a:t>
            </a:r>
          </a:p>
          <a:p>
            <a:endParaRPr lang="en-IN" sz="2800" dirty="0">
              <a:latin typeface="Bahnschrift SemiBold Condensed" panose="020B0502040204020203" pitchFamily="34" charset="0"/>
            </a:endParaRPr>
          </a:p>
        </p:txBody>
      </p:sp>
      <p:pic>
        <p:nvPicPr>
          <p:cNvPr id="6" name="Picture 5">
            <a:extLst>
              <a:ext uri="{FF2B5EF4-FFF2-40B4-BE49-F238E27FC236}">
                <a16:creationId xmlns:a16="http://schemas.microsoft.com/office/drawing/2014/main" id="{DD6A85A4-F301-6785-97A4-3C3FF120F90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55100" y="3820427"/>
            <a:ext cx="1297758" cy="2097741"/>
          </a:xfrm>
          <a:prstGeom prst="rect">
            <a:avLst/>
          </a:prstGeom>
        </p:spPr>
      </p:pic>
      <p:sp>
        <p:nvSpPr>
          <p:cNvPr id="7" name="Arrow: Right 6">
            <a:extLst>
              <a:ext uri="{FF2B5EF4-FFF2-40B4-BE49-F238E27FC236}">
                <a16:creationId xmlns:a16="http://schemas.microsoft.com/office/drawing/2014/main" id="{00473FBF-871B-6E11-D1A6-4470F1DEBFAC}"/>
              </a:ext>
            </a:extLst>
          </p:cNvPr>
          <p:cNvSpPr/>
          <p:nvPr/>
        </p:nvSpPr>
        <p:spPr>
          <a:xfrm>
            <a:off x="3070636" y="4519675"/>
            <a:ext cx="848701" cy="5647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BFF6D800-3466-A785-B91B-5637E8FB1283}"/>
              </a:ext>
            </a:extLst>
          </p:cNvPr>
          <p:cNvSpPr txBox="1"/>
          <p:nvPr/>
        </p:nvSpPr>
        <p:spPr>
          <a:xfrm>
            <a:off x="4188279" y="4519675"/>
            <a:ext cx="3083859" cy="369332"/>
          </a:xfrm>
          <a:prstGeom prst="rect">
            <a:avLst/>
          </a:prstGeom>
          <a:noFill/>
        </p:spPr>
        <p:txBody>
          <a:bodyPr wrap="square" rtlCol="0">
            <a:spAutoFit/>
          </a:bodyPr>
          <a:lstStyle/>
          <a:p>
            <a:r>
              <a:rPr lang="en-IN" dirty="0"/>
              <a:t>               </a:t>
            </a:r>
          </a:p>
        </p:txBody>
      </p:sp>
      <p:sp>
        <p:nvSpPr>
          <p:cNvPr id="9" name="Rectangle: Rounded Corners 8">
            <a:extLst>
              <a:ext uri="{FF2B5EF4-FFF2-40B4-BE49-F238E27FC236}">
                <a16:creationId xmlns:a16="http://schemas.microsoft.com/office/drawing/2014/main" id="{780DE3FF-7A93-20EA-24A8-3942A9D6B24F}"/>
              </a:ext>
            </a:extLst>
          </p:cNvPr>
          <p:cNvSpPr/>
          <p:nvPr/>
        </p:nvSpPr>
        <p:spPr>
          <a:xfrm>
            <a:off x="3919337" y="4080543"/>
            <a:ext cx="3352801" cy="20977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8CBD14FA-4360-1D1D-8B1B-45B4AD9F762E}"/>
              </a:ext>
            </a:extLst>
          </p:cNvPr>
          <p:cNvCxnSpPr/>
          <p:nvPr/>
        </p:nvCxnSpPr>
        <p:spPr>
          <a:xfrm>
            <a:off x="4107912" y="4565092"/>
            <a:ext cx="308385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403ADD0-62CC-239A-CF64-76585B9BF596}"/>
              </a:ext>
            </a:extLst>
          </p:cNvPr>
          <p:cNvSpPr txBox="1"/>
          <p:nvPr/>
        </p:nvSpPr>
        <p:spPr>
          <a:xfrm>
            <a:off x="4596604" y="4110599"/>
            <a:ext cx="2241176" cy="400110"/>
          </a:xfrm>
          <a:prstGeom prst="rect">
            <a:avLst/>
          </a:prstGeom>
          <a:noFill/>
        </p:spPr>
        <p:txBody>
          <a:bodyPr wrap="square" rtlCol="0">
            <a:spAutoFit/>
          </a:bodyPr>
          <a:lstStyle/>
          <a:p>
            <a:r>
              <a:rPr lang="en-IN" b="1" dirty="0">
                <a:latin typeface="Algerian" panose="04020705040A02060702" pitchFamily="82" charset="0"/>
              </a:rPr>
              <a:t> </a:t>
            </a:r>
            <a:r>
              <a:rPr lang="en-IN" sz="2000" b="1" dirty="0">
                <a:latin typeface="Algerian" panose="04020705040A02060702" pitchFamily="82" charset="0"/>
              </a:rPr>
              <a:t>ISM (Website) </a:t>
            </a:r>
          </a:p>
        </p:txBody>
      </p:sp>
      <p:sp>
        <p:nvSpPr>
          <p:cNvPr id="12" name="TextBox 11">
            <a:extLst>
              <a:ext uri="{FF2B5EF4-FFF2-40B4-BE49-F238E27FC236}">
                <a16:creationId xmlns:a16="http://schemas.microsoft.com/office/drawing/2014/main" id="{2FF1469C-A7AF-C6DD-413F-8F9DCD261492}"/>
              </a:ext>
            </a:extLst>
          </p:cNvPr>
          <p:cNvSpPr txBox="1"/>
          <p:nvPr/>
        </p:nvSpPr>
        <p:spPr>
          <a:xfrm>
            <a:off x="4433406" y="4610510"/>
            <a:ext cx="3160545" cy="1200329"/>
          </a:xfrm>
          <a:prstGeom prst="rect">
            <a:avLst/>
          </a:prstGeom>
          <a:noFill/>
        </p:spPr>
        <p:txBody>
          <a:bodyPr wrap="square" rtlCol="0">
            <a:spAutoFit/>
          </a:bodyPr>
          <a:lstStyle/>
          <a:p>
            <a:pPr marL="285750" indent="-285750">
              <a:buFont typeface="Wingdings" panose="05000000000000000000" pitchFamily="2" charset="2"/>
              <a:buChar char="§"/>
            </a:pPr>
            <a:r>
              <a:rPr lang="en-IN" dirty="0">
                <a:latin typeface="Algerian" panose="04020705040A02060702" pitchFamily="82" charset="0"/>
              </a:rPr>
              <a:t>movie tickets</a:t>
            </a:r>
          </a:p>
          <a:p>
            <a:pPr marL="342900" indent="-342900">
              <a:buFont typeface="Wingdings" panose="05000000000000000000" pitchFamily="2" charset="2"/>
              <a:buChar char="§"/>
            </a:pPr>
            <a:r>
              <a:rPr lang="en-IN" dirty="0">
                <a:latin typeface="Algerian" panose="04020705040A02060702" pitchFamily="82" charset="0"/>
              </a:rPr>
              <a:t>Events tickets</a:t>
            </a:r>
          </a:p>
          <a:p>
            <a:pPr marL="342900" indent="-342900">
              <a:buFont typeface="Wingdings" panose="05000000000000000000" pitchFamily="2" charset="2"/>
              <a:buChar char="§"/>
            </a:pPr>
            <a:r>
              <a:rPr lang="en-IN" dirty="0">
                <a:latin typeface="Algerian" panose="04020705040A02060702" pitchFamily="82" charset="0"/>
              </a:rPr>
              <a:t>Cricket match tickets   etc..</a:t>
            </a:r>
          </a:p>
        </p:txBody>
      </p:sp>
      <p:sp>
        <p:nvSpPr>
          <p:cNvPr id="13" name="Arrow: Left 12">
            <a:extLst>
              <a:ext uri="{FF2B5EF4-FFF2-40B4-BE49-F238E27FC236}">
                <a16:creationId xmlns:a16="http://schemas.microsoft.com/office/drawing/2014/main" id="{5E269053-54B0-57B3-9B0B-794134A31A4B}"/>
              </a:ext>
            </a:extLst>
          </p:cNvPr>
          <p:cNvSpPr/>
          <p:nvPr/>
        </p:nvSpPr>
        <p:spPr>
          <a:xfrm>
            <a:off x="7272138" y="4976874"/>
            <a:ext cx="948466" cy="6078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D1075E25-9175-B37E-8727-6F1DE18D6AF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473410" y="3820428"/>
            <a:ext cx="1897392" cy="2097740"/>
          </a:xfrm>
          <a:prstGeom prst="rect">
            <a:avLst/>
          </a:prstGeom>
        </p:spPr>
      </p:pic>
      <p:pic>
        <p:nvPicPr>
          <p:cNvPr id="15" name="Picture 14">
            <a:extLst>
              <a:ext uri="{FF2B5EF4-FFF2-40B4-BE49-F238E27FC236}">
                <a16:creationId xmlns:a16="http://schemas.microsoft.com/office/drawing/2014/main" id="{CCFEBC8F-EF2B-6408-E267-D64F38B32D82}"/>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968080" y="4430506"/>
            <a:ext cx="956174" cy="438791"/>
          </a:xfrm>
          <a:prstGeom prst="rect">
            <a:avLst/>
          </a:prstGeom>
        </p:spPr>
      </p:pic>
      <p:pic>
        <p:nvPicPr>
          <p:cNvPr id="16" name="Picture 15">
            <a:extLst>
              <a:ext uri="{FF2B5EF4-FFF2-40B4-BE49-F238E27FC236}">
                <a16:creationId xmlns:a16="http://schemas.microsoft.com/office/drawing/2014/main" id="{77B0E714-92C0-545D-1A2B-A94E1DA1C044}"/>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957444" y="4337062"/>
            <a:ext cx="956970" cy="419012"/>
          </a:xfrm>
          <a:prstGeom prst="rect">
            <a:avLst/>
          </a:prstGeom>
        </p:spPr>
      </p:pic>
      <p:sp>
        <p:nvSpPr>
          <p:cNvPr id="17" name="TextBox 16">
            <a:extLst>
              <a:ext uri="{FF2B5EF4-FFF2-40B4-BE49-F238E27FC236}">
                <a16:creationId xmlns:a16="http://schemas.microsoft.com/office/drawing/2014/main" id="{9C0CD969-C8B0-870E-C3DD-1723E719F2E8}"/>
              </a:ext>
            </a:extLst>
          </p:cNvPr>
          <p:cNvSpPr txBox="1"/>
          <p:nvPr/>
        </p:nvSpPr>
        <p:spPr>
          <a:xfrm flipH="1">
            <a:off x="1009291" y="6041284"/>
            <a:ext cx="1496569" cy="369332"/>
          </a:xfrm>
          <a:prstGeom prst="rect">
            <a:avLst/>
          </a:prstGeom>
          <a:noFill/>
        </p:spPr>
        <p:txBody>
          <a:bodyPr wrap="square" rtlCol="0">
            <a:spAutoFit/>
          </a:bodyPr>
          <a:lstStyle/>
          <a:p>
            <a:r>
              <a:rPr lang="en-IN" dirty="0">
                <a:latin typeface="Algerian" panose="04020705040A02060702" pitchFamily="82" charset="0"/>
              </a:rPr>
              <a:t>Owner</a:t>
            </a:r>
          </a:p>
        </p:txBody>
      </p:sp>
      <p:sp>
        <p:nvSpPr>
          <p:cNvPr id="18" name="TextBox 17">
            <a:extLst>
              <a:ext uri="{FF2B5EF4-FFF2-40B4-BE49-F238E27FC236}">
                <a16:creationId xmlns:a16="http://schemas.microsoft.com/office/drawing/2014/main" id="{27602F60-65E8-A44A-C8A6-4A3F3C4180AB}"/>
              </a:ext>
            </a:extLst>
          </p:cNvPr>
          <p:cNvSpPr txBox="1"/>
          <p:nvPr/>
        </p:nvSpPr>
        <p:spPr>
          <a:xfrm>
            <a:off x="9075312" y="6041284"/>
            <a:ext cx="1496569" cy="369332"/>
          </a:xfrm>
          <a:prstGeom prst="rect">
            <a:avLst/>
          </a:prstGeom>
          <a:noFill/>
        </p:spPr>
        <p:txBody>
          <a:bodyPr wrap="square" rtlCol="0">
            <a:spAutoFit/>
          </a:bodyPr>
          <a:lstStyle/>
          <a:p>
            <a:r>
              <a:rPr lang="en-IN" dirty="0">
                <a:latin typeface="Algerian" panose="04020705040A02060702" pitchFamily="82" charset="0"/>
              </a:rPr>
              <a:t>Customer</a:t>
            </a:r>
          </a:p>
        </p:txBody>
      </p:sp>
    </p:spTree>
    <p:extLst>
      <p:ext uri="{BB962C8B-B14F-4D97-AF65-F5344CB8AC3E}">
        <p14:creationId xmlns:p14="http://schemas.microsoft.com/office/powerpoint/2010/main" val="225603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506538-C4E2-0F4D-CA70-035FCB31B1E8}"/>
              </a:ext>
            </a:extLst>
          </p:cNvPr>
          <p:cNvSpPr txBox="1"/>
          <p:nvPr/>
        </p:nvSpPr>
        <p:spPr>
          <a:xfrm>
            <a:off x="1632858" y="1613118"/>
            <a:ext cx="10179698" cy="1815882"/>
          </a:xfrm>
          <a:prstGeom prst="rect">
            <a:avLst/>
          </a:prstGeom>
          <a:noFill/>
        </p:spPr>
        <p:txBody>
          <a:bodyPr wrap="square">
            <a:spAutoFit/>
          </a:bodyPr>
          <a:lstStyle/>
          <a:p>
            <a:pPr marL="457200" indent="-457200">
              <a:buFont typeface="Wingdings" panose="05000000000000000000" pitchFamily="2" charset="2"/>
              <a:buChar char="Ø"/>
            </a:pPr>
            <a:r>
              <a:rPr lang="en-IN" sz="2800" dirty="0">
                <a:latin typeface="Bahnschrift SemiBold Condensed" panose="020B0502040204020203" pitchFamily="34" charset="0"/>
              </a:rPr>
              <a:t>The main reason behind this project is not to waste money and the tickets. The Owner will receive the money and the Customer will receive the tickets.</a:t>
            </a:r>
          </a:p>
          <a:p>
            <a:pPr marL="457200" indent="-457200">
              <a:buFont typeface="Wingdings" panose="05000000000000000000" pitchFamily="2" charset="2"/>
              <a:buChar char="Ø"/>
            </a:pPr>
            <a:endParaRPr lang="en-IN" sz="2800" dirty="0">
              <a:latin typeface="Bahnschrift SemiBold Condensed" panose="020B0502040204020203" pitchFamily="34" charset="0"/>
            </a:endParaRPr>
          </a:p>
          <a:p>
            <a:pPr marL="457200" indent="-457200">
              <a:buFont typeface="Wingdings" panose="05000000000000000000" pitchFamily="2" charset="2"/>
              <a:buChar char="Ø"/>
            </a:pPr>
            <a:r>
              <a:rPr lang="en-IN" sz="2800" dirty="0">
                <a:latin typeface="Bahnschrift SemiBold Condensed" panose="020B0502040204020203" pitchFamily="34" charset="0"/>
              </a:rPr>
              <a:t>As well as both are satisfied.</a:t>
            </a:r>
            <a:endParaRPr lang="en-IN" sz="2800" dirty="0"/>
          </a:p>
        </p:txBody>
      </p:sp>
      <p:sp>
        <p:nvSpPr>
          <p:cNvPr id="5" name="TextBox 4">
            <a:extLst>
              <a:ext uri="{FF2B5EF4-FFF2-40B4-BE49-F238E27FC236}">
                <a16:creationId xmlns:a16="http://schemas.microsoft.com/office/drawing/2014/main" id="{AAB129A1-091F-F9A6-07E2-0F367E8BDBF5}"/>
              </a:ext>
            </a:extLst>
          </p:cNvPr>
          <p:cNvSpPr txBox="1"/>
          <p:nvPr/>
        </p:nvSpPr>
        <p:spPr>
          <a:xfrm>
            <a:off x="277585" y="259998"/>
            <a:ext cx="10461949" cy="1323439"/>
          </a:xfrm>
          <a:prstGeom prst="rect">
            <a:avLst/>
          </a:prstGeom>
          <a:noFill/>
        </p:spPr>
        <p:txBody>
          <a:bodyPr wrap="square">
            <a:spAutoFit/>
          </a:bodyPr>
          <a:lstStyle/>
          <a:p>
            <a:r>
              <a:rPr lang="en-IN" sz="4000" dirty="0">
                <a:latin typeface="Rockwell Extra Bold" panose="02060903040505020403" pitchFamily="18" charset="0"/>
              </a:rPr>
              <a:t>REASON FOR THE PROJECT:-</a:t>
            </a:r>
            <a:br>
              <a:rPr lang="en-IN" sz="4000" dirty="0">
                <a:latin typeface="Rockwell Extra Bold" panose="02060903040505020403" pitchFamily="18" charset="0"/>
              </a:rPr>
            </a:br>
            <a:endParaRPr lang="en-IN" sz="4000" dirty="0">
              <a:latin typeface="Rockwell Extra Bold" panose="02060903040505020403" pitchFamily="18" charset="0"/>
            </a:endParaRPr>
          </a:p>
        </p:txBody>
      </p:sp>
      <p:pic>
        <p:nvPicPr>
          <p:cNvPr id="6" name="Picture 5">
            <a:extLst>
              <a:ext uri="{FF2B5EF4-FFF2-40B4-BE49-F238E27FC236}">
                <a16:creationId xmlns:a16="http://schemas.microsoft.com/office/drawing/2014/main" id="{FB72EC39-EF52-FC59-728A-1D71F152787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26252" y="4389332"/>
            <a:ext cx="2565400" cy="1564640"/>
          </a:xfrm>
          <a:prstGeom prst="rect">
            <a:avLst/>
          </a:prstGeom>
        </p:spPr>
      </p:pic>
      <p:sp>
        <p:nvSpPr>
          <p:cNvPr id="7" name="Thought Bubble: Cloud 6">
            <a:extLst>
              <a:ext uri="{FF2B5EF4-FFF2-40B4-BE49-F238E27FC236}">
                <a16:creationId xmlns:a16="http://schemas.microsoft.com/office/drawing/2014/main" id="{21324089-8260-CDBE-588E-9551BBB68274}"/>
              </a:ext>
            </a:extLst>
          </p:cNvPr>
          <p:cNvSpPr/>
          <p:nvPr/>
        </p:nvSpPr>
        <p:spPr>
          <a:xfrm>
            <a:off x="9591220" y="3794242"/>
            <a:ext cx="1515111" cy="844677"/>
          </a:xfrm>
          <a:prstGeom prst="cloud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8" name="Thought Bubble: Cloud 7">
            <a:extLst>
              <a:ext uri="{FF2B5EF4-FFF2-40B4-BE49-F238E27FC236}">
                <a16:creationId xmlns:a16="http://schemas.microsoft.com/office/drawing/2014/main" id="{5C257D2A-D244-BD6C-7B31-737845D1B16E}"/>
              </a:ext>
            </a:extLst>
          </p:cNvPr>
          <p:cNvSpPr/>
          <p:nvPr/>
        </p:nvSpPr>
        <p:spPr>
          <a:xfrm rot="20045213">
            <a:off x="7839229" y="3817467"/>
            <a:ext cx="1114015" cy="904240"/>
          </a:xfrm>
          <a:prstGeom prst="cloud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4358D7B9-57AF-5380-498C-84B5621EC96B}"/>
              </a:ext>
            </a:extLst>
          </p:cNvPr>
          <p:cNvSpPr txBox="1"/>
          <p:nvPr/>
        </p:nvSpPr>
        <p:spPr>
          <a:xfrm>
            <a:off x="7902121" y="4084921"/>
            <a:ext cx="988230" cy="369332"/>
          </a:xfrm>
          <a:prstGeom prst="rect">
            <a:avLst/>
          </a:prstGeom>
          <a:noFill/>
        </p:spPr>
        <p:txBody>
          <a:bodyPr wrap="square" rtlCol="0">
            <a:spAutoFit/>
          </a:bodyPr>
          <a:lstStyle/>
          <a:p>
            <a:r>
              <a:rPr lang="en-IN" dirty="0"/>
              <a:t>owner</a:t>
            </a:r>
          </a:p>
        </p:txBody>
      </p:sp>
      <p:sp>
        <p:nvSpPr>
          <p:cNvPr id="10" name="TextBox 9">
            <a:extLst>
              <a:ext uri="{FF2B5EF4-FFF2-40B4-BE49-F238E27FC236}">
                <a16:creationId xmlns:a16="http://schemas.microsoft.com/office/drawing/2014/main" id="{BDA786ED-4541-080B-C15B-09789FA89E75}"/>
              </a:ext>
            </a:extLst>
          </p:cNvPr>
          <p:cNvSpPr txBox="1"/>
          <p:nvPr/>
        </p:nvSpPr>
        <p:spPr>
          <a:xfrm>
            <a:off x="9714581" y="4019611"/>
            <a:ext cx="1391750" cy="369332"/>
          </a:xfrm>
          <a:prstGeom prst="rect">
            <a:avLst/>
          </a:prstGeom>
          <a:noFill/>
        </p:spPr>
        <p:txBody>
          <a:bodyPr wrap="square" rtlCol="0">
            <a:spAutoFit/>
          </a:bodyPr>
          <a:lstStyle/>
          <a:p>
            <a:r>
              <a:rPr lang="en-IN" dirty="0"/>
              <a:t>customer</a:t>
            </a:r>
          </a:p>
        </p:txBody>
      </p:sp>
      <p:sp>
        <p:nvSpPr>
          <p:cNvPr id="12" name="TextBox 11">
            <a:extLst>
              <a:ext uri="{FF2B5EF4-FFF2-40B4-BE49-F238E27FC236}">
                <a16:creationId xmlns:a16="http://schemas.microsoft.com/office/drawing/2014/main" id="{E69BB67F-6A63-2845-CB9C-F4FC751F7AF0}"/>
              </a:ext>
            </a:extLst>
          </p:cNvPr>
          <p:cNvSpPr txBox="1"/>
          <p:nvPr/>
        </p:nvSpPr>
        <p:spPr>
          <a:xfrm>
            <a:off x="8212352" y="5953972"/>
            <a:ext cx="3004457" cy="369332"/>
          </a:xfrm>
          <a:prstGeom prst="rect">
            <a:avLst/>
          </a:prstGeom>
          <a:noFill/>
        </p:spPr>
        <p:txBody>
          <a:bodyPr wrap="square">
            <a:spAutoFit/>
          </a:bodyPr>
          <a:lstStyle/>
          <a:p>
            <a:r>
              <a:rPr lang="en-IN" dirty="0">
                <a:latin typeface="Algerian" panose="04020705040A02060702" pitchFamily="82" charset="0"/>
              </a:rPr>
              <a:t>There are satisfied</a:t>
            </a:r>
          </a:p>
        </p:txBody>
      </p:sp>
      <p:pic>
        <p:nvPicPr>
          <p:cNvPr id="4" name="Picture 3">
            <a:extLst>
              <a:ext uri="{FF2B5EF4-FFF2-40B4-BE49-F238E27FC236}">
                <a16:creationId xmlns:a16="http://schemas.microsoft.com/office/drawing/2014/main" id="{CBCD141C-5DDF-4F6F-BE69-0F2A4A45710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024521" y="4427554"/>
            <a:ext cx="1216673" cy="817328"/>
          </a:xfrm>
          <a:prstGeom prst="rect">
            <a:avLst/>
          </a:prstGeom>
        </p:spPr>
      </p:pic>
      <p:pic>
        <p:nvPicPr>
          <p:cNvPr id="14" name="Picture 13">
            <a:extLst>
              <a:ext uri="{FF2B5EF4-FFF2-40B4-BE49-F238E27FC236}">
                <a16:creationId xmlns:a16="http://schemas.microsoft.com/office/drawing/2014/main" id="{2996373A-8C51-09A8-8508-2A809BB3B6D9}"/>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2505832" y="5272412"/>
            <a:ext cx="1472119" cy="681560"/>
          </a:xfrm>
          <a:prstGeom prst="rect">
            <a:avLst/>
          </a:prstGeom>
        </p:spPr>
      </p:pic>
      <p:pic>
        <p:nvPicPr>
          <p:cNvPr id="17" name="Picture 16">
            <a:extLst>
              <a:ext uri="{FF2B5EF4-FFF2-40B4-BE49-F238E27FC236}">
                <a16:creationId xmlns:a16="http://schemas.microsoft.com/office/drawing/2014/main" id="{BA95355E-013D-E13D-5B11-1587975E8A36}"/>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4462081" y="4427554"/>
            <a:ext cx="1530753" cy="681560"/>
          </a:xfrm>
          <a:prstGeom prst="rect">
            <a:avLst/>
          </a:prstGeom>
        </p:spPr>
      </p:pic>
    </p:spTree>
    <p:extLst>
      <p:ext uri="{BB962C8B-B14F-4D97-AF65-F5344CB8AC3E}">
        <p14:creationId xmlns:p14="http://schemas.microsoft.com/office/powerpoint/2010/main" val="2967247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9746E8-DF20-EC78-1CE8-C6C417262970}"/>
              </a:ext>
            </a:extLst>
          </p:cNvPr>
          <p:cNvSpPr txBox="1"/>
          <p:nvPr/>
        </p:nvSpPr>
        <p:spPr>
          <a:xfrm>
            <a:off x="1071716" y="1237275"/>
            <a:ext cx="7914967" cy="1938992"/>
          </a:xfrm>
          <a:prstGeom prst="rect">
            <a:avLst/>
          </a:prstGeom>
          <a:noFill/>
        </p:spPr>
        <p:txBody>
          <a:bodyPr wrap="square">
            <a:spAutoFit/>
          </a:bodyPr>
          <a:lstStyle/>
          <a:p>
            <a:r>
              <a:rPr lang="en-IN" sz="2000" u="sng" dirty="0">
                <a:latin typeface="Arial Black" panose="020B0A04020102020204" pitchFamily="34" charset="0"/>
              </a:rPr>
              <a:t>HARDWARE REQUIREMENTS:</a:t>
            </a:r>
          </a:p>
          <a:p>
            <a:endParaRPr lang="en-IN" sz="2000" dirty="0">
              <a:latin typeface="Arial Black" panose="020B0A04020102020204" pitchFamily="34" charset="0"/>
            </a:endParaRPr>
          </a:p>
          <a:p>
            <a:pPr marL="342900" indent="-342900">
              <a:buFont typeface="Arial" panose="020B0604020202020204" pitchFamily="34" charset="0"/>
              <a:buChar char="•"/>
            </a:pPr>
            <a:r>
              <a:rPr lang="en-IN" sz="2000" dirty="0">
                <a:latin typeface="Arial Black" panose="020B0A04020102020204" pitchFamily="34" charset="0"/>
              </a:rPr>
              <a:t>System        :   Intel i3 or Above</a:t>
            </a:r>
          </a:p>
          <a:p>
            <a:pPr marL="342900" indent="-342900">
              <a:buFont typeface="Arial" panose="020B0604020202020204" pitchFamily="34" charset="0"/>
              <a:buChar char="•"/>
            </a:pPr>
            <a:r>
              <a:rPr lang="en-IN" sz="2000" dirty="0">
                <a:latin typeface="Arial Black" panose="020B0A04020102020204" pitchFamily="34" charset="0"/>
              </a:rPr>
              <a:t>Hard Disk    :   100 GB or Above</a:t>
            </a:r>
          </a:p>
          <a:p>
            <a:pPr marL="342900" indent="-342900">
              <a:buFont typeface="Arial" panose="020B0604020202020204" pitchFamily="34" charset="0"/>
              <a:buChar char="•"/>
            </a:pPr>
            <a:r>
              <a:rPr lang="en-IN" sz="2000" dirty="0">
                <a:latin typeface="Arial Black" panose="020B0A04020102020204" pitchFamily="34" charset="0"/>
              </a:rPr>
              <a:t>Internet       :   2Mbps or Above</a:t>
            </a:r>
          </a:p>
          <a:p>
            <a:pPr marL="342900" indent="-342900">
              <a:buFont typeface="Arial" panose="020B0604020202020204" pitchFamily="34" charset="0"/>
              <a:buChar char="•"/>
            </a:pPr>
            <a:r>
              <a:rPr lang="en-IN" sz="2000" dirty="0">
                <a:latin typeface="Arial Black" panose="020B0A04020102020204" pitchFamily="34" charset="0"/>
              </a:rPr>
              <a:t>Ram             :   4GB or Above </a:t>
            </a:r>
          </a:p>
        </p:txBody>
      </p:sp>
      <p:sp>
        <p:nvSpPr>
          <p:cNvPr id="7" name="TextBox 6">
            <a:extLst>
              <a:ext uri="{FF2B5EF4-FFF2-40B4-BE49-F238E27FC236}">
                <a16:creationId xmlns:a16="http://schemas.microsoft.com/office/drawing/2014/main" id="{73FEA943-70FF-0222-B519-0A5CE3B2D4E6}"/>
              </a:ext>
            </a:extLst>
          </p:cNvPr>
          <p:cNvSpPr txBox="1"/>
          <p:nvPr/>
        </p:nvSpPr>
        <p:spPr>
          <a:xfrm>
            <a:off x="1071716" y="3220792"/>
            <a:ext cx="7914966" cy="2554545"/>
          </a:xfrm>
          <a:prstGeom prst="rect">
            <a:avLst/>
          </a:prstGeom>
          <a:noFill/>
        </p:spPr>
        <p:txBody>
          <a:bodyPr wrap="square">
            <a:spAutoFit/>
          </a:bodyPr>
          <a:lstStyle/>
          <a:p>
            <a:r>
              <a:rPr lang="en-IN" sz="2000" u="sng" dirty="0">
                <a:latin typeface="Arial Black" panose="020B0A04020102020204" pitchFamily="34" charset="0"/>
              </a:rPr>
              <a:t>SOFTWARE REQUIREMENTS:</a:t>
            </a:r>
          </a:p>
          <a:p>
            <a:endParaRPr lang="en-IN" sz="2000" dirty="0">
              <a:latin typeface="Arial Black" panose="020B0A04020102020204" pitchFamily="34" charset="0"/>
            </a:endParaRPr>
          </a:p>
          <a:p>
            <a:pPr marL="342900" indent="-342900">
              <a:buFont typeface="Arial" panose="020B0604020202020204" pitchFamily="34" charset="0"/>
              <a:buChar char="•"/>
            </a:pPr>
            <a:r>
              <a:rPr lang="en-IN" sz="2000" dirty="0">
                <a:latin typeface="Arial Black" panose="020B0A04020102020204" pitchFamily="34" charset="0"/>
              </a:rPr>
              <a:t>Operating system 	 :   Windows 10</a:t>
            </a:r>
          </a:p>
          <a:p>
            <a:pPr marL="342900" indent="-342900">
              <a:buFont typeface="Arial" panose="020B0604020202020204" pitchFamily="34" charset="0"/>
              <a:buChar char="•"/>
            </a:pPr>
            <a:r>
              <a:rPr lang="en-IN" sz="2000" dirty="0">
                <a:latin typeface="Arial Black" panose="020B0A04020102020204" pitchFamily="34" charset="0"/>
              </a:rPr>
              <a:t>programming Language	 :   Python</a:t>
            </a:r>
          </a:p>
          <a:p>
            <a:pPr marL="342900" indent="-342900">
              <a:buFont typeface="Arial" panose="020B0604020202020204" pitchFamily="34" charset="0"/>
              <a:buChar char="•"/>
            </a:pPr>
            <a:r>
              <a:rPr lang="en-IN" sz="2000" dirty="0">
                <a:latin typeface="Arial Black" panose="020B0A04020102020204" pitchFamily="34" charset="0"/>
              </a:rPr>
              <a:t>Front-End			 :   Html ,CSS</a:t>
            </a:r>
          </a:p>
          <a:p>
            <a:pPr marL="342900" indent="-342900">
              <a:buFont typeface="Arial" panose="020B0604020202020204" pitchFamily="34" charset="0"/>
              <a:buChar char="•"/>
            </a:pPr>
            <a:r>
              <a:rPr lang="en-IN" sz="2000" dirty="0">
                <a:latin typeface="Arial Black" panose="020B0A04020102020204" pitchFamily="34" charset="0"/>
              </a:rPr>
              <a:t>Designing			 :   Html, </a:t>
            </a:r>
            <a:r>
              <a:rPr lang="en-IN" sz="2000" dirty="0" err="1">
                <a:latin typeface="Arial Black" panose="020B0A04020102020204" pitchFamily="34" charset="0"/>
              </a:rPr>
              <a:t>Css</a:t>
            </a:r>
            <a:r>
              <a:rPr lang="en-IN" sz="2000" dirty="0">
                <a:latin typeface="Arial Black" panose="020B0A04020102020204" pitchFamily="34" charset="0"/>
              </a:rPr>
              <a:t>, java script</a:t>
            </a:r>
          </a:p>
          <a:p>
            <a:pPr marL="342900" indent="-342900">
              <a:buFont typeface="Arial" panose="020B0604020202020204" pitchFamily="34" charset="0"/>
              <a:buChar char="•"/>
            </a:pPr>
            <a:r>
              <a:rPr lang="en-IN" sz="2000" dirty="0">
                <a:latin typeface="Arial Black" panose="020B0A04020102020204" pitchFamily="34" charset="0"/>
              </a:rPr>
              <a:t>Data Base			 :   SQLite3</a:t>
            </a:r>
          </a:p>
          <a:p>
            <a:pPr marL="342900" indent="-342900">
              <a:buFont typeface="Arial" panose="020B0604020202020204" pitchFamily="34" charset="0"/>
              <a:buChar char="•"/>
            </a:pPr>
            <a:r>
              <a:rPr lang="en-IN" sz="2000" dirty="0">
                <a:latin typeface="Arial Black" panose="020B0A04020102020204" pitchFamily="34" charset="0"/>
              </a:rPr>
              <a:t>Execution tool                 :  </a:t>
            </a:r>
            <a:r>
              <a:rPr lang="en-IN" sz="2000" dirty="0" err="1">
                <a:latin typeface="Arial Black" panose="020B0A04020102020204" pitchFamily="34" charset="0"/>
              </a:rPr>
              <a:t>Pycharm</a:t>
            </a:r>
            <a:endParaRPr lang="en-IN" sz="2000" dirty="0">
              <a:latin typeface="Arial Black" panose="020B0A04020102020204" pitchFamily="34" charset="0"/>
            </a:endParaRPr>
          </a:p>
        </p:txBody>
      </p:sp>
      <p:sp>
        <p:nvSpPr>
          <p:cNvPr id="12" name="TextBox 11">
            <a:extLst>
              <a:ext uri="{FF2B5EF4-FFF2-40B4-BE49-F238E27FC236}">
                <a16:creationId xmlns:a16="http://schemas.microsoft.com/office/drawing/2014/main" id="{DF76595C-D17B-B89D-3A2D-CD4F4423EB06}"/>
              </a:ext>
            </a:extLst>
          </p:cNvPr>
          <p:cNvSpPr txBox="1"/>
          <p:nvPr/>
        </p:nvSpPr>
        <p:spPr>
          <a:xfrm>
            <a:off x="629264" y="345513"/>
            <a:ext cx="9330813" cy="523220"/>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800" b="0" i="0" u="sng" strike="noStrike" kern="1200" cap="none" spc="0" normalizeH="0" baseline="0" noProof="0" dirty="0">
                <a:ln>
                  <a:noFill/>
                </a:ln>
                <a:solidFill>
                  <a:prstClr val="black"/>
                </a:solidFill>
                <a:effectLst/>
                <a:uLnTx/>
                <a:uFillTx/>
                <a:latin typeface="Arial Black" panose="020B0A04020102020204" pitchFamily="34" charset="0"/>
                <a:ea typeface="+mn-ea"/>
                <a:cs typeface="+mn-cs"/>
              </a:rPr>
              <a:t>SOFTWARE AND HARDWARE REQUIRMENTS:-</a:t>
            </a:r>
          </a:p>
        </p:txBody>
      </p:sp>
    </p:spTree>
    <p:extLst>
      <p:ext uri="{BB962C8B-B14F-4D97-AF65-F5344CB8AC3E}">
        <p14:creationId xmlns:p14="http://schemas.microsoft.com/office/powerpoint/2010/main" val="961093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0044E6-CF73-EA61-FDF3-B458B025C74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300748" y="1585451"/>
            <a:ext cx="7590503" cy="3687098"/>
          </a:xfrm>
          <a:prstGeom prst="rect">
            <a:avLst/>
          </a:prstGeom>
        </p:spPr>
      </p:pic>
    </p:spTree>
    <p:extLst>
      <p:ext uri="{BB962C8B-B14F-4D97-AF65-F5344CB8AC3E}">
        <p14:creationId xmlns:p14="http://schemas.microsoft.com/office/powerpoint/2010/main" val="170317869"/>
      </p:ext>
    </p:extLst>
  </p:cSld>
  <p:clrMapOvr>
    <a:masterClrMapping/>
  </p:clrMapOvr>
</p:sld>
</file>

<file path=ppt/theme/theme1.xml><?xml version="1.0" encoding="utf-8"?>
<a:theme xmlns:a="http://schemas.openxmlformats.org/drawingml/2006/main" name="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Brush</Template>
  <TotalTime>261</TotalTime>
  <Words>425</Words>
  <Application>Microsoft Office PowerPoint</Application>
  <PresentationFormat>Widescreen</PresentationFormat>
  <Paragraphs>49</Paragraphs>
  <Slides>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vt:i4>
      </vt:variant>
    </vt:vector>
  </HeadingPairs>
  <TitlesOfParts>
    <vt:vector size="18" baseType="lpstr">
      <vt:lpstr>Algerian</vt:lpstr>
      <vt:lpstr>Arial</vt:lpstr>
      <vt:lpstr>Arial Black</vt:lpstr>
      <vt:lpstr>Bahnschrift SemiBold Condensed</vt:lpstr>
      <vt:lpstr>Berlin Sans FB Demi</vt:lpstr>
      <vt:lpstr>Britannic Bold</vt:lpstr>
      <vt:lpstr>Century Gothic</vt:lpstr>
      <vt:lpstr>Elephant</vt:lpstr>
      <vt:lpstr>Rockwell Extra Bold</vt:lpstr>
      <vt:lpstr>Wingdings</vt:lpstr>
      <vt:lpstr>BrushVTI</vt:lpstr>
      <vt:lpstr>TO CREATE  A WEB PAGE FOR  MOVIE TICKET TRNSFER (ISM)</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Create The Website For          ISM(“I sell mystuff”)</dc:title>
  <dc:creator>sharath</dc:creator>
  <cp:lastModifiedBy>sharath b</cp:lastModifiedBy>
  <cp:revision>6</cp:revision>
  <dcterms:created xsi:type="dcterms:W3CDTF">2022-10-16T10:46:45Z</dcterms:created>
  <dcterms:modified xsi:type="dcterms:W3CDTF">2024-01-08T03:40:01Z</dcterms:modified>
</cp:coreProperties>
</file>