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Arrests By Age-Group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Arrests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 Of Arrests at respective Boroughs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Frequent Crimes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Open Slicer
</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f6b0a367-9a7d-4a26-b35a-7f7fbea765dc?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c46180d206774681" /><Relationship Type="http://schemas.openxmlformats.org/officeDocument/2006/relationships/slideLayout" Target="/ppt/slideLayouts/slideLayout8.xml" Id="R9251f705029943fb" /><Relationship Type="http://schemas.openxmlformats.org/officeDocument/2006/relationships/hyperlink" Target="https://app.powerbi.com/groups/me/reports/f6b0a367-9a7d-4a26-b35a-7f7fbea765dc/?pbi_source=PowerPoint" TargetMode="External" Id="RelId0" /><Relationship Type="http://schemas.openxmlformats.org/officeDocument/2006/relationships/image" Target="/ppt/media/image4.png" Id="imgId6646303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NYPD_sk</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3/7/2025 1:12:43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3/7/2025 12:59:58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ard ,Total Arrests By Age-Group ,tableEx ,Total Arrests By Gender ,No. Of Arrests at respective Boroughs ,Frequent Crimes ,image ,shape ,actionButton ,slicer ,slicer ,slicer ,lineChart.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6646303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NYPD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