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13FF78-2834-4FD3-AABD-5C426212CBA7}" v="1" dt="2024-05-17T06:49:15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eesh Manchi" userId="e426a03c-440e-41aa-8217-703353cc9b1e" providerId="ADAL" clId="{E413FF78-2834-4FD3-AABD-5C426212CBA7}"/>
    <pc:docChg chg="modSld">
      <pc:chgData name="Gireesh Manchi" userId="e426a03c-440e-41aa-8217-703353cc9b1e" providerId="ADAL" clId="{E413FF78-2834-4FD3-AABD-5C426212CBA7}" dt="2024-05-17T06:49:15.781" v="0" actId="1076"/>
      <pc:docMkLst>
        <pc:docMk/>
      </pc:docMkLst>
      <pc:sldChg chg="modSp">
        <pc:chgData name="Gireesh Manchi" userId="e426a03c-440e-41aa-8217-703353cc9b1e" providerId="ADAL" clId="{E413FF78-2834-4FD3-AABD-5C426212CBA7}" dt="2024-05-17T06:49:15.781" v="0" actId="1076"/>
        <pc:sldMkLst>
          <pc:docMk/>
          <pc:sldMk cId="948468716" sldId="258"/>
        </pc:sldMkLst>
        <pc:picChg chg="mod">
          <ac:chgData name="Gireesh Manchi" userId="e426a03c-440e-41aa-8217-703353cc9b1e" providerId="ADAL" clId="{E413FF78-2834-4FD3-AABD-5C426212CBA7}" dt="2024-05-17T06:49:15.781" v="0" actId="1076"/>
          <ac:picMkLst>
            <pc:docMk/>
            <pc:sldMk cId="948468716" sldId="258"/>
            <ac:picMk id="4" creationId="{DE1BD081-6F27-9034-62D2-2AD94A7765F6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B1606-9805-4215-A560-8B87ED43024F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A7E2F-C567-4E47-A398-0B43D55A3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5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A7E2F-C567-4E47-A398-0B43D55A3DD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40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9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47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981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833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9455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2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472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08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0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5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32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7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5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01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5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3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1323E-E9DE-45E4-AB15-EA535E3A2C14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F12A43-4EAC-47B9-A727-507523A95F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57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E48ABE-E509-4590-8EAF-8ACC051B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326" y="1318591"/>
            <a:ext cx="5882201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WVD </a:t>
            </a:r>
            <a:br>
              <a:rPr lang="en-US" sz="5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75000"/>
                  </a:schemeClr>
                </a:solidFill>
              </a:rPr>
              <a:t>WORK FLOW</a:t>
            </a:r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236AC20A-6EBA-8960-E117-B64A4D67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5474732"/>
            <a:ext cx="34004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16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FB1168-5739-2614-B54C-ED08A52ACE8F}"/>
              </a:ext>
            </a:extLst>
          </p:cNvPr>
          <p:cNvSpPr txBox="1"/>
          <p:nvPr/>
        </p:nvSpPr>
        <p:spPr>
          <a:xfrm>
            <a:off x="913775" y="4130351"/>
            <a:ext cx="10151464" cy="10990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Service Manger Approval Phase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F307A6B-6F4B-F0CB-746E-82DA84BA3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1" y="5662613"/>
            <a:ext cx="34004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0FA9E4C-306D-B99E-3031-6BEC84BE8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4273"/>
            <a:ext cx="10043220" cy="15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24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A9F70-9C4E-6ACD-591F-9905C87F6653}"/>
              </a:ext>
            </a:extLst>
          </p:cNvPr>
          <p:cNvSpPr txBox="1"/>
          <p:nvPr/>
        </p:nvSpPr>
        <p:spPr>
          <a:xfrm>
            <a:off x="4271963" y="714374"/>
            <a:ext cx="515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Exiting User Modification Flow</a:t>
            </a:r>
            <a:endParaRPr lang="en-IN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93190C32-638B-44A5-ECE2-ADF885636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1" y="5676901"/>
            <a:ext cx="34004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DA77E791-08FA-9700-672C-A767EAF82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867" y="1571625"/>
            <a:ext cx="10527028" cy="35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501B07-A645-A2A5-5491-3243927089E6}"/>
              </a:ext>
            </a:extLst>
          </p:cNvPr>
          <p:cNvSpPr txBox="1"/>
          <p:nvPr/>
        </p:nvSpPr>
        <p:spPr>
          <a:xfrm>
            <a:off x="785812" y="112990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User creation Work Flow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53878-7773-932C-E077-0206CC9540CE}"/>
              </a:ext>
            </a:extLst>
          </p:cNvPr>
          <p:cNvSpPr txBox="1"/>
          <p:nvPr/>
        </p:nvSpPr>
        <p:spPr>
          <a:xfrm>
            <a:off x="1357313" y="5800725"/>
            <a:ext cx="608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This is for Single WVD User Creation Via WVD Catalogue </a:t>
            </a:r>
            <a:endParaRPr lang="en-IN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8969B69-0FAB-E653-284D-3060178B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2" y="5800724"/>
            <a:ext cx="3400425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D90A9C38-E3DC-491D-9421-9532A9E0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684933"/>
            <a:ext cx="10048875" cy="51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87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535</TotalTime>
  <Words>30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WVD  WORK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WVD WORK FLOW</dc:title>
  <dc:creator>Gireesh Manchi</dc:creator>
  <cp:lastModifiedBy>Gireesh Manchi</cp:lastModifiedBy>
  <cp:revision>6</cp:revision>
  <dcterms:created xsi:type="dcterms:W3CDTF">2024-01-16T10:44:23Z</dcterms:created>
  <dcterms:modified xsi:type="dcterms:W3CDTF">2024-05-31T12:15:26Z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2024-01-16T10:44:32Z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f440b561-bcfe-42f3-8912-b9d0fab7f420</vt:lpwstr>
  </property>
  <property fmtid="{D5CDD505-2E9C-101B-9397-08002B2CF9AE}" pid="8" name="MSIP_Label_9386b39a-f873-4afb-95b7-159453b5f857_ContentBits">
    <vt:lpwstr>0</vt:lpwstr>
  </property>
</Properties>
</file>