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FD8AEC-CC82-40F2-966C-70E4CB436C74}">
          <p14:sldIdLst>
            <p14:sldId id="256"/>
          </p14:sldIdLst>
        </p14:section>
        <p14:section name="Untitled Section" id="{87335772-8898-48BF-86BB-69DEE8AD62CC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1AA7-00B3-C90A-2550-A197BBB8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9B93-41DD-8ED7-2767-60462D76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6023-4C21-68D9-584C-FDEF4DA5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52AF-6277-FCDC-BC92-5D28ED2E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C94A0-90E9-2421-FFC1-4E7B3347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B9C4-CB8D-DE9C-EB81-3FE5AC62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F103-E97A-0301-DBC3-9FF6804A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C6D1-F965-84A7-0FCC-6D906F2D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6F02-A31A-23B2-BD2A-808F73ED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F8B8-37C6-0BE9-68EB-AC68DDEC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2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D48-3FE6-0A2E-E5AD-424527337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AE693-8A26-B5D2-1B93-F68E05C34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3F2C-48D0-8E3A-D3F9-CD14B036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12ACE-385D-4F94-1D5F-C3BE51EE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A187-53D1-6EEA-DFBB-F6240FAB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9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4473-7D64-95D4-CAE1-23089497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B195-C587-4671-6220-3C645944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FA15-8E29-A5BE-9B95-F3B54DCD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6EAC-8FD6-8550-968D-F9F75AD5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5C62-DD9E-B557-0176-16929240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6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F37C-CCD2-1255-C287-0FCFC369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DE447-09FB-DC93-B950-12937F34B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637E-974C-9F53-B12C-F9542F2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0D1B-7EDF-E5DB-3BFF-5BEA294D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4050-D4E6-76F6-8E26-028C77D8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1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E913-2AA2-9CBA-2ADE-46F89F07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87D1-D8E6-E66E-06D1-231E4FC50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10527-8C84-2AE1-0CA2-6AFE0BFAB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7CB17-FF17-8146-45CA-7A830A88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E44F6-A733-9702-F546-39FB8699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7F9F7-E892-994E-232F-A5DA7E1A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3774-C833-4FBB-777A-9EAD8E5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350C8-8E28-19CB-EA6C-57BD12AD3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8EE41-D960-EB88-68E6-B8E54354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30F37-977E-EC2D-B957-F61B1DA02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D5A36-CEC0-63DF-9897-2F1F148DC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4B2B8-6794-2517-0DB2-467B6437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68356-9CB7-2869-59C5-206E7121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835B0-1C26-323A-0803-B854F49D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13FC-B00F-B0F9-3C4E-F47DBE42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89335-3E4D-DC98-8655-3E2286B8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75570-6167-0B14-BD6B-5670C28D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EA0DD-7C8F-0D86-5928-4E79B10F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9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AA35B-E960-7C50-CB01-7BB83E25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5549E-C1B1-DAF6-706D-F788D8F2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FECFA-E41F-A064-9E23-599EE04C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0F73-4546-EF77-E935-FB030166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DBA0-8536-F550-B274-1E5A65D0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ED6B8-F269-AFE8-7032-2620C264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1F076-E5AE-9508-DC81-39B250E7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FC31-9CBE-7008-2EA0-DE395889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C917D-EAB2-FF3F-32EE-BC0C5BCF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3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51A1-AD6A-7101-0622-B0B9E283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C3BF2-8B66-32CD-9927-023DB2382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BB12-E462-9C92-5170-6EFE1A670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CAD32-A893-8767-70F6-1BB686F6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C66CE-E59F-78CD-246D-DF91B823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178C4-AFEA-A706-ADA1-9F6FCB24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38231-0CF2-5CA7-4620-4BDCD11C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EAB7E-16B3-38F8-3DAD-355AEEA6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1792-4775-E141-6E0E-9F8DA00C6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32EF-B566-4EF8-9D26-864BEFA165D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F35C-DFF1-A055-DB18-D3AF807D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DE1F-FDAA-5488-2E0C-C41B25B93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7187-DD71-4F8B-9382-814F0A2F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1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59AC-898F-38C8-C8FB-2C267AC36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1F8DB-77BD-5449-593C-73403B07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20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FB6F-81B3-0DE6-8BB0-83B16EF9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3" y="447421"/>
            <a:ext cx="10515600" cy="713867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Agentic AI: An Introduction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6E603-5BD4-FB48-A49C-B7BA47F51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3" y="1581912"/>
            <a:ext cx="5286931" cy="422851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5B29DA-6491-9F98-44C3-643CCEF54B8A}"/>
              </a:ext>
            </a:extLst>
          </p:cNvPr>
          <p:cNvSpPr txBox="1"/>
          <p:nvPr/>
        </p:nvSpPr>
        <p:spPr>
          <a:xfrm>
            <a:off x="6327648" y="2231136"/>
            <a:ext cx="5286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AI Agent refers to a system or programs that is capable of autonomously performing tasks on behalf of a user or another system by designing its workflow and utilizing available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Agents can encompass a wide range of functionalities beyond Natural Language Processing including decision-making, problem-solving, interacting with external environments and executing 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85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Agentic AI: An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Sharath S Hebbar</dc:creator>
  <cp:lastModifiedBy>Sharath S Hebbar</cp:lastModifiedBy>
  <cp:revision>1</cp:revision>
  <dcterms:created xsi:type="dcterms:W3CDTF">2025-01-15T15:49:24Z</dcterms:created>
  <dcterms:modified xsi:type="dcterms:W3CDTF">2025-01-15T15:58:22Z</dcterms:modified>
</cp:coreProperties>
</file>