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5263-DFBC-4290-9BA2-8EDC72F83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6B48E-5419-4FED-9F50-398D75CB9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079F8-69B3-40F3-AD44-29C33EA5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E5CC-F9FA-4E09-AE7F-72FC228020F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13B0-03D0-4B3A-A5E6-12233C18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E413-3E55-4FEC-9146-4631B6D1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3C8F-5DCB-407B-861D-BC0F6E84D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41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ED9D-E994-4D06-ACAB-2139554C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4A328-8044-47F6-983A-BB2385FC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BDD3-45E4-4FCE-8173-8348F655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E5CC-F9FA-4E09-AE7F-72FC228020F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8017F-7233-4EAB-93E2-32B5B30F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628C5-8C3A-4FD0-89D8-A458B537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3C8F-5DCB-407B-861D-BC0F6E84D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4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F0967-FE9C-4F67-9CE8-1DF931E1F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32E43-0608-41E7-94A9-FF3AA5BD9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A397D-8371-41E3-B465-174C8BD8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E5CC-F9FA-4E09-AE7F-72FC228020F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C5262-8EA9-4B11-A804-C6A06573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1F07-B7B7-4834-8627-6B7E239A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3C8F-5DCB-407B-861D-BC0F6E84D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7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B565-9110-4419-A284-5BDB5569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FDA3-1E5D-46FE-9210-ADD7ECCDC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62F87-01A0-4BBD-96FD-3DA49F71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E5CC-F9FA-4E09-AE7F-72FC228020F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2F23-2571-4458-B210-8B150B17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32990-D151-4906-AF2C-4E660D17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3C8F-5DCB-407B-861D-BC0F6E84D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46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8506-5DC3-415A-89F9-49A798B3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9C1E-D2B3-41CC-A4D7-313F47206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6FC1-7214-40C1-907E-05E2F610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E5CC-F9FA-4E09-AE7F-72FC228020F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5A4F-540B-44FC-91B0-FEA95AD3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63A5-10FA-4135-A51A-D74BEC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3C8F-5DCB-407B-861D-BC0F6E84D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86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4477-A601-4D83-8C7B-877E87CC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0F87C-544A-4694-B51E-4B065ED65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CC2F2-7DCC-404E-B759-32002B270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8FEB6-DD45-4A0F-9425-E97268E2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E5CC-F9FA-4E09-AE7F-72FC228020F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3F6EF-00E3-4C0E-BD9C-5EA7B73C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0DDE8-054C-45B6-9A0C-E6651F12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3C8F-5DCB-407B-861D-BC0F6E84D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92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002E-A386-45A4-9522-10DFA640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AD2C7-95D8-4464-9117-52388B889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42801-673B-4B62-9C41-10286892B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E6CC3-9C41-4F5F-AD38-43D3A2E95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66877-5E3A-467E-AB2D-90F3F8EEB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4CC62-7790-406B-8800-019CC7E2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E5CC-F9FA-4E09-AE7F-72FC228020F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FD4D6-6B65-46C1-B459-36156CED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1347A-2DED-4EE3-9E65-7FE8B45C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3C8F-5DCB-407B-861D-BC0F6E84D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734-1613-440E-915B-756611F9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53758-C434-45E0-A125-672A2358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E5CC-F9FA-4E09-AE7F-72FC228020F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0BBD1-DDAF-494A-BC8F-C18ED806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DBC4E-FFD3-4706-BB81-2D17F5EA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3C8F-5DCB-407B-861D-BC0F6E84D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77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811FE-87F2-4290-83B3-4D72405C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E5CC-F9FA-4E09-AE7F-72FC228020F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EC850-85FA-4C2B-A30B-D81FD543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4DC20-F91D-48AD-B072-B9DCA9E6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3C8F-5DCB-407B-861D-BC0F6E84D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78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6455-8D02-488B-B982-7AF81EF1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72A4-70B6-48FE-BA60-3BEE088A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D158A-6B92-409B-8E38-B64494D79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88E2-9B17-455F-A1E9-30405103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E5CC-F9FA-4E09-AE7F-72FC228020F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ACFCE-9C6C-4680-9071-5EE6D654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E7A82-D391-4E4D-BF69-5A4F6C5E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3C8F-5DCB-407B-861D-BC0F6E84D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4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0ACC-D4A2-4808-8E0B-048BEB6E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C436B-CFE2-45EA-85E5-C958D35DD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96589-04B1-408A-AB10-1EF731217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82EB4-C7F3-469B-ACBA-8223306E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E5CC-F9FA-4E09-AE7F-72FC228020F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FB1DD-3E16-40EE-B2D1-3B7ED765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84355-9D62-48B9-85FB-E54AE9D8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3C8F-5DCB-407B-861D-BC0F6E84D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29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27EDC-1F36-463E-840D-B9D5C0C4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7C577-79AB-4488-B740-93369A361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B182C-D239-41DD-9945-2F1F2EEFF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E5CC-F9FA-4E09-AE7F-72FC228020F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45A2B-DC9E-4739-8B6E-DB773E674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169B7-7572-46DC-A644-27F1104CB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D3C8F-5DCB-407B-861D-BC0F6E84D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2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B08EED-4870-45B5-B60B-59A596840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87313"/>
            <a:ext cx="9144000" cy="550862"/>
          </a:xfrm>
        </p:spPr>
        <p:txBody>
          <a:bodyPr/>
          <a:lstStyle/>
          <a:p>
            <a:r>
              <a:rPr lang="en-IN" dirty="0"/>
              <a:t>Add Two Linked List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CA8B2-3880-474F-8A60-342AED93A205}"/>
              </a:ext>
            </a:extLst>
          </p:cNvPr>
          <p:cNvSpPr txBox="1"/>
          <p:nvPr/>
        </p:nvSpPr>
        <p:spPr>
          <a:xfrm>
            <a:off x="333284" y="638175"/>
            <a:ext cx="116722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Algorithm:</a:t>
            </a:r>
          </a:p>
          <a:p>
            <a:r>
              <a:rPr lang="en-IN" dirty="0">
                <a:solidFill>
                  <a:srgbClr val="FF0000"/>
                </a:solidFill>
              </a:rPr>
              <a:t>Step1:Firstly we traverse both the list</a:t>
            </a:r>
          </a:p>
          <a:p>
            <a:r>
              <a:rPr lang="en-IN" dirty="0">
                <a:solidFill>
                  <a:srgbClr val="FF0000"/>
                </a:solidFill>
              </a:rPr>
              <a:t>Step 2: then traverse both the list until any of them non empty or carry is zero</a:t>
            </a:r>
          </a:p>
          <a:p>
            <a:r>
              <a:rPr lang="en-IN" dirty="0">
                <a:solidFill>
                  <a:srgbClr val="FF0000"/>
                </a:solidFill>
              </a:rPr>
              <a:t>Step 3: add digit one by one ,firstly initialize carry=0,sum=0;</a:t>
            </a:r>
          </a:p>
          <a:p>
            <a:r>
              <a:rPr lang="en-IN" dirty="0">
                <a:solidFill>
                  <a:srgbClr val="FF0000"/>
                </a:solidFill>
              </a:rPr>
              <a:t>Step 4: after adding them ,find carry =sum/10 &amp; sum=sum%10,</a:t>
            </a:r>
          </a:p>
          <a:p>
            <a:r>
              <a:rPr lang="en-IN" dirty="0">
                <a:solidFill>
                  <a:srgbClr val="FF0000"/>
                </a:solidFill>
              </a:rPr>
              <a:t>Step 5: then store value of sum in duplicate list</a:t>
            </a:r>
          </a:p>
          <a:p>
            <a:r>
              <a:rPr lang="en-IN" dirty="0">
                <a:solidFill>
                  <a:srgbClr val="FF0000"/>
                </a:solidFill>
              </a:rPr>
              <a:t>Step 6:then remove the duplicate list</a:t>
            </a:r>
          </a:p>
          <a:p>
            <a:r>
              <a:rPr lang="en-IN" dirty="0">
                <a:solidFill>
                  <a:srgbClr val="FF0000"/>
                </a:solidFill>
              </a:rPr>
              <a:t>Step 7:task done.</a:t>
            </a:r>
          </a:p>
        </p:txBody>
      </p:sp>
    </p:spTree>
    <p:extLst>
      <p:ext uri="{BB962C8B-B14F-4D97-AF65-F5344CB8AC3E}">
        <p14:creationId xmlns:p14="http://schemas.microsoft.com/office/powerpoint/2010/main" val="198400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B08EED-4870-45B5-B60B-59A596840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87313"/>
            <a:ext cx="9144000" cy="550862"/>
          </a:xfrm>
        </p:spPr>
        <p:txBody>
          <a:bodyPr/>
          <a:lstStyle/>
          <a:p>
            <a:r>
              <a:rPr lang="en-IN" dirty="0"/>
              <a:t>Add Two Linked List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CA8B2-3880-474F-8A60-342AED93A205}"/>
              </a:ext>
            </a:extLst>
          </p:cNvPr>
          <p:cNvSpPr txBox="1"/>
          <p:nvPr/>
        </p:nvSpPr>
        <p:spPr>
          <a:xfrm>
            <a:off x="519715" y="646035"/>
            <a:ext cx="116722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 1:  List1-&gt; 4-&gt;5   List2-&gt; 3-&gt;4-&gt;5</a:t>
            </a:r>
          </a:p>
          <a:p>
            <a:r>
              <a:rPr lang="en-IN" dirty="0"/>
              <a:t>o/p=3=&gt;9-&gt;0 </a:t>
            </a:r>
          </a:p>
          <a:p>
            <a:r>
              <a:rPr lang="en-IN" dirty="0"/>
              <a:t>Step By Step  Solution:</a:t>
            </a:r>
          </a:p>
          <a:p>
            <a:r>
              <a:rPr lang="en-IN" dirty="0">
                <a:solidFill>
                  <a:srgbClr val="00B0F0"/>
                </a:solidFill>
              </a:rPr>
              <a:t>Step-1: Remove both the list</a:t>
            </a:r>
          </a:p>
          <a:p>
            <a:r>
              <a:rPr lang="en-IN" dirty="0"/>
              <a:t>          list1-&gt;5-&gt;4</a:t>
            </a:r>
          </a:p>
          <a:p>
            <a:r>
              <a:rPr lang="en-IN" dirty="0"/>
              <a:t>          list2-&gt;5-&gt;4-&gt;3</a:t>
            </a:r>
          </a:p>
          <a:p>
            <a:r>
              <a:rPr lang="en-IN" dirty="0">
                <a:solidFill>
                  <a:srgbClr val="00B0F0"/>
                </a:solidFill>
              </a:rPr>
              <a:t>Step 2: traverse both the list     until both are       empty or carry is 0</a:t>
            </a:r>
          </a:p>
          <a:p>
            <a:r>
              <a:rPr lang="en-IN" dirty="0">
                <a:solidFill>
                  <a:srgbClr val="00B0F0"/>
                </a:solidFill>
              </a:rPr>
              <a:t>Step 3.   Add digits one by one .initially we    initialize sum=0 &amp; carry =0.</a:t>
            </a:r>
          </a:p>
          <a:p>
            <a:r>
              <a:rPr lang="en-IN" dirty="0"/>
              <a:t>       </a:t>
            </a:r>
          </a:p>
          <a:p>
            <a:r>
              <a:rPr lang="en-IN" dirty="0"/>
              <a:t>           carry     </a:t>
            </a:r>
            <a:r>
              <a:rPr lang="en-IN" dirty="0">
                <a:solidFill>
                  <a:srgbClr val="FF0000"/>
                </a:solidFill>
              </a:rPr>
              <a:t> 1</a:t>
            </a:r>
          </a:p>
          <a:p>
            <a:r>
              <a:rPr lang="en-IN" dirty="0"/>
              <a:t>          list1-&gt;</a:t>
            </a:r>
            <a:r>
              <a:rPr lang="en-IN" dirty="0">
                <a:solidFill>
                  <a:srgbClr val="FF0000"/>
                </a:solidFill>
              </a:rPr>
              <a:t>5</a:t>
            </a:r>
            <a:r>
              <a:rPr lang="en-IN" dirty="0"/>
              <a:t>-&gt;4</a:t>
            </a:r>
          </a:p>
          <a:p>
            <a:r>
              <a:rPr lang="en-IN" dirty="0"/>
              <a:t>          list2-&gt;</a:t>
            </a:r>
            <a:r>
              <a:rPr lang="en-IN" dirty="0">
                <a:solidFill>
                  <a:srgbClr val="FF0000"/>
                </a:solidFill>
              </a:rPr>
              <a:t>5</a:t>
            </a:r>
            <a:r>
              <a:rPr lang="en-IN" dirty="0"/>
              <a:t>-&gt;4-&gt;3 </a:t>
            </a:r>
          </a:p>
          <a:p>
            <a:r>
              <a:rPr lang="en-IN" dirty="0"/>
              <a:t>         sum   </a:t>
            </a:r>
            <a:r>
              <a:rPr lang="en-IN" dirty="0">
                <a:solidFill>
                  <a:srgbClr val="FF0000"/>
                </a:solidFill>
              </a:rPr>
              <a:t>=0</a:t>
            </a:r>
          </a:p>
          <a:p>
            <a:r>
              <a:rPr lang="en-IN" dirty="0"/>
              <a:t>         sum=5+5+carry(0)=10;</a:t>
            </a:r>
          </a:p>
          <a:p>
            <a:r>
              <a:rPr lang="en-IN" dirty="0"/>
              <a:t>        Carry =sum/10=1;</a:t>
            </a:r>
          </a:p>
          <a:p>
            <a:r>
              <a:rPr lang="en-IN" dirty="0"/>
              <a:t>       Sum=sum%10=0;</a:t>
            </a:r>
          </a:p>
          <a:p>
            <a:r>
              <a:rPr lang="en-IN" dirty="0"/>
              <a:t>      </a:t>
            </a:r>
            <a:r>
              <a:rPr lang="en-IN" dirty="0" err="1"/>
              <a:t>Stroe</a:t>
            </a:r>
            <a:r>
              <a:rPr lang="en-IN" dirty="0"/>
              <a:t> sum in duplicate list:  </a:t>
            </a:r>
            <a:r>
              <a:rPr lang="en-IN" u="sng" dirty="0">
                <a:solidFill>
                  <a:srgbClr val="FF0000"/>
                </a:solidFill>
              </a:rPr>
              <a:t>temp-&gt;0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</a:t>
            </a:r>
          </a:p>
          <a:p>
            <a:r>
              <a:rPr lang="en-IN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2190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B08EED-4870-45B5-B60B-59A596840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87313"/>
            <a:ext cx="9144000" cy="550862"/>
          </a:xfrm>
        </p:spPr>
        <p:txBody>
          <a:bodyPr/>
          <a:lstStyle/>
          <a:p>
            <a:r>
              <a:rPr lang="en-IN" dirty="0"/>
              <a:t>Add Two Linked List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CA8B2-3880-474F-8A60-342AED93A205}"/>
              </a:ext>
            </a:extLst>
          </p:cNvPr>
          <p:cNvSpPr txBox="1"/>
          <p:nvPr/>
        </p:nvSpPr>
        <p:spPr>
          <a:xfrm>
            <a:off x="519715" y="646035"/>
            <a:ext cx="11672285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Step 4.   Add digits one by one . sum=0 &amp; carry =1</a:t>
            </a:r>
            <a:r>
              <a:rPr lang="en-IN" dirty="0"/>
              <a:t>.</a:t>
            </a:r>
          </a:p>
          <a:p>
            <a:r>
              <a:rPr lang="en-IN" dirty="0"/>
              <a:t>       </a:t>
            </a:r>
          </a:p>
          <a:p>
            <a:r>
              <a:rPr lang="en-IN" dirty="0"/>
              <a:t>           </a:t>
            </a:r>
            <a:r>
              <a:rPr lang="en-IN" dirty="0">
                <a:solidFill>
                  <a:srgbClr val="FF0000"/>
                </a:solidFill>
              </a:rPr>
              <a:t>carry</a:t>
            </a:r>
            <a:r>
              <a:rPr lang="en-IN" dirty="0"/>
              <a:t>    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1   </a:t>
            </a:r>
            <a:r>
              <a:rPr lang="en-IN" dirty="0">
                <a:solidFill>
                  <a:srgbClr val="FF0000"/>
                </a:solidFill>
              </a:rPr>
              <a:t> 0</a:t>
            </a:r>
          </a:p>
          <a:p>
            <a:r>
              <a:rPr lang="en-IN" dirty="0"/>
              <a:t>          list1-&gt;5-&gt;4</a:t>
            </a:r>
          </a:p>
          <a:p>
            <a:r>
              <a:rPr lang="en-IN" dirty="0"/>
              <a:t>          list2-&gt;5-&gt;4-&gt;3 </a:t>
            </a:r>
          </a:p>
          <a:p>
            <a:r>
              <a:rPr lang="en-IN" dirty="0"/>
              <a:t>        </a:t>
            </a:r>
            <a:r>
              <a:rPr lang="en-IN" dirty="0">
                <a:solidFill>
                  <a:srgbClr val="FF0000"/>
                </a:solidFill>
              </a:rPr>
              <a:t> sum   =</a:t>
            </a:r>
            <a:r>
              <a:rPr lang="en-IN" dirty="0"/>
              <a:t>0   </a:t>
            </a:r>
            <a:r>
              <a:rPr lang="en-IN" dirty="0">
                <a:solidFill>
                  <a:srgbClr val="FF0000"/>
                </a:solidFill>
              </a:rPr>
              <a:t>9</a:t>
            </a:r>
          </a:p>
          <a:p>
            <a:r>
              <a:rPr lang="en-IN" dirty="0"/>
              <a:t>         sum=4+4+carry(1)=9;</a:t>
            </a:r>
          </a:p>
          <a:p>
            <a:r>
              <a:rPr lang="en-IN" dirty="0"/>
              <a:t>        Carry =9/10=0;</a:t>
            </a:r>
          </a:p>
          <a:p>
            <a:r>
              <a:rPr lang="en-IN" dirty="0"/>
              <a:t>       Sum=9%10=9;</a:t>
            </a:r>
          </a:p>
          <a:p>
            <a:r>
              <a:rPr lang="en-IN" dirty="0"/>
              <a:t>      </a:t>
            </a:r>
            <a:r>
              <a:rPr lang="en-IN" dirty="0" err="1"/>
              <a:t>Stroe</a:t>
            </a:r>
            <a:r>
              <a:rPr lang="en-IN" dirty="0"/>
              <a:t> sum in duplicate list:  </a:t>
            </a:r>
            <a:r>
              <a:rPr lang="en-IN" u="sng" dirty="0">
                <a:solidFill>
                  <a:srgbClr val="FF0000"/>
                </a:solidFill>
              </a:rPr>
              <a:t>temp-&gt;0-&gt;9</a:t>
            </a:r>
          </a:p>
          <a:p>
            <a:endParaRPr lang="en-IN" u="sng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00B0F0"/>
                </a:solidFill>
              </a:rPr>
              <a:t>Step 5.   Add digits one by one . sum=0 &amp; carry =0.</a:t>
            </a:r>
          </a:p>
          <a:p>
            <a:r>
              <a:rPr lang="en-IN" dirty="0"/>
              <a:t>       </a:t>
            </a:r>
          </a:p>
          <a:p>
            <a:r>
              <a:rPr lang="en-IN" dirty="0">
                <a:solidFill>
                  <a:srgbClr val="FF0000"/>
                </a:solidFill>
              </a:rPr>
              <a:t>           carry      </a:t>
            </a:r>
            <a:r>
              <a:rPr lang="en-IN" dirty="0"/>
              <a:t>1  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0    </a:t>
            </a:r>
            <a:r>
              <a:rPr lang="en-IN" dirty="0">
                <a:solidFill>
                  <a:srgbClr val="FF0000"/>
                </a:solidFill>
              </a:rPr>
              <a:t> 0</a:t>
            </a:r>
          </a:p>
          <a:p>
            <a:r>
              <a:rPr lang="en-IN" dirty="0"/>
              <a:t>          list1-&gt;5-&gt;4</a:t>
            </a:r>
          </a:p>
          <a:p>
            <a:r>
              <a:rPr lang="en-IN" dirty="0"/>
              <a:t>          list2-&gt;5-&gt;4-&gt;3 </a:t>
            </a:r>
          </a:p>
          <a:p>
            <a:r>
              <a:rPr lang="en-IN" dirty="0"/>
              <a:t>         </a:t>
            </a:r>
            <a:r>
              <a:rPr lang="en-IN" dirty="0">
                <a:solidFill>
                  <a:srgbClr val="FF0000"/>
                </a:solidFill>
              </a:rPr>
              <a:t>sum</a:t>
            </a:r>
            <a:r>
              <a:rPr lang="en-IN" dirty="0"/>
              <a:t>   </a:t>
            </a:r>
            <a:r>
              <a:rPr lang="en-IN" dirty="0">
                <a:solidFill>
                  <a:srgbClr val="FF0000"/>
                </a:solidFill>
              </a:rPr>
              <a:t>=</a:t>
            </a:r>
            <a:r>
              <a:rPr lang="en-IN" dirty="0"/>
              <a:t>0   9    </a:t>
            </a:r>
            <a:r>
              <a:rPr lang="en-IN" dirty="0">
                <a:solidFill>
                  <a:srgbClr val="FF0000"/>
                </a:solidFill>
              </a:rPr>
              <a:t>3</a:t>
            </a:r>
          </a:p>
          <a:p>
            <a:r>
              <a:rPr lang="en-IN" dirty="0"/>
              <a:t>         sum=3+carry(0)=3;</a:t>
            </a:r>
          </a:p>
          <a:p>
            <a:r>
              <a:rPr lang="en-IN" dirty="0"/>
              <a:t>        Carry =3/10=0;</a:t>
            </a:r>
          </a:p>
          <a:p>
            <a:r>
              <a:rPr lang="en-IN" dirty="0"/>
              <a:t>       Sum=3%10=3;</a:t>
            </a:r>
          </a:p>
          <a:p>
            <a:r>
              <a:rPr lang="en-IN" dirty="0"/>
              <a:t>      </a:t>
            </a:r>
            <a:r>
              <a:rPr lang="en-IN" dirty="0" err="1"/>
              <a:t>Stroe</a:t>
            </a:r>
            <a:r>
              <a:rPr lang="en-IN" dirty="0"/>
              <a:t> sum in duplicate list:  </a:t>
            </a:r>
            <a:r>
              <a:rPr lang="en-IN" u="sng" dirty="0">
                <a:solidFill>
                  <a:srgbClr val="FF0000"/>
                </a:solidFill>
              </a:rPr>
              <a:t>temp-&gt;0-&gt;9-&gt;3</a:t>
            </a:r>
          </a:p>
          <a:p>
            <a:endParaRPr lang="en-IN" u="sng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</a:t>
            </a:r>
          </a:p>
          <a:p>
            <a:r>
              <a:rPr lang="en-IN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7659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B08EED-4870-45B5-B60B-59A596840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87313"/>
            <a:ext cx="9144000" cy="550862"/>
          </a:xfrm>
        </p:spPr>
        <p:txBody>
          <a:bodyPr/>
          <a:lstStyle/>
          <a:p>
            <a:r>
              <a:rPr lang="en-IN" dirty="0"/>
              <a:t>Add Two Linked List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CA8B2-3880-474F-8A60-342AED93A205}"/>
              </a:ext>
            </a:extLst>
          </p:cNvPr>
          <p:cNvSpPr txBox="1"/>
          <p:nvPr/>
        </p:nvSpPr>
        <p:spPr>
          <a:xfrm>
            <a:off x="333284" y="638175"/>
            <a:ext cx="11672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Step 5.   Add digits one by one . sum=0 &amp; carry =0.</a:t>
            </a:r>
          </a:p>
          <a:p>
            <a:r>
              <a:rPr lang="en-IN" dirty="0"/>
              <a:t>       </a:t>
            </a:r>
          </a:p>
          <a:p>
            <a:r>
              <a:rPr lang="en-IN" dirty="0">
                <a:solidFill>
                  <a:srgbClr val="FF0000"/>
                </a:solidFill>
              </a:rPr>
              <a:t>           carry      </a:t>
            </a:r>
            <a:r>
              <a:rPr lang="en-IN" dirty="0"/>
              <a:t>1  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0    </a:t>
            </a:r>
            <a:r>
              <a:rPr lang="en-IN" dirty="0">
                <a:solidFill>
                  <a:srgbClr val="FF0000"/>
                </a:solidFill>
              </a:rPr>
              <a:t> 0</a:t>
            </a:r>
          </a:p>
          <a:p>
            <a:r>
              <a:rPr lang="en-IN" dirty="0"/>
              <a:t>          list1-&gt;5-&gt;4</a:t>
            </a:r>
          </a:p>
          <a:p>
            <a:r>
              <a:rPr lang="en-IN" dirty="0"/>
              <a:t>          list2-&gt;5-&gt;4-&gt;3 </a:t>
            </a:r>
          </a:p>
          <a:p>
            <a:r>
              <a:rPr lang="en-IN" dirty="0"/>
              <a:t>         </a:t>
            </a:r>
            <a:r>
              <a:rPr lang="en-IN" dirty="0">
                <a:solidFill>
                  <a:srgbClr val="FF0000"/>
                </a:solidFill>
              </a:rPr>
              <a:t>sum</a:t>
            </a:r>
            <a:r>
              <a:rPr lang="en-IN" dirty="0"/>
              <a:t>   </a:t>
            </a:r>
            <a:r>
              <a:rPr lang="en-IN" dirty="0">
                <a:solidFill>
                  <a:srgbClr val="FF0000"/>
                </a:solidFill>
              </a:rPr>
              <a:t>=</a:t>
            </a:r>
            <a:r>
              <a:rPr lang="en-IN" dirty="0"/>
              <a:t>0   9    </a:t>
            </a:r>
            <a:r>
              <a:rPr lang="en-IN" dirty="0">
                <a:solidFill>
                  <a:srgbClr val="FF0000"/>
                </a:solidFill>
              </a:rPr>
              <a:t>3</a:t>
            </a:r>
          </a:p>
          <a:p>
            <a:r>
              <a:rPr lang="en-IN" dirty="0"/>
              <a:t>         sum=3+carry(0)=3;</a:t>
            </a:r>
          </a:p>
          <a:p>
            <a:r>
              <a:rPr lang="en-IN" dirty="0"/>
              <a:t>        Carry =3/10=0;</a:t>
            </a:r>
          </a:p>
          <a:p>
            <a:r>
              <a:rPr lang="en-IN" dirty="0"/>
              <a:t>       Sum=3%10=3;</a:t>
            </a:r>
          </a:p>
          <a:p>
            <a:r>
              <a:rPr lang="en-IN" dirty="0"/>
              <a:t>      </a:t>
            </a:r>
            <a:r>
              <a:rPr lang="en-IN" dirty="0" err="1"/>
              <a:t>Stroe</a:t>
            </a:r>
            <a:r>
              <a:rPr lang="en-IN" dirty="0"/>
              <a:t> sum in duplicate list:  </a:t>
            </a:r>
            <a:r>
              <a:rPr lang="en-IN" u="sng" dirty="0">
                <a:solidFill>
                  <a:srgbClr val="FF0000"/>
                </a:solidFill>
              </a:rPr>
              <a:t>temp-&gt;0-&gt;9-&gt;3</a:t>
            </a:r>
          </a:p>
          <a:p>
            <a:endParaRPr lang="en-IN" u="sng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00B0F0"/>
                </a:solidFill>
              </a:rPr>
              <a:t>Step -6: reverse the duplicate list i.e. temp</a:t>
            </a:r>
          </a:p>
          <a:p>
            <a:r>
              <a:rPr lang="en-IN" dirty="0"/>
              <a:t>         now we get -&gt;</a:t>
            </a:r>
          </a:p>
          <a:p>
            <a:r>
              <a:rPr lang="en-IN" dirty="0"/>
              <a:t>          </a:t>
            </a:r>
            <a:r>
              <a:rPr lang="en-IN" dirty="0">
                <a:solidFill>
                  <a:srgbClr val="FF0000"/>
                </a:solidFill>
              </a:rPr>
              <a:t>temp-&gt;3-&gt;9-&gt;0</a:t>
            </a:r>
          </a:p>
        </p:txBody>
      </p:sp>
    </p:spTree>
    <p:extLst>
      <p:ext uri="{BB962C8B-B14F-4D97-AF65-F5344CB8AC3E}">
        <p14:creationId xmlns:p14="http://schemas.microsoft.com/office/powerpoint/2010/main" val="212502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B08EED-4870-45B5-B60B-59A596840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87313"/>
            <a:ext cx="9144000" cy="550862"/>
          </a:xfrm>
        </p:spPr>
        <p:txBody>
          <a:bodyPr/>
          <a:lstStyle/>
          <a:p>
            <a:r>
              <a:rPr lang="en-IN" dirty="0"/>
              <a:t>Add Two Linked List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CA8B2-3880-474F-8A60-342AED93A205}"/>
              </a:ext>
            </a:extLst>
          </p:cNvPr>
          <p:cNvSpPr txBox="1"/>
          <p:nvPr/>
        </p:nvSpPr>
        <p:spPr>
          <a:xfrm>
            <a:off x="333284" y="638175"/>
            <a:ext cx="1167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Implementation:-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CE3A9-3818-4EA4-9F93-471BBDE3FCC8}"/>
              </a:ext>
            </a:extLst>
          </p:cNvPr>
          <p:cNvSpPr txBox="1"/>
          <p:nvPr/>
        </p:nvSpPr>
        <p:spPr>
          <a:xfrm>
            <a:off x="506027" y="1535837"/>
            <a:ext cx="100051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struct Node* </a:t>
            </a:r>
            <a:r>
              <a:rPr lang="en-IN" dirty="0" err="1"/>
              <a:t>addTwoLists</a:t>
            </a:r>
            <a:r>
              <a:rPr lang="en-IN" dirty="0"/>
              <a:t>(struct Node* first, struct Node* second)  </a:t>
            </a:r>
          </a:p>
          <a:p>
            <a:r>
              <a:rPr lang="en-IN" dirty="0"/>
              <a:t>  {        </a:t>
            </a:r>
          </a:p>
          <a:p>
            <a:r>
              <a:rPr lang="en-IN" dirty="0"/>
              <a:t>          first=</a:t>
            </a:r>
            <a:r>
              <a:rPr lang="en-IN" dirty="0" err="1"/>
              <a:t>reverseD</a:t>
            </a:r>
            <a:r>
              <a:rPr lang="en-IN" dirty="0"/>
              <a:t>(first,1); second=</a:t>
            </a:r>
            <a:r>
              <a:rPr lang="en-IN" dirty="0" err="1"/>
              <a:t>reverseD</a:t>
            </a:r>
            <a:r>
              <a:rPr lang="en-IN" dirty="0"/>
              <a:t>(second,1);  </a:t>
            </a:r>
            <a:r>
              <a:rPr lang="en-IN" dirty="0">
                <a:solidFill>
                  <a:srgbClr val="00B0F0"/>
                </a:solidFill>
              </a:rPr>
              <a:t>//Reverse both the list       </a:t>
            </a:r>
          </a:p>
          <a:p>
            <a:r>
              <a:rPr lang="en-IN" dirty="0"/>
              <a:t>          struct Node *dummy=new Node(0); struct Node*temp=dummy; int carry=0;          </a:t>
            </a:r>
          </a:p>
          <a:p>
            <a:r>
              <a:rPr lang="en-IN" dirty="0"/>
              <a:t>          while(first||second||carry)           </a:t>
            </a:r>
          </a:p>
          <a:p>
            <a:r>
              <a:rPr lang="en-IN" dirty="0"/>
              <a:t>          {        int sum=0;             </a:t>
            </a:r>
          </a:p>
          <a:p>
            <a:r>
              <a:rPr lang="en-IN" dirty="0"/>
              <a:t>                   if(first) { sum+=first-&gt;data; first=first-&gt;next; }                 </a:t>
            </a:r>
          </a:p>
          <a:p>
            <a:r>
              <a:rPr lang="en-IN" dirty="0"/>
              <a:t>                  if(second) {  sum+=second-&gt;data;  second=second-&gt;next;} </a:t>
            </a:r>
          </a:p>
          <a:p>
            <a:r>
              <a:rPr lang="en-IN" dirty="0"/>
              <a:t>                   sum+=carry;               </a:t>
            </a:r>
          </a:p>
          <a:p>
            <a:r>
              <a:rPr lang="en-IN" dirty="0"/>
              <a:t>                  carry=sum/10;               </a:t>
            </a:r>
          </a:p>
          <a:p>
            <a:r>
              <a:rPr lang="en-IN" dirty="0"/>
              <a:t>                   struct Node *node=new Node(sum%10);           </a:t>
            </a:r>
          </a:p>
          <a:p>
            <a:r>
              <a:rPr lang="en-IN" dirty="0"/>
              <a:t>                   temp-&gt;next=node;                     </a:t>
            </a:r>
          </a:p>
          <a:p>
            <a:r>
              <a:rPr lang="en-IN" dirty="0"/>
              <a:t>                  temp=temp-&gt;next;          </a:t>
            </a:r>
          </a:p>
          <a:p>
            <a:r>
              <a:rPr lang="en-IN" dirty="0"/>
              <a:t>           }              </a:t>
            </a:r>
          </a:p>
          <a:p>
            <a:r>
              <a:rPr lang="en-IN" dirty="0"/>
              <a:t>         dummy=</a:t>
            </a:r>
            <a:r>
              <a:rPr lang="en-IN" dirty="0" err="1"/>
              <a:t>reverseD</a:t>
            </a:r>
            <a:r>
              <a:rPr lang="en-IN" dirty="0"/>
              <a:t>(dummy,0);   //</a:t>
            </a:r>
            <a:r>
              <a:rPr lang="en-IN" dirty="0">
                <a:solidFill>
                  <a:srgbClr val="00B0F0"/>
                </a:solidFill>
              </a:rPr>
              <a:t>reverse duplicate    </a:t>
            </a:r>
          </a:p>
          <a:p>
            <a:r>
              <a:rPr lang="en-IN" dirty="0"/>
              <a:t>           return dummy;          </a:t>
            </a:r>
          </a:p>
          <a:p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22049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B08EED-4870-45B5-B60B-59A596840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87313"/>
            <a:ext cx="9144000" cy="550862"/>
          </a:xfrm>
        </p:spPr>
        <p:txBody>
          <a:bodyPr/>
          <a:lstStyle/>
          <a:p>
            <a:r>
              <a:rPr lang="en-IN" dirty="0"/>
              <a:t>Add Two Linked List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CA8B2-3880-474F-8A60-342AED93A205}"/>
              </a:ext>
            </a:extLst>
          </p:cNvPr>
          <p:cNvSpPr txBox="1"/>
          <p:nvPr/>
        </p:nvSpPr>
        <p:spPr>
          <a:xfrm>
            <a:off x="333284" y="638175"/>
            <a:ext cx="1167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Implementation:-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CE3A9-3818-4EA4-9F93-471BBDE3FCC8}"/>
              </a:ext>
            </a:extLst>
          </p:cNvPr>
          <p:cNvSpPr txBox="1"/>
          <p:nvPr/>
        </p:nvSpPr>
        <p:spPr>
          <a:xfrm>
            <a:off x="358066" y="1443841"/>
            <a:ext cx="100051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struct Node* </a:t>
            </a:r>
            <a:r>
              <a:rPr lang="en-IN" dirty="0" err="1"/>
              <a:t>reverseD</a:t>
            </a:r>
            <a:r>
              <a:rPr lang="en-IN" dirty="0"/>
              <a:t>(struct Node *</a:t>
            </a:r>
            <a:r>
              <a:rPr lang="en-IN" dirty="0" err="1"/>
              <a:t>cur,int</a:t>
            </a:r>
            <a:r>
              <a:rPr lang="en-IN" dirty="0"/>
              <a:t> c)  </a:t>
            </a:r>
          </a:p>
          <a:p>
            <a:r>
              <a:rPr lang="en-IN" dirty="0"/>
              <a:t>  {                </a:t>
            </a:r>
          </a:p>
          <a:p>
            <a:r>
              <a:rPr lang="en-IN" dirty="0"/>
              <a:t>       struct Node *cur1=cur,*</a:t>
            </a:r>
            <a:r>
              <a:rPr lang="en-IN" dirty="0" err="1"/>
              <a:t>prev</a:t>
            </a:r>
            <a:r>
              <a:rPr lang="en-IN" dirty="0"/>
              <a:t>=NULL,*next=NULL;      </a:t>
            </a:r>
          </a:p>
          <a:p>
            <a:r>
              <a:rPr lang="en-IN" dirty="0"/>
              <a:t>       while(cur1)      </a:t>
            </a:r>
          </a:p>
          <a:p>
            <a:r>
              <a:rPr lang="en-IN" dirty="0"/>
              <a:t>       {           </a:t>
            </a:r>
          </a:p>
          <a:p>
            <a:r>
              <a:rPr lang="en-IN" dirty="0"/>
              <a:t>            if(cur1-&gt;data==0&amp;&amp;c==0)         </a:t>
            </a:r>
          </a:p>
          <a:p>
            <a:r>
              <a:rPr lang="en-IN" dirty="0"/>
              <a:t>                 {  cur1=cur1-&gt;</a:t>
            </a:r>
            <a:r>
              <a:rPr lang="en-IN" dirty="0" err="1"/>
              <a:t>next;c</a:t>
            </a:r>
            <a:r>
              <a:rPr lang="en-IN" dirty="0"/>
              <a:t>=1;}          </a:t>
            </a:r>
          </a:p>
          <a:p>
            <a:r>
              <a:rPr lang="en-IN" dirty="0"/>
              <a:t>           else          </a:t>
            </a:r>
          </a:p>
          <a:p>
            <a:r>
              <a:rPr lang="en-IN" dirty="0"/>
              <a:t>                 { next=cur1-&gt;next; cur1-&gt;next=</a:t>
            </a:r>
            <a:r>
              <a:rPr lang="en-IN" dirty="0" err="1"/>
              <a:t>prev</a:t>
            </a:r>
            <a:r>
              <a:rPr lang="en-IN" dirty="0"/>
              <a:t>;     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prev</a:t>
            </a:r>
            <a:r>
              <a:rPr lang="en-IN" dirty="0"/>
              <a:t>=cur1;  cur1=next;        </a:t>
            </a:r>
          </a:p>
          <a:p>
            <a:r>
              <a:rPr lang="en-IN" dirty="0"/>
              <a:t>                   }              </a:t>
            </a:r>
          </a:p>
          <a:p>
            <a:r>
              <a:rPr lang="en-IN" dirty="0"/>
              <a:t>          }      </a:t>
            </a:r>
          </a:p>
          <a:p>
            <a:r>
              <a:rPr lang="en-IN" dirty="0"/>
              <a:t>     return </a:t>
            </a:r>
            <a:r>
              <a:rPr lang="en-IN" dirty="0" err="1"/>
              <a:t>prev</a:t>
            </a:r>
            <a:r>
              <a:rPr lang="en-IN" dirty="0"/>
              <a:t>;       </a:t>
            </a:r>
          </a:p>
          <a:p>
            <a:r>
              <a:rPr lang="en-IN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245882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793</Words>
  <Application>Microsoft Office PowerPoint</Application>
  <PresentationFormat>Widescreen</PresentationFormat>
  <Paragraphs>110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gupta</dc:creator>
  <cp:lastModifiedBy>Rahul gupta</cp:lastModifiedBy>
  <cp:revision>6</cp:revision>
  <dcterms:created xsi:type="dcterms:W3CDTF">2021-03-17T09:25:18Z</dcterms:created>
  <dcterms:modified xsi:type="dcterms:W3CDTF">2021-03-17T10:13:18Z</dcterms:modified>
</cp:coreProperties>
</file>