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>
        <p:scale>
          <a:sx n="75" d="100"/>
          <a:sy n="75" d="100"/>
        </p:scale>
        <p:origin x="79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3C43-D10D-4D5C-B1AC-F623A9E7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4E34-7529-4671-9885-C60B9066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752A-73DB-41B7-8973-30A0AE2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B8DA-997D-4D50-A020-B8414725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2F4D-1528-4D25-BF54-A8D5B47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21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104E-BFED-4C17-913A-9BE9B635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B2EF-4B7A-45D6-BA21-CD887AA7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21AC-F237-4D55-92BA-684CF3CF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01B-0930-42C6-995D-BC79660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40B9E-CF5E-45B5-8DE1-796F3F44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6B90-3DDB-4ED1-8D18-26C8C67F7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4A081-0535-4948-819C-E773FAC0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8837-72A9-4678-82AD-FB1A89C2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E105-452A-4206-8C84-FE96DF2C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B168-A0DC-4204-8876-D7F21B6E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5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BBF0-4D5A-4E1E-BE9E-D1CE4C48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1CE2-1AF1-4C3C-BB81-D40356C6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B3B1-87C1-4EB0-A2D2-A03C482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1FBE-C944-4F30-AE62-D7EF36BF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E67F-B042-41B6-972A-39E8474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799-5218-4E0A-9534-B6302F69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ECDB-155C-4718-964A-DFA72A94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136C-3BE3-4ADE-87AC-068542F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D7E8-0DE4-4B15-8AD1-7ED6640C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BBA4-A55F-4E7F-A15F-BF5F1BA3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1323-58CE-4DDF-BDFD-F235B8D6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2790-10A6-4749-98A0-9436E2B9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76812-5A2C-4089-A095-1A609192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0E7B-BE76-4592-9C7D-219FBD16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C62B-F252-44CF-ABE9-54D7848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E746-522F-417F-8CB6-E06BDD87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0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AF42-BE57-47D2-AF9B-7D02A020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EBA9-8B52-4E2E-BA11-4552B192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9E24-6044-458C-8A8B-FAD122C6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604E-CB30-4168-8C77-B0226DFF0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00BD0-EE6C-448F-BBB3-63DB3988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4661-8E79-483A-B0DA-A9FA1A01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6C33D-111C-4047-A297-34052647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97E02-5883-4255-BB37-D78A92A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8E21-7C71-416A-BDEF-3DF626B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4CAB-C93C-4554-9ABA-436E2B7D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F3E84-57B0-4269-8085-9F840F41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F6AAB-3395-4286-BEB4-A7FA666C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3E8C-3CE5-40A5-B2F2-B012816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AE85A-273C-464C-A3DC-A109F4B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1C15-7655-45F2-8B1B-0D4B80FC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3D87-6144-4357-88DB-18A0E84E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0B88-9C3A-48E5-B471-A84C299D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12CE-183E-4FB3-B513-92D8BAC42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DFB1-1864-476A-8BE8-115DC705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8FAC-06D9-4DD0-8A28-25EE8000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8312-A549-43C4-B931-7158A6A8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80C3-F30E-4C12-B97B-7DDD932D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71731-8674-4B6D-AA39-227EAD7A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F3E0-FA7E-4EDF-A5F3-C9754AC5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971B-17CC-46F7-8B62-79129B3E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14D-55BF-42AB-9664-8F6CDB93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B8839-0575-471C-93C6-16A1AED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A7BC-70E8-40F3-BDCB-4985051E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B99E-4C20-4192-870E-DFEA2DF3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CE0A-20CC-4380-ADD0-F07766E09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AA8C-0C60-4C7C-880B-1189E5836598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6DE5-3D2A-4555-9243-2077CB5B9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D8B6-F4EF-494C-9043-D5DE173E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8583-28DA-43F5-8FAB-214A877DC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07EEF-1A3B-4099-B8D4-45591A712D66}"/>
              </a:ext>
            </a:extLst>
          </p:cNvPr>
          <p:cNvSpPr txBox="1"/>
          <p:nvPr/>
        </p:nvSpPr>
        <p:spPr>
          <a:xfrm>
            <a:off x="504265" y="802421"/>
            <a:ext cx="6353735" cy="47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Find First Node In A loop</a:t>
            </a:r>
          </a:p>
          <a:p>
            <a:endParaRPr lang="en-IN" dirty="0"/>
          </a:p>
          <a:p>
            <a:r>
              <a:rPr lang="en-IN" dirty="0"/>
              <a:t>Step-1 Check Loop Exist or not</a:t>
            </a:r>
          </a:p>
          <a:p>
            <a:r>
              <a:rPr lang="en-IN" dirty="0"/>
              <a:t>Step 2-if not exist then return null</a:t>
            </a:r>
          </a:p>
          <a:p>
            <a:r>
              <a:rPr lang="en-IN" dirty="0"/>
              <a:t>Step-3 if exist then ,initialize a slow pointer to head ,fast </a:t>
            </a:r>
            <a:r>
              <a:rPr lang="en-IN" dirty="0" err="1"/>
              <a:t>ba</a:t>
            </a:r>
            <a:r>
              <a:rPr lang="en-IN" dirty="0"/>
              <a:t> at its position</a:t>
            </a:r>
          </a:p>
          <a:p>
            <a:r>
              <a:rPr lang="en-IN" dirty="0"/>
              <a:t>Step -4 Move both pointer </a:t>
            </a:r>
            <a:r>
              <a:rPr lang="en-IN" dirty="0" err="1"/>
              <a:t>alow</a:t>
            </a:r>
            <a:r>
              <a:rPr lang="en-IN" dirty="0"/>
              <a:t> and fast one node at a time</a:t>
            </a:r>
          </a:p>
          <a:p>
            <a:r>
              <a:rPr lang="en-IN" dirty="0"/>
              <a:t>Step 5- meeting point of both pointer is the start of the loop (</a:t>
            </a:r>
            <a:r>
              <a:rPr lang="en-IN" dirty="0" err="1"/>
              <a:t>i.e.first</a:t>
            </a:r>
            <a:r>
              <a:rPr lang="en-IN" dirty="0"/>
              <a:t> node in a loop)</a:t>
            </a:r>
          </a:p>
          <a:p>
            <a:r>
              <a:rPr lang="en-IN" dirty="0"/>
              <a:t>Step 6:let’s enjoy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87BFD-A501-4FFE-AD4E-3E45A633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70" y="1289684"/>
            <a:ext cx="3729990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91433-F3B5-402C-ABCC-A825E74E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28" y="1795145"/>
            <a:ext cx="32635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20EB7-EC84-46D7-B286-BD86D8B8E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119520"/>
            <a:ext cx="590437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18272-D19F-46ED-BBCD-C3E5A681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120"/>
            <a:ext cx="5477371" cy="67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00ECF7-0AA8-4C6C-A947-1ED078711F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15" y="373125"/>
            <a:ext cx="5956325" cy="53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C40FA-9BBD-4AAB-8F1A-C69E8ABC95D9}"/>
              </a:ext>
            </a:extLst>
          </p:cNvPr>
          <p:cNvSpPr txBox="1"/>
          <p:nvPr/>
        </p:nvSpPr>
        <p:spPr>
          <a:xfrm>
            <a:off x="518160" y="1405295"/>
            <a:ext cx="5211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Check  Loop  Exist or not:</a:t>
            </a:r>
          </a:p>
          <a:p>
            <a:r>
              <a:rPr lang="en-IN" dirty="0" err="1"/>
              <a:t>Floy’d</a:t>
            </a:r>
            <a:r>
              <a:rPr lang="en-IN" dirty="0"/>
              <a:t> Cycle-Finding </a:t>
            </a:r>
            <a:r>
              <a:rPr lang="en-IN" dirty="0" err="1"/>
              <a:t>Alogrithm-Fatsest</a:t>
            </a:r>
            <a:r>
              <a:rPr lang="en-IN" dirty="0"/>
              <a:t> Method</a:t>
            </a:r>
          </a:p>
          <a:p>
            <a:r>
              <a:rPr lang="en-IN" dirty="0"/>
              <a:t>Step -1 : Traverse linked list using Two Pointers</a:t>
            </a:r>
          </a:p>
          <a:p>
            <a:r>
              <a:rPr lang="en-IN" dirty="0"/>
              <a:t>Step-2: Move Fast pointer by two node at a time &amp;</a:t>
            </a:r>
          </a:p>
          <a:p>
            <a:r>
              <a:rPr lang="en-IN" dirty="0"/>
              <a:t>              slow pointer by one pointer at a time</a:t>
            </a:r>
          </a:p>
          <a:p>
            <a:r>
              <a:rPr lang="en-IN" dirty="0"/>
              <a:t>Step 3: if they meet at the same node then loop exist </a:t>
            </a:r>
          </a:p>
          <a:p>
            <a:r>
              <a:rPr lang="en-IN" dirty="0"/>
              <a:t>              otherwise loop not exist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5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</dc:creator>
  <cp:lastModifiedBy>Rahul gupta</cp:lastModifiedBy>
  <cp:revision>3</cp:revision>
  <dcterms:created xsi:type="dcterms:W3CDTF">2021-03-13T09:34:42Z</dcterms:created>
  <dcterms:modified xsi:type="dcterms:W3CDTF">2021-03-13T10:01:45Z</dcterms:modified>
</cp:coreProperties>
</file>