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36" name="PlaceHolder 2"/>
          <p:cNvSpPr>
            <a:spLocks noGrp="1"/>
          </p:cNvSpPr>
          <p:nvPr>
            <p:ph type="body"/>
          </p:nvPr>
        </p:nvSpPr>
        <p:spPr>
          <a:xfrm>
            <a:off x="490680" y="182448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37" name="PlaceHolder 3"/>
          <p:cNvSpPr>
            <a:spLocks noGrp="1"/>
          </p:cNvSpPr>
          <p:nvPr>
            <p:ph type="body"/>
          </p:nvPr>
        </p:nvSpPr>
        <p:spPr>
          <a:xfrm>
            <a:off x="490680" y="407160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39"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0"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1" name="PlaceHolder 4"/>
          <p:cNvSpPr>
            <a:spLocks noGrp="1"/>
          </p:cNvSpPr>
          <p:nvPr>
            <p:ph type="body"/>
          </p:nvPr>
        </p:nvSpPr>
        <p:spPr>
          <a:xfrm>
            <a:off x="49068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2" name="PlaceHolder 5"/>
          <p:cNvSpPr>
            <a:spLocks noGrp="1"/>
          </p:cNvSpPr>
          <p:nvPr>
            <p:ph type="body"/>
          </p:nvPr>
        </p:nvSpPr>
        <p:spPr>
          <a:xfrm>
            <a:off x="466416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44" name="PlaceHolder 2"/>
          <p:cNvSpPr>
            <a:spLocks noGrp="1"/>
          </p:cNvSpPr>
          <p:nvPr>
            <p:ph type="body"/>
          </p:nvPr>
        </p:nvSpPr>
        <p:spPr>
          <a:xfrm>
            <a:off x="49068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5" name="PlaceHolder 3"/>
          <p:cNvSpPr>
            <a:spLocks noGrp="1"/>
          </p:cNvSpPr>
          <p:nvPr>
            <p:ph type="body"/>
          </p:nvPr>
        </p:nvSpPr>
        <p:spPr>
          <a:xfrm>
            <a:off x="324468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6" name="PlaceHolder 4"/>
          <p:cNvSpPr>
            <a:spLocks noGrp="1"/>
          </p:cNvSpPr>
          <p:nvPr>
            <p:ph type="body"/>
          </p:nvPr>
        </p:nvSpPr>
        <p:spPr>
          <a:xfrm>
            <a:off x="599904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7" name="PlaceHolder 5"/>
          <p:cNvSpPr>
            <a:spLocks noGrp="1"/>
          </p:cNvSpPr>
          <p:nvPr>
            <p:ph type="body"/>
          </p:nvPr>
        </p:nvSpPr>
        <p:spPr>
          <a:xfrm>
            <a:off x="49068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8" name="PlaceHolder 6"/>
          <p:cNvSpPr>
            <a:spLocks noGrp="1"/>
          </p:cNvSpPr>
          <p:nvPr>
            <p:ph type="body"/>
          </p:nvPr>
        </p:nvSpPr>
        <p:spPr>
          <a:xfrm>
            <a:off x="324468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49" name="PlaceHolder 7"/>
          <p:cNvSpPr>
            <a:spLocks noGrp="1"/>
          </p:cNvSpPr>
          <p:nvPr>
            <p:ph type="body"/>
          </p:nvPr>
        </p:nvSpPr>
        <p:spPr>
          <a:xfrm>
            <a:off x="599904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59" name="PlaceHolder 2"/>
          <p:cNvSpPr>
            <a:spLocks noGrp="1"/>
          </p:cNvSpPr>
          <p:nvPr>
            <p:ph type="subTitle"/>
          </p:nvPr>
        </p:nvSpPr>
        <p:spPr>
          <a:xfrm>
            <a:off x="490680" y="1824480"/>
            <a:ext cx="8145000" cy="430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61" name="PlaceHolder 2"/>
          <p:cNvSpPr>
            <a:spLocks noGrp="1"/>
          </p:cNvSpPr>
          <p:nvPr>
            <p:ph type="body"/>
          </p:nvPr>
        </p:nvSpPr>
        <p:spPr>
          <a:xfrm>
            <a:off x="490680" y="1824480"/>
            <a:ext cx="8145000" cy="430128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63" name="PlaceHolder 2"/>
          <p:cNvSpPr>
            <a:spLocks noGrp="1"/>
          </p:cNvSpPr>
          <p:nvPr>
            <p:ph type="body"/>
          </p:nvPr>
        </p:nvSpPr>
        <p:spPr>
          <a:xfrm>
            <a:off x="49068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64" name="PlaceHolder 3"/>
          <p:cNvSpPr>
            <a:spLocks noGrp="1"/>
          </p:cNvSpPr>
          <p:nvPr>
            <p:ph type="body"/>
          </p:nvPr>
        </p:nvSpPr>
        <p:spPr>
          <a:xfrm>
            <a:off x="466416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507960" y="211680"/>
            <a:ext cx="7082640" cy="3357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68"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69" name="PlaceHolder 3"/>
          <p:cNvSpPr>
            <a:spLocks noGrp="1"/>
          </p:cNvSpPr>
          <p:nvPr>
            <p:ph type="body"/>
          </p:nvPr>
        </p:nvSpPr>
        <p:spPr>
          <a:xfrm>
            <a:off x="466416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70" name="PlaceHolder 4"/>
          <p:cNvSpPr>
            <a:spLocks noGrp="1"/>
          </p:cNvSpPr>
          <p:nvPr>
            <p:ph type="body"/>
          </p:nvPr>
        </p:nvSpPr>
        <p:spPr>
          <a:xfrm>
            <a:off x="49068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15" name="PlaceHolder 2"/>
          <p:cNvSpPr>
            <a:spLocks noGrp="1"/>
          </p:cNvSpPr>
          <p:nvPr>
            <p:ph type="subTitle"/>
          </p:nvPr>
        </p:nvSpPr>
        <p:spPr>
          <a:xfrm>
            <a:off x="490680" y="1824480"/>
            <a:ext cx="8145000" cy="430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72" name="PlaceHolder 2"/>
          <p:cNvSpPr>
            <a:spLocks noGrp="1"/>
          </p:cNvSpPr>
          <p:nvPr>
            <p:ph type="body"/>
          </p:nvPr>
        </p:nvSpPr>
        <p:spPr>
          <a:xfrm>
            <a:off x="49068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73"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74" name="PlaceHolder 4"/>
          <p:cNvSpPr>
            <a:spLocks noGrp="1"/>
          </p:cNvSpPr>
          <p:nvPr>
            <p:ph type="body"/>
          </p:nvPr>
        </p:nvSpPr>
        <p:spPr>
          <a:xfrm>
            <a:off x="466416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76"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77"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78" name="PlaceHolder 4"/>
          <p:cNvSpPr>
            <a:spLocks noGrp="1"/>
          </p:cNvSpPr>
          <p:nvPr>
            <p:ph type="body"/>
          </p:nvPr>
        </p:nvSpPr>
        <p:spPr>
          <a:xfrm>
            <a:off x="490680" y="407160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80" name="PlaceHolder 2"/>
          <p:cNvSpPr>
            <a:spLocks noGrp="1"/>
          </p:cNvSpPr>
          <p:nvPr>
            <p:ph type="body"/>
          </p:nvPr>
        </p:nvSpPr>
        <p:spPr>
          <a:xfrm>
            <a:off x="490680" y="182448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81" name="PlaceHolder 3"/>
          <p:cNvSpPr>
            <a:spLocks noGrp="1"/>
          </p:cNvSpPr>
          <p:nvPr>
            <p:ph type="body"/>
          </p:nvPr>
        </p:nvSpPr>
        <p:spPr>
          <a:xfrm>
            <a:off x="490680" y="407160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83"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84"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85" name="PlaceHolder 4"/>
          <p:cNvSpPr>
            <a:spLocks noGrp="1"/>
          </p:cNvSpPr>
          <p:nvPr>
            <p:ph type="body"/>
          </p:nvPr>
        </p:nvSpPr>
        <p:spPr>
          <a:xfrm>
            <a:off x="49068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86" name="PlaceHolder 5"/>
          <p:cNvSpPr>
            <a:spLocks noGrp="1"/>
          </p:cNvSpPr>
          <p:nvPr>
            <p:ph type="body"/>
          </p:nvPr>
        </p:nvSpPr>
        <p:spPr>
          <a:xfrm>
            <a:off x="466416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88" name="PlaceHolder 2"/>
          <p:cNvSpPr>
            <a:spLocks noGrp="1"/>
          </p:cNvSpPr>
          <p:nvPr>
            <p:ph type="body"/>
          </p:nvPr>
        </p:nvSpPr>
        <p:spPr>
          <a:xfrm>
            <a:off x="49068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89" name="PlaceHolder 3"/>
          <p:cNvSpPr>
            <a:spLocks noGrp="1"/>
          </p:cNvSpPr>
          <p:nvPr>
            <p:ph type="body"/>
          </p:nvPr>
        </p:nvSpPr>
        <p:spPr>
          <a:xfrm>
            <a:off x="324468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90" name="PlaceHolder 4"/>
          <p:cNvSpPr>
            <a:spLocks noGrp="1"/>
          </p:cNvSpPr>
          <p:nvPr>
            <p:ph type="body"/>
          </p:nvPr>
        </p:nvSpPr>
        <p:spPr>
          <a:xfrm>
            <a:off x="5999040" y="182448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91" name="PlaceHolder 5"/>
          <p:cNvSpPr>
            <a:spLocks noGrp="1"/>
          </p:cNvSpPr>
          <p:nvPr>
            <p:ph type="body"/>
          </p:nvPr>
        </p:nvSpPr>
        <p:spPr>
          <a:xfrm>
            <a:off x="49068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92" name="PlaceHolder 6"/>
          <p:cNvSpPr>
            <a:spLocks noGrp="1"/>
          </p:cNvSpPr>
          <p:nvPr>
            <p:ph type="body"/>
          </p:nvPr>
        </p:nvSpPr>
        <p:spPr>
          <a:xfrm>
            <a:off x="324468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93" name="PlaceHolder 7"/>
          <p:cNvSpPr>
            <a:spLocks noGrp="1"/>
          </p:cNvSpPr>
          <p:nvPr>
            <p:ph type="body"/>
          </p:nvPr>
        </p:nvSpPr>
        <p:spPr>
          <a:xfrm>
            <a:off x="5999040" y="4071600"/>
            <a:ext cx="26226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17" name="PlaceHolder 2"/>
          <p:cNvSpPr>
            <a:spLocks noGrp="1"/>
          </p:cNvSpPr>
          <p:nvPr>
            <p:ph type="body"/>
          </p:nvPr>
        </p:nvSpPr>
        <p:spPr>
          <a:xfrm>
            <a:off x="490680" y="1824480"/>
            <a:ext cx="8145000" cy="430128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19" name="PlaceHolder 2"/>
          <p:cNvSpPr>
            <a:spLocks noGrp="1"/>
          </p:cNvSpPr>
          <p:nvPr>
            <p:ph type="body"/>
          </p:nvPr>
        </p:nvSpPr>
        <p:spPr>
          <a:xfrm>
            <a:off x="49068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20" name="PlaceHolder 3"/>
          <p:cNvSpPr>
            <a:spLocks noGrp="1"/>
          </p:cNvSpPr>
          <p:nvPr>
            <p:ph type="body"/>
          </p:nvPr>
        </p:nvSpPr>
        <p:spPr>
          <a:xfrm>
            <a:off x="466416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7960" y="211680"/>
            <a:ext cx="7082640" cy="3357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24"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25" name="PlaceHolder 3"/>
          <p:cNvSpPr>
            <a:spLocks noGrp="1"/>
          </p:cNvSpPr>
          <p:nvPr>
            <p:ph type="body"/>
          </p:nvPr>
        </p:nvSpPr>
        <p:spPr>
          <a:xfrm>
            <a:off x="466416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26" name="PlaceHolder 4"/>
          <p:cNvSpPr>
            <a:spLocks noGrp="1"/>
          </p:cNvSpPr>
          <p:nvPr>
            <p:ph type="body"/>
          </p:nvPr>
        </p:nvSpPr>
        <p:spPr>
          <a:xfrm>
            <a:off x="49068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28" name="PlaceHolder 2"/>
          <p:cNvSpPr>
            <a:spLocks noGrp="1"/>
          </p:cNvSpPr>
          <p:nvPr>
            <p:ph type="body"/>
          </p:nvPr>
        </p:nvSpPr>
        <p:spPr>
          <a:xfrm>
            <a:off x="490680" y="1824480"/>
            <a:ext cx="3974400" cy="430128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29"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30" name="PlaceHolder 4"/>
          <p:cNvSpPr>
            <a:spLocks noGrp="1"/>
          </p:cNvSpPr>
          <p:nvPr>
            <p:ph type="body"/>
          </p:nvPr>
        </p:nvSpPr>
        <p:spPr>
          <a:xfrm>
            <a:off x="4664160" y="407160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7960" y="211680"/>
            <a:ext cx="7082640" cy="723960"/>
          </a:xfrm>
          <a:prstGeom prst="rect">
            <a:avLst/>
          </a:prstGeom>
        </p:spPr>
        <p:txBody>
          <a:bodyPr lIns="0" rIns="0" tIns="0" bIns="0" anchor="ctr"/>
          <a:p>
            <a:endParaRPr b="0" lang="en-US" sz="1800" spc="-1" strike="noStrike">
              <a:solidFill>
                <a:srgbClr val="000000"/>
              </a:solidFill>
              <a:latin typeface="Oswald"/>
            </a:endParaRPr>
          </a:p>
        </p:txBody>
      </p:sp>
      <p:sp>
        <p:nvSpPr>
          <p:cNvPr id="32" name="PlaceHolder 2"/>
          <p:cNvSpPr>
            <a:spLocks noGrp="1"/>
          </p:cNvSpPr>
          <p:nvPr>
            <p:ph type="body"/>
          </p:nvPr>
        </p:nvSpPr>
        <p:spPr>
          <a:xfrm>
            <a:off x="49068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33" name="PlaceHolder 3"/>
          <p:cNvSpPr>
            <a:spLocks noGrp="1"/>
          </p:cNvSpPr>
          <p:nvPr>
            <p:ph type="body"/>
          </p:nvPr>
        </p:nvSpPr>
        <p:spPr>
          <a:xfrm>
            <a:off x="4664160" y="1824480"/>
            <a:ext cx="3974400" cy="2051640"/>
          </a:xfrm>
          <a:prstGeom prst="rect">
            <a:avLst/>
          </a:prstGeom>
        </p:spPr>
        <p:txBody>
          <a:bodyPr lIns="0" rIns="0" tIns="0" bIns="0">
            <a:normAutofit/>
          </a:bodyPr>
          <a:p>
            <a:endParaRPr b="1" lang="en-US" sz="1800" spc="-1" strike="noStrike">
              <a:solidFill>
                <a:srgbClr val="595959"/>
              </a:solidFill>
              <a:latin typeface="Oswald-light"/>
            </a:endParaRPr>
          </a:p>
        </p:txBody>
      </p:sp>
      <p:sp>
        <p:nvSpPr>
          <p:cNvPr id="34" name="PlaceHolder 4"/>
          <p:cNvSpPr>
            <a:spLocks noGrp="1"/>
          </p:cNvSpPr>
          <p:nvPr>
            <p:ph type="body"/>
          </p:nvPr>
        </p:nvSpPr>
        <p:spPr>
          <a:xfrm>
            <a:off x="490680" y="4071600"/>
            <a:ext cx="8145000" cy="2051640"/>
          </a:xfrm>
          <a:prstGeom prst="rect">
            <a:avLst/>
          </a:prstGeom>
        </p:spPr>
        <p:txBody>
          <a:bodyPr lIns="0" rIns="0" tIns="0" bIns="0">
            <a:normAutofit/>
          </a:bodyPr>
          <a:p>
            <a:endParaRPr b="1" lang="en-US" sz="1800" spc="-1" strike="noStrike">
              <a:solidFill>
                <a:srgbClr val="595959"/>
              </a:solidFill>
              <a:latin typeface="Oswald-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a5227">
            <a:alpha val="35000"/>
          </a:srgbClr>
        </a:solidFill>
      </p:bgPr>
    </p:bg>
    <p:spTree>
      <p:nvGrpSpPr>
        <p:cNvPr id="1" name=""/>
        <p:cNvGrpSpPr/>
        <p:nvPr/>
      </p:nvGrpSpPr>
      <p:grpSpPr>
        <a:xfrm>
          <a:off x="0" y="0"/>
          <a:ext cx="0" cy="0"/>
          <a:chOff x="0" y="0"/>
          <a:chExt cx="0" cy="0"/>
        </a:xfrm>
      </p:grpSpPr>
      <p:sp>
        <p:nvSpPr>
          <p:cNvPr id="0" name="CustomShape 1" hidden="1"/>
          <p:cNvSpPr/>
          <p:nvPr/>
        </p:nvSpPr>
        <p:spPr>
          <a:xfrm>
            <a:off x="0" y="0"/>
            <a:ext cx="9143640" cy="1117080"/>
          </a:xfrm>
          <a:prstGeom prst="rect">
            <a:avLst/>
          </a:prstGeom>
          <a:gradFill rotWithShape="0">
            <a:gsLst>
              <a:gs pos="74000">
                <a:schemeClr val="tx2"/>
              </a:gs>
              <a:gs pos="100000">
                <a:schemeClr val="tx2">
                  <a:lumMod val="75000"/>
                </a:schemeClr>
              </a:gs>
            </a:gsLst>
            <a:lin ang="5400000"/>
          </a:gradFill>
          <a:ln>
            <a:noFill/>
          </a:ln>
        </p:spPr>
        <p:style>
          <a:lnRef idx="1">
            <a:schemeClr val="accent1"/>
          </a:lnRef>
          <a:fillRef idx="3">
            <a:schemeClr val="accent1"/>
          </a:fillRef>
          <a:effectRef idx="0">
            <a:schemeClr val="accent1"/>
          </a:effectRef>
          <a:fontRef idx="minor"/>
        </p:style>
      </p:sp>
      <p:pic>
        <p:nvPicPr>
          <p:cNvPr id="1" name="Picture 2" descr=""/>
          <p:cNvPicPr/>
          <p:nvPr/>
        </p:nvPicPr>
        <p:blipFill>
          <a:blip r:embed="rId2"/>
          <a:srcRect l="0" t="0" r="0" b="83689"/>
          <a:stretch/>
        </p:blipFill>
        <p:spPr>
          <a:xfrm>
            <a:off x="0" y="0"/>
            <a:ext cx="9148320" cy="1117080"/>
          </a:xfrm>
          <a:prstGeom prst="rect">
            <a:avLst/>
          </a:prstGeom>
          <a:ln>
            <a:noFill/>
          </a:ln>
        </p:spPr>
      </p:pic>
      <p:sp>
        <p:nvSpPr>
          <p:cNvPr id="2" name="CustomShape 2" hidden="1"/>
          <p:cNvSpPr/>
          <p:nvPr/>
        </p:nvSpPr>
        <p:spPr>
          <a:xfrm>
            <a:off x="0" y="1117440"/>
            <a:ext cx="9143640" cy="59040"/>
          </a:xfrm>
          <a:prstGeom prst="rect">
            <a:avLst/>
          </a:prstGeom>
          <a:solidFill>
            <a:schemeClr val="bg2">
              <a:alpha val="19999"/>
              <a:lumMod val="10000"/>
            </a:schemeClr>
          </a:solidFill>
          <a:ln>
            <a:noFill/>
          </a:ln>
        </p:spPr>
        <p:style>
          <a:lnRef idx="1">
            <a:schemeClr val="accent1"/>
          </a:lnRef>
          <a:fillRef idx="3">
            <a:schemeClr val="accent1"/>
          </a:fillRef>
          <a:effectRef idx="0">
            <a:schemeClr val="accent1"/>
          </a:effectRef>
          <a:fontRef idx="minor"/>
        </p:style>
      </p:sp>
      <p:pic>
        <p:nvPicPr>
          <p:cNvPr id="3" name="Picture 208" descr=""/>
          <p:cNvPicPr/>
          <p:nvPr/>
        </p:nvPicPr>
        <p:blipFill>
          <a:blip r:embed="rId3"/>
          <a:stretch/>
        </p:blipFill>
        <p:spPr>
          <a:xfrm>
            <a:off x="7920" y="0"/>
            <a:ext cx="9143640" cy="6857640"/>
          </a:xfrm>
          <a:prstGeom prst="rect">
            <a:avLst/>
          </a:prstGeom>
          <a:ln>
            <a:noFill/>
          </a:ln>
        </p:spPr>
      </p:pic>
      <p:pic>
        <p:nvPicPr>
          <p:cNvPr id="4" name="Picture 209" descr=""/>
          <p:cNvPicPr/>
          <p:nvPr/>
        </p:nvPicPr>
        <p:blipFill>
          <a:blip r:embed="rId4"/>
          <a:stretch/>
        </p:blipFill>
        <p:spPr>
          <a:xfrm>
            <a:off x="22680" y="0"/>
            <a:ext cx="9143640" cy="6857640"/>
          </a:xfrm>
          <a:prstGeom prst="rect">
            <a:avLst/>
          </a:prstGeom>
          <a:ln>
            <a:noFill/>
          </a:ln>
        </p:spPr>
      </p:pic>
      <p:sp>
        <p:nvSpPr>
          <p:cNvPr id="5" name="CustomShape 3"/>
          <p:cNvSpPr/>
          <p:nvPr/>
        </p:nvSpPr>
        <p:spPr>
          <a:xfrm>
            <a:off x="848880" y="841680"/>
            <a:ext cx="7490880" cy="5224680"/>
          </a:xfrm>
          <a:prstGeom prst="rect">
            <a:avLst/>
          </a:prstGeom>
          <a:gradFill rotWithShape="0">
            <a:gsLst>
              <a:gs pos="74000">
                <a:schemeClr val="tx2"/>
              </a:gs>
              <a:gs pos="100000">
                <a:schemeClr val="tx2">
                  <a:lumMod val="75000"/>
                </a:schemeClr>
              </a:gs>
            </a:gsLst>
            <a:lin ang="5400000"/>
          </a:gradFill>
          <a:ln>
            <a:noFill/>
          </a:ln>
        </p:spPr>
        <p:style>
          <a:lnRef idx="1">
            <a:schemeClr val="accent1"/>
          </a:lnRef>
          <a:fillRef idx="3">
            <a:schemeClr val="accent1"/>
          </a:fillRef>
          <a:effectRef idx="0">
            <a:schemeClr val="accent1"/>
          </a:effectRef>
          <a:fontRef idx="minor"/>
        </p:style>
      </p:sp>
      <p:pic>
        <p:nvPicPr>
          <p:cNvPr id="6" name="Picture 2" descr=""/>
          <p:cNvPicPr/>
          <p:nvPr/>
        </p:nvPicPr>
        <p:blipFill>
          <a:blip r:embed="rId5"/>
          <a:srcRect l="9280" t="13026" r="8839" b="12306"/>
          <a:stretch/>
        </p:blipFill>
        <p:spPr>
          <a:xfrm>
            <a:off x="848880" y="893160"/>
            <a:ext cx="7490880" cy="5120280"/>
          </a:xfrm>
          <a:prstGeom prst="rect">
            <a:avLst/>
          </a:prstGeom>
          <a:ln>
            <a:noFill/>
          </a:ln>
        </p:spPr>
      </p:pic>
      <p:sp>
        <p:nvSpPr>
          <p:cNvPr id="7" name="CustomShape 4"/>
          <p:cNvSpPr/>
          <p:nvPr/>
        </p:nvSpPr>
        <p:spPr>
          <a:xfrm>
            <a:off x="798120" y="790920"/>
            <a:ext cx="7612560" cy="5326560"/>
          </a:xfrm>
          <a:prstGeom prst="rect">
            <a:avLst/>
          </a:prstGeom>
          <a:noFill/>
          <a:ln w="216000">
            <a:solidFill>
              <a:schemeClr val="bg2"/>
            </a:solidFill>
            <a:miter/>
          </a:ln>
          <a:effectLst>
            <a:outerShdw blurRad="50800" dir="2700000" dist="38100">
              <a:schemeClr val="accent1">
                <a:alpha val="30000"/>
                <a:lumMod val="50000"/>
              </a:schemeClr>
            </a:outerShdw>
          </a:effectLst>
        </p:spPr>
        <p:style>
          <a:lnRef idx="1">
            <a:schemeClr val="accent1"/>
          </a:lnRef>
          <a:fillRef idx="3">
            <a:schemeClr val="accent1"/>
          </a:fillRef>
          <a:effectRef idx="0">
            <a:schemeClr val="accent1"/>
          </a:effectRef>
          <a:fontRef idx="minor"/>
        </p:style>
      </p:sp>
      <p:sp>
        <p:nvSpPr>
          <p:cNvPr id="8" name="PlaceHolder 5"/>
          <p:cNvSpPr>
            <a:spLocks noGrp="1"/>
          </p:cNvSpPr>
          <p:nvPr>
            <p:ph type="title"/>
          </p:nvPr>
        </p:nvSpPr>
        <p:spPr>
          <a:xfrm>
            <a:off x="1263960" y="3331080"/>
            <a:ext cx="5528520" cy="1469520"/>
          </a:xfrm>
          <a:prstGeom prst="rect">
            <a:avLst/>
          </a:prstGeom>
        </p:spPr>
        <p:txBody>
          <a:bodyPr anchor="b"/>
          <a:p>
            <a:pPr>
              <a:lnSpc>
                <a:spcPct val="100000"/>
              </a:lnSpc>
            </a:pPr>
            <a:r>
              <a:rPr b="0" lang="en-US" sz="4400" spc="-1" strike="noStrike">
                <a:solidFill>
                  <a:srgbClr val="f2f7ee"/>
                </a:solidFill>
                <a:latin typeface="Oswald"/>
              </a:rPr>
              <a:t>Click to edit Master title style</a:t>
            </a:r>
            <a:endParaRPr b="0" lang="en-US" sz="4400" spc="-1" strike="noStrike">
              <a:solidFill>
                <a:srgbClr val="000000"/>
              </a:solidFill>
              <a:latin typeface="Oswald"/>
            </a:endParaRPr>
          </a:p>
        </p:txBody>
      </p:sp>
      <p:sp>
        <p:nvSpPr>
          <p:cNvPr id="9" name="Line 6"/>
          <p:cNvSpPr/>
          <p:nvPr/>
        </p:nvSpPr>
        <p:spPr>
          <a:xfrm>
            <a:off x="1355400" y="4924080"/>
            <a:ext cx="5912640" cy="360"/>
          </a:xfrm>
          <a:prstGeom prst="line">
            <a:avLst/>
          </a:prstGeom>
          <a:ln>
            <a:solidFill>
              <a:schemeClr val="bg2">
                <a:alpha val="55000"/>
              </a:schemeClr>
            </a:solidFill>
            <a:round/>
          </a:ln>
        </p:spPr>
        <p:style>
          <a:lnRef idx="2">
            <a:schemeClr val="accent1"/>
          </a:lnRef>
          <a:fillRef idx="0">
            <a:schemeClr val="accent1"/>
          </a:fillRef>
          <a:effectRef idx="0">
            <a:schemeClr val="accent1"/>
          </a:effectRef>
          <a:fontRef idx="minor"/>
        </p:style>
      </p:sp>
      <p:sp>
        <p:nvSpPr>
          <p:cNvPr id="10" name="PlaceHolder 7"/>
          <p:cNvSpPr>
            <a:spLocks noGrp="1"/>
          </p:cNvSpPr>
          <p:nvPr>
            <p:ph type="sldNum"/>
          </p:nvPr>
        </p:nvSpPr>
        <p:spPr>
          <a:xfrm>
            <a:off x="6502320" y="6356520"/>
            <a:ext cx="2133360" cy="364680"/>
          </a:xfrm>
          <a:prstGeom prst="rect">
            <a:avLst/>
          </a:prstGeom>
        </p:spPr>
        <p:txBody>
          <a:bodyPr anchor="ctr"/>
          <a:p>
            <a:pPr algn="r">
              <a:lnSpc>
                <a:spcPct val="100000"/>
              </a:lnSpc>
            </a:pPr>
            <a:r>
              <a:rPr b="0" lang="en-IN" sz="800" spc="-1" strike="noStrike">
                <a:solidFill>
                  <a:srgbClr val="939393"/>
                </a:solidFill>
                <a:latin typeface="Oswald"/>
              </a:rPr>
              <a:t>&lt;#&gt;</a:t>
            </a:r>
            <a:endParaRPr b="0" lang="en-IN" sz="800" spc="-1" strike="noStrike">
              <a:latin typeface="Times New Roman"/>
            </a:endParaRPr>
          </a:p>
        </p:txBody>
      </p:sp>
      <p:sp>
        <p:nvSpPr>
          <p:cNvPr id="11" name="PlaceHolder 8"/>
          <p:cNvSpPr>
            <a:spLocks noGrp="1"/>
          </p:cNvSpPr>
          <p:nvPr>
            <p:ph type="ftr"/>
          </p:nvPr>
        </p:nvSpPr>
        <p:spPr>
          <a:xfrm>
            <a:off x="3124080" y="6356520"/>
            <a:ext cx="2895120" cy="364680"/>
          </a:xfrm>
          <a:prstGeom prst="rect">
            <a:avLst/>
          </a:prstGeom>
        </p:spPr>
        <p:txBody>
          <a:bodyPr anchor="ctr"/>
          <a:p>
            <a:pPr algn="ctr">
              <a:lnSpc>
                <a:spcPct val="100000"/>
              </a:lnSpc>
            </a:pPr>
            <a:r>
              <a:rPr b="0" lang="en-IN" sz="800" spc="-1" strike="noStrike">
                <a:solidFill>
                  <a:srgbClr val="939393"/>
                </a:solidFill>
                <a:latin typeface="Oswald"/>
              </a:rPr>
              <a:t>Footer</a:t>
            </a:r>
            <a:endParaRPr b="0" lang="en-IN" sz="800" spc="-1" strike="noStrike">
              <a:latin typeface="Times New Roman"/>
            </a:endParaRPr>
          </a:p>
        </p:txBody>
      </p:sp>
      <p:sp>
        <p:nvSpPr>
          <p:cNvPr id="12" name="PlaceHolder 9"/>
          <p:cNvSpPr>
            <a:spLocks noGrp="1"/>
          </p:cNvSpPr>
          <p:nvPr>
            <p:ph type="dt"/>
          </p:nvPr>
        </p:nvSpPr>
        <p:spPr>
          <a:xfrm>
            <a:off x="490680" y="6356520"/>
            <a:ext cx="2133360" cy="364680"/>
          </a:xfrm>
          <a:prstGeom prst="rect">
            <a:avLst/>
          </a:prstGeom>
        </p:spPr>
        <p:txBody>
          <a:bodyPr anchor="ctr"/>
          <a:p>
            <a:pPr>
              <a:lnSpc>
                <a:spcPct val="100000"/>
              </a:lnSpc>
            </a:pPr>
            <a:r>
              <a:rPr b="0" lang="en-IN" sz="800" spc="-1" strike="noStrike">
                <a:solidFill>
                  <a:srgbClr val="939393"/>
                </a:solidFill>
                <a:latin typeface="Oswald"/>
              </a:rPr>
              <a:t>Date</a:t>
            </a:r>
            <a:endParaRPr b="0" lang="en-IN" sz="800" spc="-1" strike="noStrike">
              <a:latin typeface="Times New Roman"/>
            </a:endParaRPr>
          </a:p>
        </p:txBody>
      </p:sp>
      <p:sp>
        <p:nvSpPr>
          <p:cNvPr id="13"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1800" spc="-1" strike="noStrike">
                <a:solidFill>
                  <a:srgbClr val="595959"/>
                </a:solidFill>
                <a:latin typeface="Oswald-light"/>
              </a:rPr>
              <a:t>Click to edit the outline text format</a:t>
            </a:r>
            <a:endParaRPr b="1" lang="en-US" sz="1800" spc="-1" strike="noStrike">
              <a:solidFill>
                <a:srgbClr val="595959"/>
              </a:solidFill>
              <a:latin typeface="Oswald-light"/>
            </a:endParaRPr>
          </a:p>
          <a:p>
            <a:pPr lvl="1" marL="864000" indent="-324000">
              <a:spcBef>
                <a:spcPts val="1134"/>
              </a:spcBef>
              <a:buClr>
                <a:srgbClr val="000000"/>
              </a:buClr>
              <a:buSzPct val="75000"/>
              <a:buFont typeface="Symbol" charset="2"/>
              <a:buChar char=""/>
            </a:pPr>
            <a:r>
              <a:rPr b="1" lang="en-US" sz="1400" spc="-1" strike="noStrike">
                <a:solidFill>
                  <a:srgbClr val="595959"/>
                </a:solidFill>
                <a:latin typeface="Oswald-light"/>
              </a:rPr>
              <a:t>Second Outline Level</a:t>
            </a:r>
            <a:endParaRPr b="1" lang="en-US" sz="1400" spc="-1" strike="noStrike">
              <a:solidFill>
                <a:srgbClr val="595959"/>
              </a:solidFill>
              <a:latin typeface="Oswald-light"/>
            </a:endParaRPr>
          </a:p>
          <a:p>
            <a:pPr lvl="2" marL="1296000" indent="-288000">
              <a:spcBef>
                <a:spcPts val="850"/>
              </a:spcBef>
              <a:buClr>
                <a:srgbClr val="000000"/>
              </a:buClr>
              <a:buSzPct val="45000"/>
              <a:buFont typeface="Wingdings" charset="2"/>
              <a:buChar char=""/>
            </a:pPr>
            <a:r>
              <a:rPr b="1" i="1" lang="en-US" sz="1200" spc="-1" strike="noStrike">
                <a:solidFill>
                  <a:srgbClr val="595959"/>
                </a:solidFill>
                <a:latin typeface="Oswald-light"/>
              </a:rPr>
              <a:t>Third Outline Level</a:t>
            </a:r>
            <a:endParaRPr b="1" i="1" lang="en-US" sz="1200" spc="-1" strike="noStrike">
              <a:solidFill>
                <a:srgbClr val="595959"/>
              </a:solidFill>
              <a:latin typeface="Oswald-light"/>
            </a:endParaRPr>
          </a:p>
          <a:p>
            <a:pPr lvl="3" marL="1728000" indent="-216000">
              <a:spcBef>
                <a:spcPts val="567"/>
              </a:spcBef>
              <a:buClr>
                <a:srgbClr val="000000"/>
              </a:buClr>
              <a:buSzPct val="75000"/>
              <a:buFont typeface="Symbol" charset="2"/>
              <a:buChar char=""/>
            </a:pPr>
            <a:r>
              <a:rPr b="1" lang="en-US" sz="1000" spc="-1" strike="noStrike">
                <a:solidFill>
                  <a:srgbClr val="595959"/>
                </a:solidFill>
                <a:latin typeface="Oswald-light"/>
              </a:rPr>
              <a:t>Fourth Outline Level</a:t>
            </a:r>
            <a:endParaRPr b="1" lang="en-US" sz="1000" spc="-1" strike="noStrike">
              <a:solidFill>
                <a:srgbClr val="595959"/>
              </a:solidFill>
              <a:latin typeface="Oswald-light"/>
            </a:endParaRPr>
          </a:p>
          <a:p>
            <a:pPr lvl="4" marL="2160000" indent="-216000">
              <a:spcBef>
                <a:spcPts val="283"/>
              </a:spcBef>
              <a:buClr>
                <a:srgbClr val="000000"/>
              </a:buClr>
              <a:buSzPct val="45000"/>
              <a:buFont typeface="Wingdings" charset="2"/>
              <a:buChar char=""/>
            </a:pPr>
            <a:r>
              <a:rPr b="1" lang="en-US" sz="2000" spc="-1" strike="noStrike">
                <a:solidFill>
                  <a:srgbClr val="595959"/>
                </a:solidFill>
                <a:latin typeface="Oswald-light"/>
              </a:rPr>
              <a:t>Fifth Outline Level</a:t>
            </a:r>
            <a:endParaRPr b="1" lang="en-US" sz="2000" spc="-1" strike="noStrike">
              <a:solidFill>
                <a:srgbClr val="595959"/>
              </a:solidFill>
              <a:latin typeface="Oswald-light"/>
            </a:endParaRPr>
          </a:p>
          <a:p>
            <a:pPr lvl="5" marL="2592000" indent="-216000">
              <a:spcBef>
                <a:spcPts val="283"/>
              </a:spcBef>
              <a:buClr>
                <a:srgbClr val="000000"/>
              </a:buClr>
              <a:buSzPct val="45000"/>
              <a:buFont typeface="Wingdings" charset="2"/>
              <a:buChar char=""/>
            </a:pPr>
            <a:r>
              <a:rPr b="1" lang="en-US" sz="2000" spc="-1" strike="noStrike">
                <a:solidFill>
                  <a:srgbClr val="595959"/>
                </a:solidFill>
                <a:latin typeface="Oswald-light"/>
              </a:rPr>
              <a:t>Sixth Outline Level</a:t>
            </a:r>
            <a:endParaRPr b="1" lang="en-US" sz="2000" spc="-1" strike="noStrike">
              <a:solidFill>
                <a:srgbClr val="595959"/>
              </a:solidFill>
              <a:latin typeface="Oswald-light"/>
            </a:endParaRPr>
          </a:p>
          <a:p>
            <a:pPr lvl="6" marL="3024000" indent="-216000">
              <a:spcBef>
                <a:spcPts val="283"/>
              </a:spcBef>
              <a:buClr>
                <a:srgbClr val="000000"/>
              </a:buClr>
              <a:buSzPct val="45000"/>
              <a:buFont typeface="Wingdings" charset="2"/>
              <a:buChar char=""/>
            </a:pPr>
            <a:r>
              <a:rPr b="1" lang="en-US" sz="2000" spc="-1" strike="noStrike">
                <a:solidFill>
                  <a:srgbClr val="595959"/>
                </a:solidFill>
                <a:latin typeface="Oswald-light"/>
              </a:rPr>
              <a:t>Seventh Outline Level</a:t>
            </a:r>
            <a:endParaRPr b="1" lang="en-US" sz="2000" spc="-1" strike="noStrike">
              <a:solidFill>
                <a:srgbClr val="595959"/>
              </a:solidFill>
              <a:latin typeface="Oswald-light"/>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7ee"/>
        </a:solidFill>
      </p:bgPr>
    </p:bg>
    <p:spTree>
      <p:nvGrpSpPr>
        <p:cNvPr id="1" name=""/>
        <p:cNvGrpSpPr/>
        <p:nvPr/>
      </p:nvGrpSpPr>
      <p:grpSpPr>
        <a:xfrm>
          <a:off x="0" y="0"/>
          <a:ext cx="0" cy="0"/>
          <a:chOff x="0" y="0"/>
          <a:chExt cx="0" cy="0"/>
        </a:xfrm>
      </p:grpSpPr>
      <p:sp>
        <p:nvSpPr>
          <p:cNvPr id="50" name="CustomShape 1"/>
          <p:cNvSpPr/>
          <p:nvPr/>
        </p:nvSpPr>
        <p:spPr>
          <a:xfrm>
            <a:off x="0" y="0"/>
            <a:ext cx="9143640" cy="1117080"/>
          </a:xfrm>
          <a:prstGeom prst="rect">
            <a:avLst/>
          </a:prstGeom>
          <a:gradFill rotWithShape="0">
            <a:gsLst>
              <a:gs pos="74000">
                <a:schemeClr val="tx2"/>
              </a:gs>
              <a:gs pos="100000">
                <a:schemeClr val="tx2">
                  <a:lumMod val="75000"/>
                </a:schemeClr>
              </a:gs>
            </a:gsLst>
            <a:lin ang="5400000"/>
          </a:gradFill>
          <a:ln>
            <a:noFill/>
          </a:ln>
        </p:spPr>
        <p:style>
          <a:lnRef idx="1">
            <a:schemeClr val="accent1"/>
          </a:lnRef>
          <a:fillRef idx="3">
            <a:schemeClr val="accent1"/>
          </a:fillRef>
          <a:effectRef idx="0">
            <a:schemeClr val="accent1"/>
          </a:effectRef>
          <a:fontRef idx="minor"/>
        </p:style>
      </p:sp>
      <p:pic>
        <p:nvPicPr>
          <p:cNvPr id="51" name="Picture 2" descr=""/>
          <p:cNvPicPr/>
          <p:nvPr/>
        </p:nvPicPr>
        <p:blipFill>
          <a:blip r:embed="rId2"/>
          <a:srcRect l="0" t="0" r="0" b="83689"/>
          <a:stretch/>
        </p:blipFill>
        <p:spPr>
          <a:xfrm>
            <a:off x="0" y="0"/>
            <a:ext cx="9148320" cy="1117080"/>
          </a:xfrm>
          <a:prstGeom prst="rect">
            <a:avLst/>
          </a:prstGeom>
          <a:ln>
            <a:noFill/>
          </a:ln>
        </p:spPr>
      </p:pic>
      <p:sp>
        <p:nvSpPr>
          <p:cNvPr id="52" name="CustomShape 2"/>
          <p:cNvSpPr/>
          <p:nvPr/>
        </p:nvSpPr>
        <p:spPr>
          <a:xfrm>
            <a:off x="0" y="1117440"/>
            <a:ext cx="9143640" cy="59040"/>
          </a:xfrm>
          <a:prstGeom prst="rect">
            <a:avLst/>
          </a:prstGeom>
          <a:solidFill>
            <a:schemeClr val="bg2">
              <a:alpha val="19999"/>
              <a:lumMod val="10000"/>
            </a:schemeClr>
          </a:solidFill>
          <a:ln>
            <a:noFill/>
          </a:ln>
        </p:spPr>
        <p:style>
          <a:lnRef idx="1">
            <a:schemeClr val="accent1"/>
          </a:lnRef>
          <a:fillRef idx="3">
            <a:schemeClr val="accent1"/>
          </a:fillRef>
          <a:effectRef idx="0">
            <a:schemeClr val="accent1"/>
          </a:effectRef>
          <a:fontRef idx="minor"/>
        </p:style>
      </p:sp>
      <p:sp>
        <p:nvSpPr>
          <p:cNvPr id="53" name="PlaceHolder 3"/>
          <p:cNvSpPr>
            <a:spLocks noGrp="1"/>
          </p:cNvSpPr>
          <p:nvPr>
            <p:ph type="title"/>
          </p:nvPr>
        </p:nvSpPr>
        <p:spPr>
          <a:xfrm>
            <a:off x="507960" y="211680"/>
            <a:ext cx="7082640" cy="723960"/>
          </a:xfrm>
          <a:prstGeom prst="rect">
            <a:avLst/>
          </a:prstGeom>
        </p:spPr>
        <p:txBody>
          <a:bodyPr/>
          <a:p>
            <a:pPr>
              <a:lnSpc>
                <a:spcPct val="100000"/>
              </a:lnSpc>
            </a:pPr>
            <a:r>
              <a:rPr b="0" lang="en-US" sz="3000" spc="-1" strike="noStrike">
                <a:solidFill>
                  <a:srgbClr val="f2f7ee"/>
                </a:solidFill>
                <a:latin typeface="Oswald"/>
              </a:rPr>
              <a:t>Click to edit Master title style</a:t>
            </a:r>
            <a:endParaRPr b="0" lang="en-US" sz="3000" spc="-1" strike="noStrike">
              <a:solidFill>
                <a:srgbClr val="000000"/>
              </a:solidFill>
              <a:latin typeface="Oswald"/>
            </a:endParaRPr>
          </a:p>
        </p:txBody>
      </p:sp>
      <p:sp>
        <p:nvSpPr>
          <p:cNvPr id="54" name="PlaceHolder 4"/>
          <p:cNvSpPr>
            <a:spLocks noGrp="1"/>
          </p:cNvSpPr>
          <p:nvPr>
            <p:ph type="body"/>
          </p:nvPr>
        </p:nvSpPr>
        <p:spPr>
          <a:xfrm>
            <a:off x="490680" y="1824480"/>
            <a:ext cx="8145000" cy="4301280"/>
          </a:xfrm>
          <a:prstGeom prst="rect">
            <a:avLst/>
          </a:prstGeom>
        </p:spPr>
        <p:txBody>
          <a:bodyPr tIns="93600">
            <a:normAutofit/>
          </a:bodyPr>
          <a:p>
            <a:pPr marL="342000" indent="-342720">
              <a:lnSpc>
                <a:spcPct val="120000"/>
              </a:lnSpc>
              <a:spcBef>
                <a:spcPts val="1199"/>
              </a:spcBef>
              <a:buClr>
                <a:srgbClr val="404243"/>
              </a:buClr>
              <a:buFont typeface="Oswald"/>
              <a:buChar char="•"/>
            </a:pPr>
            <a:r>
              <a:rPr b="1" lang="en-US" sz="1800" spc="-1" strike="noStrike">
                <a:solidFill>
                  <a:srgbClr val="595959"/>
                </a:solidFill>
                <a:latin typeface="Oswald-light"/>
              </a:rPr>
              <a:t>Click to edit Master text styles</a:t>
            </a:r>
            <a:endParaRPr b="1" lang="en-US" sz="1800" spc="-1" strike="noStrike">
              <a:solidFill>
                <a:srgbClr val="595959"/>
              </a:solidFill>
              <a:latin typeface="Oswald-light"/>
            </a:endParaRPr>
          </a:p>
          <a:p>
            <a:pPr lvl="1" marL="539640" indent="-228240">
              <a:lnSpc>
                <a:spcPct val="100000"/>
              </a:lnSpc>
              <a:spcBef>
                <a:spcPts val="320"/>
              </a:spcBef>
              <a:buClr>
                <a:srgbClr val="404243"/>
              </a:buClr>
              <a:buFont typeface="Oswald"/>
              <a:buChar char="•"/>
            </a:pPr>
            <a:r>
              <a:rPr b="1" i="1" lang="en-US" sz="1600" spc="-1" strike="noStrike">
                <a:solidFill>
                  <a:srgbClr val="595959"/>
                </a:solidFill>
                <a:latin typeface="Oswald-light"/>
              </a:rPr>
              <a:t>Second level</a:t>
            </a:r>
            <a:endParaRPr b="1" lang="en-US" sz="1600" spc="-1" strike="noStrike">
              <a:solidFill>
                <a:srgbClr val="595959"/>
              </a:solidFill>
              <a:latin typeface="Oswald-light"/>
            </a:endParaRPr>
          </a:p>
          <a:p>
            <a:pPr lvl="2" marL="777240" indent="-228240">
              <a:lnSpc>
                <a:spcPct val="100000"/>
              </a:lnSpc>
              <a:spcBef>
                <a:spcPts val="281"/>
              </a:spcBef>
              <a:buClr>
                <a:srgbClr val="404243"/>
              </a:buClr>
              <a:buFont typeface="Oswald"/>
              <a:buChar char="•"/>
            </a:pPr>
            <a:r>
              <a:rPr b="1" lang="en-US" sz="1400" spc="-1" strike="noStrike">
                <a:solidFill>
                  <a:srgbClr val="595959"/>
                </a:solidFill>
                <a:latin typeface="Oswald-light"/>
              </a:rPr>
              <a:t>Third level</a:t>
            </a:r>
            <a:endParaRPr b="1" i="1" lang="en-US" sz="1400" spc="-1" strike="noStrike">
              <a:solidFill>
                <a:srgbClr val="595959"/>
              </a:solidFill>
              <a:latin typeface="Oswald-light"/>
            </a:endParaRPr>
          </a:p>
          <a:p>
            <a:pPr lvl="3" marL="960120" indent="-228240">
              <a:lnSpc>
                <a:spcPct val="100000"/>
              </a:lnSpc>
              <a:spcBef>
                <a:spcPts val="241"/>
              </a:spcBef>
              <a:buClr>
                <a:srgbClr val="404243"/>
              </a:buClr>
              <a:buFont typeface="Oswald"/>
              <a:buChar char="•"/>
            </a:pPr>
            <a:r>
              <a:rPr b="1" i="1" lang="en-US" sz="1200" spc="-1" strike="noStrike">
                <a:solidFill>
                  <a:srgbClr val="595959"/>
                </a:solidFill>
                <a:latin typeface="Oswald-light"/>
              </a:rPr>
              <a:t>Fourth level</a:t>
            </a:r>
            <a:endParaRPr b="1" lang="en-US" sz="1200" spc="-1" strike="noStrike">
              <a:solidFill>
                <a:srgbClr val="595959"/>
              </a:solidFill>
              <a:latin typeface="Oswald-light"/>
            </a:endParaRPr>
          </a:p>
          <a:p>
            <a:pPr lvl="4" marL="1143000" indent="-228240">
              <a:lnSpc>
                <a:spcPct val="100000"/>
              </a:lnSpc>
              <a:spcBef>
                <a:spcPts val="201"/>
              </a:spcBef>
              <a:buClr>
                <a:srgbClr val="404243"/>
              </a:buClr>
              <a:buFont typeface="Oswald"/>
              <a:buChar char="•"/>
            </a:pPr>
            <a:r>
              <a:rPr b="1" lang="en-US" sz="1000" spc="-1" strike="noStrike">
                <a:solidFill>
                  <a:srgbClr val="595959"/>
                </a:solidFill>
                <a:latin typeface="Oswald-light"/>
              </a:rPr>
              <a:t>Fifth level</a:t>
            </a:r>
            <a:endParaRPr b="1" lang="en-US" sz="1000" spc="-1" strike="noStrike">
              <a:solidFill>
                <a:srgbClr val="595959"/>
              </a:solidFill>
              <a:latin typeface="Oswald-light"/>
            </a:endParaRPr>
          </a:p>
        </p:txBody>
      </p:sp>
      <p:sp>
        <p:nvSpPr>
          <p:cNvPr id="55" name="PlaceHolder 5"/>
          <p:cNvSpPr>
            <a:spLocks noGrp="1"/>
          </p:cNvSpPr>
          <p:nvPr>
            <p:ph type="dt"/>
          </p:nvPr>
        </p:nvSpPr>
        <p:spPr>
          <a:xfrm>
            <a:off x="490680" y="6356520"/>
            <a:ext cx="2133360" cy="364680"/>
          </a:xfrm>
          <a:prstGeom prst="rect">
            <a:avLst/>
          </a:prstGeom>
        </p:spPr>
        <p:txBody>
          <a:bodyPr anchor="ctr"/>
          <a:p>
            <a:pPr>
              <a:lnSpc>
                <a:spcPct val="100000"/>
              </a:lnSpc>
            </a:pPr>
            <a:r>
              <a:rPr b="0" lang="en-IN" sz="800" spc="-1" strike="noStrike">
                <a:solidFill>
                  <a:srgbClr val="595959"/>
                </a:solidFill>
                <a:latin typeface="Oswald"/>
              </a:rPr>
              <a:t>Date</a:t>
            </a:r>
            <a:endParaRPr b="0" lang="en-IN" sz="800" spc="-1" strike="noStrike">
              <a:latin typeface="Times New Roman"/>
            </a:endParaRPr>
          </a:p>
        </p:txBody>
      </p:sp>
      <p:sp>
        <p:nvSpPr>
          <p:cNvPr id="56" name="PlaceHolder 6"/>
          <p:cNvSpPr>
            <a:spLocks noGrp="1"/>
          </p:cNvSpPr>
          <p:nvPr>
            <p:ph type="ftr"/>
          </p:nvPr>
        </p:nvSpPr>
        <p:spPr>
          <a:xfrm>
            <a:off x="3124080" y="6356520"/>
            <a:ext cx="2895120" cy="364680"/>
          </a:xfrm>
          <a:prstGeom prst="rect">
            <a:avLst/>
          </a:prstGeom>
        </p:spPr>
        <p:txBody>
          <a:bodyPr anchor="ctr"/>
          <a:p>
            <a:pPr algn="ctr">
              <a:lnSpc>
                <a:spcPct val="100000"/>
              </a:lnSpc>
            </a:pPr>
            <a:r>
              <a:rPr b="0" lang="en-IN" sz="800" spc="-1" strike="noStrike">
                <a:solidFill>
                  <a:srgbClr val="595959"/>
                </a:solidFill>
                <a:latin typeface="Oswald"/>
              </a:rPr>
              <a:t>Footer</a:t>
            </a:r>
            <a:endParaRPr b="0" lang="en-IN" sz="800" spc="-1" strike="noStrike">
              <a:latin typeface="Times New Roman"/>
            </a:endParaRPr>
          </a:p>
        </p:txBody>
      </p:sp>
      <p:sp>
        <p:nvSpPr>
          <p:cNvPr id="57" name="PlaceHolder 7"/>
          <p:cNvSpPr>
            <a:spLocks noGrp="1"/>
          </p:cNvSpPr>
          <p:nvPr>
            <p:ph type="sldNum"/>
          </p:nvPr>
        </p:nvSpPr>
        <p:spPr>
          <a:xfrm>
            <a:off x="6502320" y="6356520"/>
            <a:ext cx="2133360" cy="364680"/>
          </a:xfrm>
          <a:prstGeom prst="rect">
            <a:avLst/>
          </a:prstGeom>
        </p:spPr>
        <p:txBody>
          <a:bodyPr anchor="ctr"/>
          <a:p>
            <a:pPr algn="r">
              <a:lnSpc>
                <a:spcPct val="100000"/>
              </a:lnSpc>
            </a:pPr>
            <a:r>
              <a:rPr b="0" lang="en-IN" sz="800" spc="-1" strike="noStrike">
                <a:solidFill>
                  <a:srgbClr val="595959"/>
                </a:solidFill>
                <a:latin typeface="Oswald"/>
              </a:rPr>
              <a:t>&lt;#&gt;</a:t>
            </a:r>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n.wikipedia.org/wiki/Data_Encryption_Standard"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536840" y="1386360"/>
            <a:ext cx="5255280" cy="2684520"/>
          </a:xfrm>
          <a:prstGeom prst="rect">
            <a:avLst/>
          </a:prstGeom>
          <a:noFill/>
          <a:ln>
            <a:noFill/>
          </a:ln>
        </p:spPr>
        <p:txBody>
          <a:bodyPr anchor="b"/>
          <a:p>
            <a:pPr>
              <a:lnSpc>
                <a:spcPct val="100000"/>
              </a:lnSpc>
            </a:pPr>
            <a:r>
              <a:rPr b="0" lang="en-US" sz="4400" spc="-1" strike="noStrike">
                <a:solidFill>
                  <a:srgbClr val="f2f7ee"/>
                </a:solidFill>
                <a:latin typeface="Oswald"/>
              </a:rPr>
              <a:t>Image Encryption and Decryption Using Triple DES</a:t>
            </a:r>
            <a:endParaRPr b="0" lang="en-US" sz="4400" spc="-1" strike="noStrike">
              <a:solidFill>
                <a:srgbClr val="000000"/>
              </a:solidFill>
              <a:latin typeface="Oswald"/>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7960" y="211680"/>
            <a:ext cx="7082640" cy="723960"/>
          </a:xfrm>
          <a:prstGeom prst="rect">
            <a:avLst/>
          </a:prstGeom>
          <a:noFill/>
          <a:ln>
            <a:noFill/>
          </a:ln>
        </p:spPr>
        <p:txBody>
          <a:bodyPr lIns="0" rIns="0" tIns="0" bIns="0" anchor="ctr"/>
          <a:p>
            <a:endParaRPr b="0" lang="en-US" sz="1800" spc="-1" strike="noStrike">
              <a:solidFill>
                <a:srgbClr val="000000"/>
              </a:solidFill>
              <a:latin typeface="Oswald"/>
            </a:endParaRPr>
          </a:p>
        </p:txBody>
      </p:sp>
      <p:sp>
        <p:nvSpPr>
          <p:cNvPr id="111" name="TextShape 2"/>
          <p:cNvSpPr txBox="1"/>
          <p:nvPr/>
        </p:nvSpPr>
        <p:spPr>
          <a:xfrm>
            <a:off x="490680" y="182448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
        <p:nvSpPr>
          <p:cNvPr id="112" name="TextShape 3"/>
          <p:cNvSpPr txBox="1"/>
          <p:nvPr/>
        </p:nvSpPr>
        <p:spPr>
          <a:xfrm>
            <a:off x="3244680" y="182448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
        <p:nvSpPr>
          <p:cNvPr id="113" name="TextShape 4"/>
          <p:cNvSpPr txBox="1"/>
          <p:nvPr/>
        </p:nvSpPr>
        <p:spPr>
          <a:xfrm>
            <a:off x="5999040" y="182448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
        <p:nvSpPr>
          <p:cNvPr id="114" name="TextShape 5"/>
          <p:cNvSpPr txBox="1"/>
          <p:nvPr/>
        </p:nvSpPr>
        <p:spPr>
          <a:xfrm>
            <a:off x="490680" y="407160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
        <p:nvSpPr>
          <p:cNvPr id="115" name="TextShape 6"/>
          <p:cNvSpPr txBox="1"/>
          <p:nvPr/>
        </p:nvSpPr>
        <p:spPr>
          <a:xfrm>
            <a:off x="3244680" y="407160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
        <p:nvSpPr>
          <p:cNvPr id="116" name="TextShape 7"/>
          <p:cNvSpPr txBox="1"/>
          <p:nvPr/>
        </p:nvSpPr>
        <p:spPr>
          <a:xfrm>
            <a:off x="5999040" y="4071600"/>
            <a:ext cx="2622600" cy="2051640"/>
          </a:xfrm>
          <a:prstGeom prst="rect">
            <a:avLst/>
          </a:prstGeom>
          <a:noFill/>
          <a:ln>
            <a:noFill/>
          </a:ln>
        </p:spPr>
        <p:txBody>
          <a:bodyPr lIns="0" rIns="0" tIns="0" bIns="0">
            <a:normAutofit/>
          </a:bodyPr>
          <a:p>
            <a:endParaRPr b="1" lang="en-US" sz="1800" spc="-1" strike="noStrike">
              <a:solidFill>
                <a:srgbClr val="595959"/>
              </a:solidFill>
              <a:latin typeface="Oswald-light"/>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What is Encryption?</a:t>
            </a:r>
            <a:endParaRPr b="0" lang="en-US" sz="3000" spc="-1" strike="noStrike">
              <a:solidFill>
                <a:srgbClr val="000000"/>
              </a:solidFill>
              <a:latin typeface="Oswald"/>
            </a:endParaRPr>
          </a:p>
        </p:txBody>
      </p:sp>
      <p:sp>
        <p:nvSpPr>
          <p:cNvPr id="96" name="TextShape 2"/>
          <p:cNvSpPr txBox="1"/>
          <p:nvPr/>
        </p:nvSpPr>
        <p:spPr>
          <a:xfrm>
            <a:off x="163800" y="1414080"/>
            <a:ext cx="8754480" cy="4881600"/>
          </a:xfrm>
          <a:prstGeom prst="rect">
            <a:avLst/>
          </a:prstGeom>
          <a:gradFill rotWithShape="0">
            <a:gsLst>
              <a:gs pos="0">
                <a:srgbClr val="9b6981"/>
              </a:gs>
              <a:gs pos="100000">
                <a:srgbClr val="baa1ac"/>
              </a:gs>
            </a:gsLst>
            <a:lin ang="2700000"/>
          </a:gradFill>
          <a:ln>
            <a:noFill/>
          </a:ln>
        </p:spPr>
        <p:txBody>
          <a:bodyPr tIns="93600"/>
          <a:p>
            <a:pPr>
              <a:lnSpc>
                <a:spcPct val="120000"/>
              </a:lnSpc>
              <a:spcBef>
                <a:spcPts val="1199"/>
              </a:spcBef>
            </a:pPr>
            <a:r>
              <a:rPr b="1" lang="en-US" sz="2200" spc="-1" strike="noStrike">
                <a:solidFill>
                  <a:srgbClr val="595959"/>
                </a:solidFill>
                <a:latin typeface="Source Sans Pro"/>
              </a:rPr>
              <a:t>• </a:t>
            </a:r>
            <a:r>
              <a:rPr b="1" lang="en-US" sz="2200" spc="-1" strike="noStrike">
                <a:solidFill>
                  <a:srgbClr val="595959"/>
                </a:solidFill>
                <a:latin typeface="Oswald"/>
              </a:rPr>
              <a:t>Encryption</a:t>
            </a:r>
            <a:endParaRPr b="1" lang="en-US" sz="2200" spc="-1" strike="noStrike">
              <a:solidFill>
                <a:srgbClr val="595959"/>
              </a:solidFill>
              <a:latin typeface="Oswald-light"/>
            </a:endParaRPr>
          </a:p>
          <a:p>
            <a:pPr lvl="1" marL="187920" algn="just">
              <a:lnSpc>
                <a:spcPct val="100000"/>
              </a:lnSpc>
              <a:spcBef>
                <a:spcPts val="400"/>
              </a:spcBef>
              <a:buClr>
                <a:srgbClr val="404243"/>
              </a:buClr>
              <a:buFont typeface="Oswald"/>
              <a:buChar char="•"/>
            </a:pPr>
            <a:r>
              <a:rPr b="0" lang="en-US" sz="2000" spc="-1" strike="noStrike">
                <a:solidFill>
                  <a:srgbClr val="595959"/>
                </a:solidFill>
                <a:latin typeface="Oswald"/>
              </a:rPr>
              <a:t> </a:t>
            </a:r>
            <a:r>
              <a:rPr b="0" lang="en-US" sz="2000" spc="-1" strike="noStrike">
                <a:solidFill>
                  <a:srgbClr val="595959"/>
                </a:solidFill>
                <a:latin typeface="Oswald"/>
              </a:rPr>
              <a:t>Encryption is a process which uses a finite set of instruction called an algorithm to covert original message, known as plain text ,into cipher text its encrypted form.</a:t>
            </a:r>
            <a:endParaRPr b="1" lang="en-US" sz="2000" spc="-1" strike="noStrike">
              <a:solidFill>
                <a:srgbClr val="595959"/>
              </a:solidFill>
              <a:latin typeface="Oswald-light"/>
            </a:endParaRPr>
          </a:p>
          <a:p>
            <a:pPr lvl="1" marL="187920" algn="just">
              <a:lnSpc>
                <a:spcPct val="100000"/>
              </a:lnSpc>
              <a:spcBef>
                <a:spcPts val="400"/>
              </a:spcBef>
              <a:buClr>
                <a:srgbClr val="404243"/>
              </a:buClr>
              <a:buFont typeface="Oswald"/>
              <a:buChar char="•"/>
            </a:pPr>
            <a:endParaRPr b="1" lang="en-US" sz="2000" spc="-1" strike="noStrike">
              <a:solidFill>
                <a:srgbClr val="595959"/>
              </a:solidFill>
              <a:latin typeface="Oswald-light"/>
            </a:endParaRPr>
          </a:p>
          <a:p>
            <a:pPr lvl="1" marL="187920" algn="just">
              <a:lnSpc>
                <a:spcPct val="100000"/>
              </a:lnSpc>
              <a:spcBef>
                <a:spcPts val="400"/>
              </a:spcBef>
              <a:buClr>
                <a:srgbClr val="404243"/>
              </a:buClr>
              <a:buFont typeface="Oswald"/>
              <a:buChar char="•"/>
            </a:pPr>
            <a:r>
              <a:rPr b="0" lang="en-US" sz="2000" spc="-1" strike="noStrike">
                <a:solidFill>
                  <a:srgbClr val="595959"/>
                </a:solidFill>
                <a:latin typeface="Oswald"/>
              </a:rPr>
              <a:t> </a:t>
            </a:r>
            <a:r>
              <a:rPr b="0" lang="en-US" sz="2000" spc="-1" strike="noStrike">
                <a:solidFill>
                  <a:srgbClr val="595959"/>
                </a:solidFill>
                <a:latin typeface="Oswald"/>
              </a:rPr>
              <a:t>Cryptographic algorithms normally require a set of characters called a key to encrypt or decrypt data.</a:t>
            </a:r>
            <a:endParaRPr b="1" lang="en-US" sz="2000" spc="-1" strike="noStrike">
              <a:solidFill>
                <a:srgbClr val="595959"/>
              </a:solidFill>
              <a:latin typeface="Oswald-light"/>
            </a:endParaRPr>
          </a:p>
          <a:p>
            <a:pPr lvl="1" marL="187920" algn="just">
              <a:lnSpc>
                <a:spcPct val="100000"/>
              </a:lnSpc>
              <a:spcBef>
                <a:spcPts val="400"/>
              </a:spcBef>
              <a:buClr>
                <a:srgbClr val="404243"/>
              </a:buClr>
              <a:buFont typeface="Oswald"/>
              <a:buChar char="•"/>
            </a:pPr>
            <a:endParaRPr b="1" lang="en-US" sz="2000" spc="-1" strike="noStrike">
              <a:solidFill>
                <a:srgbClr val="595959"/>
              </a:solidFill>
              <a:latin typeface="Oswald-light"/>
            </a:endParaRPr>
          </a:p>
          <a:p>
            <a:pPr lvl="1" marL="187920" algn="just">
              <a:lnSpc>
                <a:spcPct val="100000"/>
              </a:lnSpc>
              <a:spcBef>
                <a:spcPts val="400"/>
              </a:spcBef>
              <a:buClr>
                <a:srgbClr val="404243"/>
              </a:buClr>
              <a:buFont typeface="Oswald"/>
              <a:buChar char="•"/>
            </a:pPr>
            <a:r>
              <a:rPr b="0" i="1" lang="en-US" sz="2000" spc="-1" strike="noStrike">
                <a:solidFill>
                  <a:srgbClr val="595959"/>
                </a:solidFill>
                <a:latin typeface="Oswald"/>
              </a:rPr>
              <a:t> </a:t>
            </a:r>
            <a:r>
              <a:rPr b="0" lang="en-US" sz="2000" spc="-1" strike="noStrike">
                <a:solidFill>
                  <a:srgbClr val="595959"/>
                </a:solidFill>
                <a:latin typeface="Oswald"/>
              </a:rPr>
              <a:t>With the help of key and the algorithm we can encrypt or Decrypt the plain text into cipher text and then cipher text and then cipher text back into plain text</a:t>
            </a:r>
            <a:endParaRPr b="1" lang="en-US" sz="2000" spc="-1" strike="noStrike">
              <a:solidFill>
                <a:srgbClr val="595959"/>
              </a:solidFill>
              <a:latin typeface="Oswald-ligh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Image Encryption</a:t>
            </a:r>
            <a:endParaRPr b="0" lang="en-US" sz="3000" spc="-1" strike="noStrike">
              <a:solidFill>
                <a:srgbClr val="000000"/>
              </a:solidFill>
              <a:latin typeface="Oswald"/>
            </a:endParaRPr>
          </a:p>
        </p:txBody>
      </p:sp>
      <p:sp>
        <p:nvSpPr>
          <p:cNvPr id="98" name="TextShape 2"/>
          <p:cNvSpPr txBox="1"/>
          <p:nvPr/>
        </p:nvSpPr>
        <p:spPr>
          <a:xfrm>
            <a:off x="99720" y="1225800"/>
            <a:ext cx="8856720" cy="5197320"/>
          </a:xfrm>
          <a:prstGeom prst="rect">
            <a:avLst/>
          </a:prstGeom>
          <a:gradFill rotWithShape="0">
            <a:gsLst>
              <a:gs pos="0">
                <a:srgbClr val="9b6981"/>
              </a:gs>
              <a:gs pos="100000">
                <a:srgbClr val="baa1ac"/>
              </a:gs>
            </a:gsLst>
            <a:lin ang="2700000"/>
          </a:gradFill>
          <a:ln>
            <a:noFill/>
          </a:ln>
        </p:spPr>
        <p:txBody>
          <a:bodyPr tIns="93600"/>
          <a:p>
            <a:pPr marL="342000" indent="-342720">
              <a:lnSpc>
                <a:spcPct val="120000"/>
              </a:lnSpc>
              <a:spcBef>
                <a:spcPts val="1199"/>
              </a:spcBef>
              <a:buClr>
                <a:srgbClr val="404243"/>
              </a:buClr>
              <a:buFont typeface="Oswald"/>
              <a:buChar char="•"/>
            </a:pPr>
            <a:r>
              <a:rPr b="1" lang="en-US" sz="2400" spc="-1" strike="noStrike">
                <a:solidFill>
                  <a:srgbClr val="595959"/>
                </a:solidFill>
                <a:latin typeface="Oswald"/>
              </a:rPr>
              <a:t>Image Encryption</a:t>
            </a:r>
            <a:endParaRPr b="1" lang="en-US" sz="24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1800" spc="-1" strike="noStrike">
                <a:solidFill>
                  <a:srgbClr val="595959"/>
                </a:solidFill>
                <a:latin typeface="Oswald"/>
              </a:rPr>
              <a:t>Now a days ,information security is becoming more important in data storage and transmission.</a:t>
            </a:r>
            <a:endParaRPr b="1" lang="en-US" sz="18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1800" spc="-1" strike="noStrike">
                <a:solidFill>
                  <a:srgbClr val="595959"/>
                </a:solidFill>
                <a:latin typeface="Oswald"/>
              </a:rPr>
              <a:t>Images are widely used in different processes. Therefore the security of image data from unauthorized uses is important.</a:t>
            </a:r>
            <a:endParaRPr b="1" lang="en-US" sz="18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1800" spc="-1" strike="noStrike">
                <a:solidFill>
                  <a:srgbClr val="595959"/>
                </a:solidFill>
                <a:latin typeface="Oswald"/>
              </a:rPr>
              <a:t>Image encryption plays a important role in the field of information hiding.</a:t>
            </a:r>
            <a:endParaRPr b="1" lang="en-US" sz="18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1800" spc="-1" strike="noStrike">
                <a:solidFill>
                  <a:srgbClr val="595959"/>
                </a:solidFill>
                <a:latin typeface="Oswald"/>
              </a:rPr>
              <a:t>Encryption is the process of converting normal message(plain text) to meaningless(Cipher text).</a:t>
            </a:r>
            <a:endParaRPr b="1" lang="en-US" sz="1800" spc="-1" strike="noStrike">
              <a:solidFill>
                <a:srgbClr val="595959"/>
              </a:solidFill>
              <a:latin typeface="Oswald-light"/>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Image Decryption</a:t>
            </a:r>
            <a:endParaRPr b="0" lang="en-US" sz="3000" spc="-1" strike="noStrike">
              <a:solidFill>
                <a:srgbClr val="000000"/>
              </a:solidFill>
              <a:latin typeface="Oswald"/>
            </a:endParaRPr>
          </a:p>
        </p:txBody>
      </p:sp>
      <p:sp>
        <p:nvSpPr>
          <p:cNvPr id="100" name="TextShape 2"/>
          <p:cNvSpPr txBox="1"/>
          <p:nvPr/>
        </p:nvSpPr>
        <p:spPr>
          <a:xfrm>
            <a:off x="84960" y="1236960"/>
            <a:ext cx="8885880" cy="5252760"/>
          </a:xfrm>
          <a:prstGeom prst="rect">
            <a:avLst/>
          </a:prstGeom>
          <a:gradFill rotWithShape="0">
            <a:gsLst>
              <a:gs pos="0">
                <a:srgbClr val="9b6981"/>
              </a:gs>
              <a:gs pos="100000">
                <a:srgbClr val="baa1ac"/>
              </a:gs>
            </a:gsLst>
            <a:lin ang="2700000"/>
          </a:gradFill>
          <a:ln>
            <a:noFill/>
          </a:ln>
        </p:spPr>
        <p:txBody>
          <a:bodyPr tIns="93600"/>
          <a:p>
            <a:pPr lvl="1" marL="539640" indent="-228240">
              <a:lnSpc>
                <a:spcPct val="100000"/>
              </a:lnSpc>
              <a:spcBef>
                <a:spcPts val="479"/>
              </a:spcBef>
              <a:buClr>
                <a:srgbClr val="404243"/>
              </a:buClr>
              <a:buFont typeface="Oswald"/>
              <a:buChar char="•"/>
            </a:pPr>
            <a:r>
              <a:rPr b="1" lang="en-US" sz="2400" spc="-1" strike="noStrike">
                <a:solidFill>
                  <a:srgbClr val="595959"/>
                </a:solidFill>
                <a:latin typeface="Oswald"/>
              </a:rPr>
              <a:t>Image Decryption</a:t>
            </a:r>
            <a:endParaRPr b="1" lang="en-US" sz="2400" spc="-1" strike="noStrike">
              <a:solidFill>
                <a:srgbClr val="595959"/>
              </a:solidFill>
              <a:latin typeface="Oswald-light"/>
            </a:endParaRPr>
          </a:p>
          <a:p>
            <a:pPr marL="304920">
              <a:lnSpc>
                <a:spcPct val="100000"/>
              </a:lnSpc>
              <a:spcBef>
                <a:spcPts val="479"/>
              </a:spcBef>
            </a:pPr>
            <a:endParaRPr b="1" lang="en-US" sz="2400" spc="-1" strike="noStrike">
              <a:solidFill>
                <a:srgbClr val="595959"/>
              </a:solidFill>
              <a:latin typeface="Oswald-light"/>
            </a:endParaRPr>
          </a:p>
          <a:p>
            <a:pPr lvl="1" marL="539640" indent="-228240">
              <a:lnSpc>
                <a:spcPct val="100000"/>
              </a:lnSpc>
              <a:spcBef>
                <a:spcPts val="400"/>
              </a:spcBef>
              <a:buClr>
                <a:srgbClr val="404243"/>
              </a:buClr>
              <a:buFont typeface="Oswald"/>
              <a:buChar char="•"/>
            </a:pPr>
            <a:r>
              <a:rPr b="0" lang="en-US" sz="2000" spc="-1" strike="noStrike">
                <a:solidFill>
                  <a:srgbClr val="595959"/>
                </a:solidFill>
                <a:latin typeface="Oswald"/>
              </a:rPr>
              <a:t>Image Decryption is the process of converting meaningless message(Ciphertext) into its original form(Plaintext) i.e. Original image.</a:t>
            </a:r>
            <a:endParaRPr b="1" lang="en-US" sz="2000" spc="-1" strike="noStrike">
              <a:solidFill>
                <a:srgbClr val="595959"/>
              </a:solidFill>
              <a:latin typeface="Oswald-light"/>
            </a:endParaRPr>
          </a:p>
          <a:p>
            <a:endParaRPr b="1" lang="en-US" sz="2000" spc="-1" strike="noStrike">
              <a:solidFill>
                <a:srgbClr val="595959"/>
              </a:solidFill>
              <a:latin typeface="Oswald-light"/>
            </a:endParaRPr>
          </a:p>
          <a:p>
            <a:pPr lvl="1" marL="539640" indent="-228240">
              <a:lnSpc>
                <a:spcPct val="100000"/>
              </a:lnSpc>
              <a:spcBef>
                <a:spcPts val="400"/>
              </a:spcBef>
              <a:buClr>
                <a:srgbClr val="404243"/>
              </a:buClr>
              <a:buFont typeface="Oswald"/>
              <a:buChar char="•"/>
            </a:pPr>
            <a:r>
              <a:rPr b="0" lang="en-US" sz="2000" spc="-1" strike="noStrike">
                <a:solidFill>
                  <a:srgbClr val="595959"/>
                </a:solidFill>
                <a:latin typeface="Oswald"/>
              </a:rPr>
              <a:t>Image Decryption can be done with the same key which was used for Encryption of Image.</a:t>
            </a:r>
            <a:endParaRPr b="1" lang="en-US" sz="2000" spc="-1" strike="noStrike">
              <a:solidFill>
                <a:srgbClr val="595959"/>
              </a:solidFill>
              <a:latin typeface="Oswald-light"/>
            </a:endParaRPr>
          </a:p>
          <a:p>
            <a:endParaRPr b="1" lang="en-US" sz="2000" spc="-1" strike="noStrike">
              <a:solidFill>
                <a:srgbClr val="595959"/>
              </a:solidFill>
              <a:latin typeface="Oswald-light"/>
            </a:endParaRPr>
          </a:p>
          <a:p>
            <a:pPr lvl="1" marL="539640" indent="-228240">
              <a:lnSpc>
                <a:spcPct val="100000"/>
              </a:lnSpc>
              <a:spcBef>
                <a:spcPts val="400"/>
              </a:spcBef>
              <a:buClr>
                <a:srgbClr val="404243"/>
              </a:buClr>
              <a:buFont typeface="Oswald"/>
              <a:buChar char="•"/>
            </a:pPr>
            <a:r>
              <a:rPr b="0" lang="en-US" sz="2000" spc="-1" strike="noStrike">
                <a:solidFill>
                  <a:srgbClr val="595959"/>
                </a:solidFill>
                <a:latin typeface="Oswald"/>
              </a:rPr>
              <a:t>Decryption results the original image or file which is securely stored with  a appropriate Key.</a:t>
            </a:r>
            <a:endParaRPr b="1" lang="en-US" sz="2000" spc="-1" strike="noStrike">
              <a:solidFill>
                <a:srgbClr val="595959"/>
              </a:solidFill>
              <a:latin typeface="Oswald-ligh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Triple DES(</a:t>
            </a:r>
            <a:r>
              <a:rPr b="1" lang="en-US" sz="3000" spc="-1" strike="noStrike" u="sng">
                <a:solidFill>
                  <a:srgbClr val="88ccb9"/>
                </a:solidFill>
                <a:uFillTx/>
                <a:latin typeface="arial"/>
                <a:hlinkClick r:id="rId1"/>
              </a:rPr>
              <a:t>Data Encryption Standard)</a:t>
            </a:r>
            <a:endParaRPr b="0" lang="en-US" sz="3000" spc="-1" strike="noStrike">
              <a:solidFill>
                <a:srgbClr val="000000"/>
              </a:solidFill>
              <a:latin typeface="Oswald"/>
            </a:endParaRPr>
          </a:p>
        </p:txBody>
      </p:sp>
      <p:sp>
        <p:nvSpPr>
          <p:cNvPr id="102" name="TextShape 2"/>
          <p:cNvSpPr txBox="1"/>
          <p:nvPr/>
        </p:nvSpPr>
        <p:spPr>
          <a:xfrm>
            <a:off x="172440" y="1356840"/>
            <a:ext cx="8827560" cy="5033880"/>
          </a:xfrm>
          <a:prstGeom prst="rect">
            <a:avLst/>
          </a:prstGeom>
          <a:gradFill rotWithShape="0">
            <a:gsLst>
              <a:gs pos="0">
                <a:srgbClr val="9b6981"/>
              </a:gs>
              <a:gs pos="100000">
                <a:srgbClr val="baa1ac"/>
              </a:gs>
            </a:gsLst>
            <a:lin ang="2700000"/>
          </a:gradFill>
          <a:ln>
            <a:noFill/>
          </a:ln>
        </p:spPr>
        <p:txBody>
          <a:bodyPr tIns="93600"/>
          <a:p>
            <a:pPr marL="342000" indent="-342720">
              <a:lnSpc>
                <a:spcPct val="120000"/>
              </a:lnSpc>
              <a:spcBef>
                <a:spcPts val="1199"/>
              </a:spcBef>
              <a:buClr>
                <a:srgbClr val="404243"/>
              </a:buClr>
              <a:buFont typeface="Oswald"/>
              <a:buChar char="•"/>
            </a:pPr>
            <a:r>
              <a:rPr b="1" lang="en-US" sz="1800" spc="-1" strike="noStrike">
                <a:solidFill>
                  <a:srgbClr val="595959"/>
                </a:solidFill>
                <a:latin typeface="Oswald"/>
              </a:rPr>
              <a:t>Triple DES is the technology used for Encrypt and Decrypt the image.</a:t>
            </a:r>
            <a:endParaRPr b="1" lang="en-US" sz="18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1" lang="en-US" sz="2400" spc="-1" strike="noStrike">
                <a:solidFill>
                  <a:srgbClr val="595959"/>
                </a:solidFill>
                <a:latin typeface="Oswald"/>
              </a:rPr>
              <a:t>Triple DES:</a:t>
            </a:r>
            <a:endParaRPr b="1" lang="en-US" sz="24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2000" spc="-1" strike="noStrike">
                <a:solidFill>
                  <a:srgbClr val="595959"/>
                </a:solidFill>
                <a:latin typeface="Oswald"/>
              </a:rPr>
              <a:t>Triple Data Encryption Standard (DES) is a type of computerized cryptography where block cipher algorithms are applied three times to each data block.The key size is increased in Triple DES to ensure additional security through encryption capabilities.</a:t>
            </a:r>
            <a:endParaRPr b="1" lang="en-US" sz="20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2000" spc="-1" strike="noStrike">
                <a:solidFill>
                  <a:srgbClr val="595959"/>
                </a:solidFill>
                <a:latin typeface="Oswald"/>
              </a:rPr>
              <a:t>It is used in order of increase key length and security.</a:t>
            </a:r>
            <a:endParaRPr b="1" lang="en-US" sz="2000" spc="-1" strike="noStrike">
              <a:solidFill>
                <a:srgbClr val="595959"/>
              </a:solidFill>
              <a:latin typeface="Oswald-light"/>
            </a:endParaRPr>
          </a:p>
          <a:p>
            <a:pPr marL="342000" indent="-342720">
              <a:lnSpc>
                <a:spcPct val="120000"/>
              </a:lnSpc>
              <a:spcBef>
                <a:spcPts val="1199"/>
              </a:spcBef>
              <a:buClr>
                <a:srgbClr val="404243"/>
              </a:buClr>
              <a:buFont typeface="Oswald"/>
              <a:buChar char="•"/>
            </a:pPr>
            <a:r>
              <a:rPr b="0" lang="en-US" sz="2000" spc="-1" strike="noStrike">
                <a:solidFill>
                  <a:srgbClr val="595959"/>
                </a:solidFill>
                <a:latin typeface="Oswald"/>
              </a:rPr>
              <a:t>It has 3 keys for encryption and decryption of data.</a:t>
            </a:r>
            <a:endParaRPr b="1" lang="en-US" sz="2000" spc="-1" strike="noStrike">
              <a:solidFill>
                <a:srgbClr val="595959"/>
              </a:solidFill>
              <a:latin typeface="Oswald-light"/>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Triple DES</a:t>
            </a:r>
            <a:endParaRPr b="0" lang="en-US" sz="3000" spc="-1" strike="noStrike">
              <a:solidFill>
                <a:srgbClr val="000000"/>
              </a:solidFill>
              <a:latin typeface="Oswald"/>
            </a:endParaRPr>
          </a:p>
        </p:txBody>
      </p:sp>
      <p:pic>
        <p:nvPicPr>
          <p:cNvPr id="104" name="Content Placeholder 2" descr=""/>
          <p:cNvPicPr/>
          <p:nvPr/>
        </p:nvPicPr>
        <p:blipFill>
          <a:blip r:embed="rId1">
            <a:extLst>
              <a:ext uri="{BEBA8EAE-BF5A-486C-A8C5-ECC9F3942E4B}">
                <a14:imgProps xmlns:a14="http://schemas.microsoft.com/office/drawing/2010/main">
                  <a14:imgLayer r:embed="">
                    <a14:imgEffect>
                      <a14:brightnessContrast bright="0" contrast="0"/>
                    </a14:imgEffect>
                  </a14:imgLayer>
                </a14:imgProps>
              </a:ext>
            </a:extLst>
          </a:blip>
          <a:srcRect l="0" t="920" r="0" b="-382"/>
          <a:stretch/>
        </p:blipFill>
        <p:spPr>
          <a:xfrm>
            <a:off x="125280" y="1298880"/>
            <a:ext cx="8951400" cy="4727160"/>
          </a:xfrm>
          <a:prstGeom prst="rect">
            <a:avLst/>
          </a:prstGeom>
          <a:ln w="11520">
            <a:noFill/>
          </a:ln>
          <a:effectLst>
            <a:outerShdw blurRad="50800" dir="2700000" dist="19050">
              <a:srgbClr val="5b5b5b"/>
            </a:outerShdw>
          </a:effectLst>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 </a:t>
            </a:r>
            <a:r>
              <a:rPr b="0" lang="en-US" sz="3000" spc="-1" strike="noStrike">
                <a:solidFill>
                  <a:srgbClr val="f2f7ee"/>
                </a:solidFill>
                <a:latin typeface="Oswald"/>
              </a:rPr>
              <a:t>Algorithm of Encrypt and Decrypt:</a:t>
            </a:r>
            <a:endParaRPr b="0" lang="en-US" sz="3000" spc="-1" strike="noStrike">
              <a:solidFill>
                <a:srgbClr val="000000"/>
              </a:solidFill>
              <a:latin typeface="Oswald"/>
            </a:endParaRPr>
          </a:p>
        </p:txBody>
      </p:sp>
      <p:sp>
        <p:nvSpPr>
          <p:cNvPr id="106" name="TextShape 2"/>
          <p:cNvSpPr txBox="1"/>
          <p:nvPr/>
        </p:nvSpPr>
        <p:spPr>
          <a:xfrm>
            <a:off x="187200" y="1415520"/>
            <a:ext cx="8696160" cy="5135760"/>
          </a:xfrm>
          <a:prstGeom prst="rect">
            <a:avLst/>
          </a:prstGeom>
          <a:gradFill rotWithShape="0">
            <a:gsLst>
              <a:gs pos="0">
                <a:srgbClr val="9b6981"/>
              </a:gs>
              <a:gs pos="100000">
                <a:srgbClr val="baa1ac"/>
              </a:gs>
            </a:gsLst>
            <a:lin ang="2700000"/>
          </a:gradFill>
          <a:ln>
            <a:noFill/>
          </a:ln>
        </p:spPr>
        <p:txBody>
          <a:bodyPr tIns="93600">
            <a:normAutofit/>
          </a:bodyPr>
          <a:p>
            <a:pPr lvl="1" marL="539640" indent="-228240">
              <a:lnSpc>
                <a:spcPct val="100000"/>
              </a:lnSpc>
              <a:spcBef>
                <a:spcPts val="320"/>
              </a:spcBef>
              <a:buClr>
                <a:srgbClr val="404243"/>
              </a:buClr>
              <a:buFont typeface="Oswald"/>
              <a:buChar char="•"/>
            </a:pPr>
            <a:r>
              <a:rPr b="1" lang="en-US" sz="1600" spc="-1" strike="noStrike">
                <a:solidFill>
                  <a:srgbClr val="595959"/>
                </a:solidFill>
                <a:latin typeface="Oswald-light"/>
              </a:rPr>
              <a:t>Triple DES ha three keys </a:t>
            </a:r>
            <a:r>
              <a:rPr b="1" lang="en-US" sz="1600" spc="-1" strike="noStrike">
                <a:solidFill>
                  <a:srgbClr val="595959"/>
                </a:solidFill>
                <a:latin typeface="Oswald"/>
              </a:rPr>
              <a:t>K</a:t>
            </a:r>
            <a:r>
              <a:rPr b="1" lang="en-US" sz="1600" spc="-1" strike="noStrike" baseline="-25000">
                <a:solidFill>
                  <a:srgbClr val="595959"/>
                </a:solidFill>
                <a:latin typeface="Oswald"/>
              </a:rPr>
              <a:t>1</a:t>
            </a:r>
            <a:r>
              <a:rPr b="1" lang="en-US" sz="1600" spc="-1" strike="noStrike">
                <a:solidFill>
                  <a:srgbClr val="595959"/>
                </a:solidFill>
                <a:latin typeface="Oswald"/>
              </a:rPr>
              <a:t> ,  K</a:t>
            </a:r>
            <a:r>
              <a:rPr b="1" lang="en-US" sz="1600" spc="-1" strike="noStrike" baseline="-25000">
                <a:solidFill>
                  <a:srgbClr val="595959"/>
                </a:solidFill>
                <a:latin typeface="Oswald"/>
              </a:rPr>
              <a:t>2</a:t>
            </a:r>
            <a:r>
              <a:rPr b="1" lang="en-US" sz="1600" spc="-1" strike="noStrike">
                <a:solidFill>
                  <a:srgbClr val="595959"/>
                </a:solidFill>
                <a:latin typeface="Oswald"/>
              </a:rPr>
              <a:t>  and  K </a:t>
            </a:r>
            <a:r>
              <a:rPr b="1" lang="en-US" sz="1600" spc="-1" strike="noStrike" baseline="-25000">
                <a:solidFill>
                  <a:srgbClr val="595959"/>
                </a:solidFill>
                <a:latin typeface="Oswald"/>
              </a:rPr>
              <a:t>3</a:t>
            </a:r>
            <a:r>
              <a:rPr b="1" lang="en-US" sz="1600" spc="-1" strike="noStrike" baseline="-25000">
                <a:solidFill>
                  <a:srgbClr val="595959"/>
                </a:solidFill>
                <a:latin typeface="Oswald-light"/>
              </a:rPr>
              <a:t> </a:t>
            </a:r>
            <a:r>
              <a:rPr b="1" lang="en-US" sz="1600" spc="-1" strike="noStrike">
                <a:solidFill>
                  <a:srgbClr val="595959"/>
                </a:solidFill>
                <a:latin typeface="Oswald-light"/>
              </a:rPr>
              <a:t>, each of 56 bits.</a:t>
            </a:r>
            <a:r>
              <a:rPr b="1" lang="en-US" sz="1600" spc="-1" strike="noStrike" baseline="-25000">
                <a:solidFill>
                  <a:srgbClr val="595959"/>
                </a:solidFill>
                <a:latin typeface="Oswald-light"/>
              </a:rPr>
              <a:t> </a:t>
            </a:r>
            <a:endParaRPr b="1" lang="en-US" sz="1600" spc="-1" strike="noStrike">
              <a:solidFill>
                <a:srgbClr val="595959"/>
              </a:solidFill>
              <a:latin typeface="Oswald-light"/>
            </a:endParaRPr>
          </a:p>
          <a:p>
            <a:endParaRPr b="1" lang="en-US" sz="1600" spc="-1" strike="noStrike">
              <a:solidFill>
                <a:srgbClr val="595959"/>
              </a:solidFill>
              <a:latin typeface="Oswald-light"/>
            </a:endParaRPr>
          </a:p>
          <a:p>
            <a:pPr marL="304920">
              <a:lnSpc>
                <a:spcPct val="100000"/>
              </a:lnSpc>
              <a:spcBef>
                <a:spcPts val="320"/>
              </a:spcBef>
            </a:pPr>
            <a:r>
              <a:rPr b="0" lang="en-US" sz="1600" spc="-1" strike="noStrike">
                <a:solidFill>
                  <a:srgbClr val="595959"/>
                </a:solidFill>
                <a:latin typeface="Oswald"/>
              </a:rPr>
              <a:t>Step1: Choose Encryption || Decryption</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20"/>
              </a:spcBef>
            </a:pPr>
            <a:r>
              <a:rPr b="0" lang="en-US" sz="1600" spc="-1" strike="noStrike">
                <a:solidFill>
                  <a:srgbClr val="595959"/>
                </a:solidFill>
                <a:latin typeface="Oswald"/>
              </a:rPr>
              <a:t>Step2: Opening file name and image</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20"/>
              </a:spcBef>
            </a:pPr>
            <a:r>
              <a:rPr b="0" lang="en-US" sz="1600" spc="-1" strike="noStrike">
                <a:solidFill>
                  <a:srgbClr val="595959"/>
                </a:solidFill>
                <a:latin typeface="Oswald"/>
              </a:rPr>
              <a:t>Step3: Give password as Key</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20"/>
              </a:spcBef>
            </a:pPr>
            <a:r>
              <a:rPr b="0" lang="en-US" sz="1600" spc="-1" strike="noStrike">
                <a:solidFill>
                  <a:srgbClr val="595959"/>
                </a:solidFill>
                <a:latin typeface="Oswald"/>
              </a:rPr>
              <a:t>Step4: Process Below</a:t>
            </a:r>
            <a:endParaRPr b="1" lang="en-US" sz="1600" spc="-1" strike="noStrike">
              <a:solidFill>
                <a:srgbClr val="595959"/>
              </a:solidFill>
              <a:latin typeface="Oswald-light"/>
            </a:endParaRPr>
          </a:p>
          <a:p>
            <a:pPr marL="304920">
              <a:lnSpc>
                <a:spcPct val="100000"/>
              </a:lnSpc>
              <a:spcBef>
                <a:spcPts val="320"/>
              </a:spcBef>
            </a:pPr>
            <a:r>
              <a:rPr b="1" lang="en-US" sz="1600" spc="-1" strike="noStrike">
                <a:solidFill>
                  <a:srgbClr val="595959"/>
                </a:solidFill>
                <a:latin typeface="Oswald-light"/>
              </a:rPr>
              <a:t> </a:t>
            </a:r>
            <a:endParaRPr b="1" lang="en-US" sz="1600" spc="-1" strike="noStrike">
              <a:solidFill>
                <a:srgbClr val="595959"/>
              </a:solidFill>
              <a:latin typeface="Oswald-light"/>
            </a:endParaRPr>
          </a:p>
          <a:p>
            <a:pPr marL="304920">
              <a:lnSpc>
                <a:spcPct val="100000"/>
              </a:lnSpc>
              <a:spcBef>
                <a:spcPts val="340"/>
              </a:spcBef>
            </a:pPr>
            <a:r>
              <a:rPr b="1" lang="en-US" sz="1600" spc="-1" strike="noStrike">
                <a:solidFill>
                  <a:srgbClr val="595959"/>
                </a:solidFill>
                <a:latin typeface="Calibri"/>
              </a:rPr>
              <a:t>Cipher Text = E</a:t>
            </a:r>
            <a:r>
              <a:rPr b="1" lang="en-US" sz="1700" spc="-1" strike="noStrike" baseline="-25000">
                <a:solidFill>
                  <a:srgbClr val="595959"/>
                </a:solidFill>
                <a:latin typeface="Calibri"/>
              </a:rPr>
              <a:t>K3</a:t>
            </a:r>
            <a:r>
              <a:rPr b="1" lang="en-US" sz="1600" spc="-1" strike="noStrike">
                <a:solidFill>
                  <a:srgbClr val="595959"/>
                </a:solidFill>
                <a:latin typeface="Calibri"/>
              </a:rPr>
              <a:t>(D</a:t>
            </a:r>
            <a:r>
              <a:rPr b="1" lang="en-US" sz="1700" spc="-1" strike="noStrike" baseline="-25000">
                <a:solidFill>
                  <a:srgbClr val="595959"/>
                </a:solidFill>
                <a:latin typeface="Calibri"/>
              </a:rPr>
              <a:t>K2</a:t>
            </a:r>
            <a:r>
              <a:rPr b="1" lang="en-US" sz="1700" spc="-1" strike="noStrike">
                <a:solidFill>
                  <a:srgbClr val="595959"/>
                </a:solidFill>
                <a:latin typeface="Calibri"/>
              </a:rPr>
              <a:t>(</a:t>
            </a:r>
            <a:r>
              <a:rPr b="1" lang="en-US" sz="1600" spc="-1" strike="noStrike">
                <a:solidFill>
                  <a:srgbClr val="595959"/>
                </a:solidFill>
                <a:latin typeface="Calibri"/>
              </a:rPr>
              <a:t>E</a:t>
            </a:r>
            <a:r>
              <a:rPr b="1" lang="en-US" sz="1700" spc="-1" strike="noStrike" baseline="-25000">
                <a:solidFill>
                  <a:srgbClr val="595959"/>
                </a:solidFill>
                <a:latin typeface="Calibri"/>
              </a:rPr>
              <a:t>K1</a:t>
            </a:r>
            <a:r>
              <a:rPr b="1" lang="en-US" sz="1600" spc="-1" strike="noStrike">
                <a:solidFill>
                  <a:srgbClr val="595959"/>
                </a:solidFill>
                <a:latin typeface="Calibri"/>
              </a:rPr>
              <a:t>(plaintext)))</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40"/>
              </a:spcBef>
            </a:pPr>
            <a:r>
              <a:rPr b="1" lang="en-US" sz="1600" spc="-1" strike="noStrike">
                <a:solidFill>
                  <a:srgbClr val="595959"/>
                </a:solidFill>
                <a:latin typeface="Calibri"/>
              </a:rPr>
              <a:t>&gt;&gt;DES encrypt with K</a:t>
            </a:r>
            <a:r>
              <a:rPr b="1" lang="en-US" sz="1700" spc="-1" strike="noStrike" baseline="-25000">
                <a:solidFill>
                  <a:srgbClr val="595959"/>
                </a:solidFill>
                <a:latin typeface="Calibri"/>
              </a:rPr>
              <a:t>1 </a:t>
            </a:r>
            <a:r>
              <a:rPr b="1" lang="en-US" sz="1600" spc="-1" strike="noStrike">
                <a:solidFill>
                  <a:srgbClr val="595959"/>
                </a:solidFill>
                <a:latin typeface="Calibri"/>
              </a:rPr>
              <a:t>, DES decrypt with K</a:t>
            </a:r>
            <a:r>
              <a:rPr b="1" lang="en-US" sz="1700" spc="-1" strike="noStrike" baseline="-25000">
                <a:solidFill>
                  <a:srgbClr val="595959"/>
                </a:solidFill>
                <a:latin typeface="Calibri"/>
              </a:rPr>
              <a:t>2</a:t>
            </a:r>
            <a:r>
              <a:rPr b="1" lang="en-US" sz="1600" spc="-1" strike="noStrike">
                <a:solidFill>
                  <a:srgbClr val="595959"/>
                </a:solidFill>
                <a:latin typeface="Calibri"/>
              </a:rPr>
              <a:t>, then DES encrypt with K</a:t>
            </a:r>
            <a:r>
              <a:rPr b="1" lang="en-US" sz="1700" spc="-1" strike="noStrike" baseline="-25000">
                <a:solidFill>
                  <a:srgbClr val="595959"/>
                </a:solidFill>
                <a:latin typeface="Calibri"/>
              </a:rPr>
              <a:t>3</a:t>
            </a:r>
            <a:r>
              <a:rPr b="1" lang="en-US" sz="1600" spc="-1" strike="noStrike">
                <a:solidFill>
                  <a:srgbClr val="595959"/>
                </a:solidFill>
                <a:latin typeface="Calibri"/>
              </a:rPr>
              <a:t>.</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40"/>
              </a:spcBef>
            </a:pPr>
            <a:r>
              <a:rPr b="1" lang="en-US" sz="1600" spc="-1" strike="noStrike">
                <a:solidFill>
                  <a:srgbClr val="595959"/>
                </a:solidFill>
                <a:latin typeface="Calibri"/>
              </a:rPr>
              <a:t>Plain Text = D</a:t>
            </a:r>
            <a:r>
              <a:rPr b="1" lang="en-US" sz="1700" spc="-1" strike="noStrike" baseline="-25000">
                <a:solidFill>
                  <a:srgbClr val="595959"/>
                </a:solidFill>
                <a:latin typeface="Calibri"/>
              </a:rPr>
              <a:t>K1</a:t>
            </a:r>
            <a:r>
              <a:rPr b="1" lang="en-US" sz="1600" spc="-1" strike="noStrike">
                <a:solidFill>
                  <a:srgbClr val="595959"/>
                </a:solidFill>
                <a:latin typeface="Calibri"/>
              </a:rPr>
              <a:t>(E</a:t>
            </a:r>
            <a:r>
              <a:rPr b="1" lang="en-US" sz="1700" spc="-1" strike="noStrike" baseline="-25000">
                <a:solidFill>
                  <a:srgbClr val="595959"/>
                </a:solidFill>
                <a:latin typeface="Calibri"/>
              </a:rPr>
              <a:t>K2</a:t>
            </a:r>
            <a:r>
              <a:rPr b="1" lang="en-US" sz="1600" spc="-1" strike="noStrike">
                <a:solidFill>
                  <a:srgbClr val="595959"/>
                </a:solidFill>
                <a:latin typeface="Calibri"/>
              </a:rPr>
              <a:t>(D</a:t>
            </a:r>
            <a:r>
              <a:rPr b="1" lang="en-US" sz="1700" spc="-1" strike="noStrike" baseline="-25000">
                <a:solidFill>
                  <a:srgbClr val="595959"/>
                </a:solidFill>
                <a:latin typeface="Calibri"/>
              </a:rPr>
              <a:t>K3</a:t>
            </a:r>
            <a:r>
              <a:rPr b="1" lang="en-US" sz="1600" spc="-1" strike="noStrike">
                <a:solidFill>
                  <a:srgbClr val="595959"/>
                </a:solidFill>
                <a:latin typeface="Calibri"/>
              </a:rPr>
              <a:t>(Cipher Text)))</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a:p>
            <a:pPr marL="304920">
              <a:lnSpc>
                <a:spcPct val="100000"/>
              </a:lnSpc>
              <a:spcBef>
                <a:spcPts val="340"/>
              </a:spcBef>
            </a:pPr>
            <a:r>
              <a:rPr b="1" lang="en-US" sz="1600" spc="-1" strike="noStrike">
                <a:solidFill>
                  <a:srgbClr val="595959"/>
                </a:solidFill>
                <a:latin typeface="Calibri"/>
              </a:rPr>
              <a:t>&gt;&gt; DES decrypt with K</a:t>
            </a:r>
            <a:r>
              <a:rPr b="1" lang="en-US" sz="1700" spc="-1" strike="noStrike" baseline="-25000">
                <a:solidFill>
                  <a:srgbClr val="595959"/>
                </a:solidFill>
                <a:latin typeface="Calibri"/>
              </a:rPr>
              <a:t>3</a:t>
            </a:r>
            <a:r>
              <a:rPr b="1" lang="en-US" sz="1600" spc="-1" strike="noStrike">
                <a:solidFill>
                  <a:srgbClr val="595959"/>
                </a:solidFill>
                <a:latin typeface="Calibri"/>
              </a:rPr>
              <a:t>, encrypt with K</a:t>
            </a:r>
            <a:r>
              <a:rPr b="1" lang="en-US" sz="1700" spc="-1" strike="noStrike" baseline="-25000">
                <a:solidFill>
                  <a:srgbClr val="595959"/>
                </a:solidFill>
                <a:latin typeface="Calibri"/>
              </a:rPr>
              <a:t>2</a:t>
            </a:r>
            <a:r>
              <a:rPr b="1" lang="en-US" sz="1600" spc="-1" strike="noStrike">
                <a:solidFill>
                  <a:srgbClr val="595959"/>
                </a:solidFill>
                <a:latin typeface="Calibri"/>
              </a:rPr>
              <a:t>, then decrypt with K</a:t>
            </a:r>
            <a:r>
              <a:rPr b="1" lang="en-US" sz="1700" spc="-1" strike="noStrike" baseline="-25000">
                <a:solidFill>
                  <a:srgbClr val="595959"/>
                </a:solidFill>
                <a:latin typeface="Calibri"/>
              </a:rPr>
              <a:t>1</a:t>
            </a:r>
            <a:r>
              <a:rPr b="1" lang="en-US" sz="1600" spc="-1" strike="noStrike">
                <a:solidFill>
                  <a:srgbClr val="595959"/>
                </a:solidFill>
                <a:latin typeface="Calibri"/>
              </a:rPr>
              <a:t>.</a:t>
            </a:r>
            <a:endParaRPr b="1" lang="en-US" sz="1600" spc="-1" strike="noStrike">
              <a:solidFill>
                <a:srgbClr val="595959"/>
              </a:solidFill>
              <a:latin typeface="Oswald-light"/>
            </a:endParaRPr>
          </a:p>
          <a:p>
            <a:pPr marL="304920">
              <a:lnSpc>
                <a:spcPct val="100000"/>
              </a:lnSpc>
              <a:spcBef>
                <a:spcPts val="320"/>
              </a:spcBef>
            </a:pPr>
            <a:endParaRPr b="1" lang="en-US" sz="1600" spc="-1" strike="noStrike">
              <a:solidFill>
                <a:srgbClr val="595959"/>
              </a:solidFill>
              <a:latin typeface="Oswald-light"/>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7960" y="211680"/>
            <a:ext cx="7082640" cy="723960"/>
          </a:xfrm>
          <a:prstGeom prst="rect">
            <a:avLst/>
          </a:prstGeom>
          <a:noFill/>
          <a:ln>
            <a:noFill/>
          </a:ln>
        </p:spPr>
        <p:txBody>
          <a:bodyPr/>
          <a:p>
            <a:pPr>
              <a:lnSpc>
                <a:spcPct val="100000"/>
              </a:lnSpc>
            </a:pPr>
            <a:r>
              <a:rPr b="0" lang="en-US" sz="3000" spc="-1" strike="noStrike">
                <a:solidFill>
                  <a:srgbClr val="f2f7ee"/>
                </a:solidFill>
                <a:latin typeface="Oswald"/>
              </a:rPr>
              <a:t>Conclusion</a:t>
            </a:r>
            <a:endParaRPr b="0" lang="en-US" sz="3000" spc="-1" strike="noStrike">
              <a:solidFill>
                <a:srgbClr val="000000"/>
              </a:solidFill>
              <a:latin typeface="Oswald"/>
            </a:endParaRPr>
          </a:p>
        </p:txBody>
      </p:sp>
      <p:sp>
        <p:nvSpPr>
          <p:cNvPr id="108" name="TextShape 2"/>
          <p:cNvSpPr txBox="1"/>
          <p:nvPr/>
        </p:nvSpPr>
        <p:spPr>
          <a:xfrm>
            <a:off x="187200" y="1509480"/>
            <a:ext cx="8798400" cy="4768920"/>
          </a:xfrm>
          <a:prstGeom prst="rect">
            <a:avLst/>
          </a:prstGeom>
          <a:gradFill rotWithShape="0">
            <a:gsLst>
              <a:gs pos="0">
                <a:srgbClr val="9b6981"/>
              </a:gs>
              <a:gs pos="100000">
                <a:srgbClr val="baa1ac"/>
              </a:gs>
            </a:gsLst>
            <a:lin ang="2700000"/>
          </a:gradFill>
          <a:ln>
            <a:noFill/>
          </a:ln>
        </p:spPr>
        <p:txBody>
          <a:bodyPr tIns="93600"/>
          <a:p>
            <a:pPr marL="342000" indent="-342720">
              <a:lnSpc>
                <a:spcPct val="120000"/>
              </a:lnSpc>
              <a:spcBef>
                <a:spcPts val="1199"/>
              </a:spcBef>
              <a:buClr>
                <a:srgbClr val="404243"/>
              </a:buClr>
              <a:buFont typeface="Oswald"/>
              <a:buChar char="•"/>
            </a:pPr>
            <a:r>
              <a:rPr b="0" lang="en-US" sz="2000" spc="-1" strike="noStrike">
                <a:solidFill>
                  <a:srgbClr val="595959"/>
                </a:solidFill>
                <a:latin typeface="Oswald"/>
              </a:rPr>
              <a:t> </a:t>
            </a:r>
            <a:r>
              <a:rPr b="0" lang="en-US" sz="2000" spc="-1" strike="noStrike">
                <a:solidFill>
                  <a:srgbClr val="595959"/>
                </a:solidFill>
                <a:latin typeface="Oswald"/>
              </a:rPr>
              <a:t>I am Very excited by the vast future possibilities that this project has to offer. I have used Triple DES algorithm to encrypt and decrypt the data. This provides better process of secure encryption and decryption . It is more secure and faster than double DES. As it has lengthy key chances of attacking the data is less. So, it provides security in storage and transmission of data.</a:t>
            </a:r>
            <a:endParaRPr b="1" lang="en-US" sz="2000" spc="-1" strike="noStrike">
              <a:solidFill>
                <a:srgbClr val="595959"/>
              </a:solidFill>
              <a:latin typeface="Oswald-light"/>
            </a:endParaRPr>
          </a:p>
          <a:p>
            <a:pPr marL="187920">
              <a:lnSpc>
                <a:spcPct val="100000"/>
              </a:lnSpc>
              <a:spcBef>
                <a:spcPts val="360"/>
              </a:spcBef>
            </a:pPr>
            <a:r>
              <a:rPr b="1" i="1" lang="en-US" sz="1800" spc="-1" strike="noStrike">
                <a:solidFill>
                  <a:srgbClr val="595959"/>
                </a:solidFill>
                <a:latin typeface="Oswald-light"/>
              </a:rPr>
              <a:t>  </a:t>
            </a:r>
            <a:endParaRPr b="1" lang="en-US" sz="1800" spc="-1" strike="noStrike">
              <a:solidFill>
                <a:srgbClr val="595959"/>
              </a:solidFill>
              <a:latin typeface="Oswald-light"/>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58040" y="1400760"/>
            <a:ext cx="8885880" cy="4801320"/>
          </a:xfrm>
          <a:prstGeom prst="rect">
            <a:avLst/>
          </a:prstGeom>
          <a:gradFill rotWithShape="0">
            <a:gsLst>
              <a:gs pos="0">
                <a:srgbClr val="9b6981"/>
              </a:gs>
              <a:gs pos="100000">
                <a:srgbClr val="d5c6cd"/>
              </a:gs>
            </a:gsLst>
            <a:path path="circle"/>
          </a:gradFill>
          <a:ln w="9360">
            <a:noFill/>
          </a:ln>
        </p:spPr>
        <p:txBody>
          <a:bodyPr tIns="93600"/>
          <a:p>
            <a:pPr>
              <a:lnSpc>
                <a:spcPct val="120000"/>
              </a:lnSpc>
              <a:spcBef>
                <a:spcPts val="1199"/>
              </a:spcBef>
            </a:pPr>
            <a:r>
              <a:rPr b="1" lang="en-US" sz="5000" spc="-1" strike="noStrike">
                <a:solidFill>
                  <a:srgbClr val="595959"/>
                </a:solidFill>
                <a:latin typeface="Oswald-light"/>
              </a:rPr>
              <a:t> </a:t>
            </a:r>
            <a:endParaRPr b="1" lang="en-US" sz="5000" spc="-1" strike="noStrike">
              <a:solidFill>
                <a:srgbClr val="595959"/>
              </a:solidFill>
              <a:latin typeface="Oswald-light"/>
            </a:endParaRPr>
          </a:p>
          <a:p>
            <a:pPr>
              <a:lnSpc>
                <a:spcPct val="120000"/>
              </a:lnSpc>
              <a:spcBef>
                <a:spcPts val="1199"/>
              </a:spcBef>
            </a:pPr>
            <a:r>
              <a:rPr b="1" lang="en-US" sz="5000" spc="-1" strike="noStrike">
                <a:solidFill>
                  <a:srgbClr val="595959"/>
                </a:solidFill>
                <a:latin typeface="Oswald-light"/>
              </a:rPr>
              <a:t>               </a:t>
            </a:r>
            <a:endParaRPr b="1" lang="en-US" sz="5000" spc="-1" strike="noStrike">
              <a:solidFill>
                <a:srgbClr val="595959"/>
              </a:solidFill>
              <a:latin typeface="Oswald-light"/>
            </a:endParaRPr>
          </a:p>
          <a:p>
            <a:pPr>
              <a:lnSpc>
                <a:spcPct val="120000"/>
              </a:lnSpc>
              <a:spcBef>
                <a:spcPts val="1199"/>
              </a:spcBef>
            </a:pPr>
            <a:r>
              <a:rPr b="1" lang="en-US" sz="5000" spc="-1" strike="noStrike">
                <a:solidFill>
                  <a:srgbClr val="fa5d08"/>
                </a:solidFill>
                <a:latin typeface="Oswald-light"/>
              </a:rPr>
              <a:t>         </a:t>
            </a:r>
            <a:r>
              <a:rPr b="1" lang="en-US" sz="5000" spc="-1" strike="noStrike">
                <a:solidFill>
                  <a:srgbClr val="404243"/>
                </a:solidFill>
                <a:latin typeface="Oswald-light"/>
              </a:rPr>
              <a:t>THANK YOU</a:t>
            </a:r>
            <a:endParaRPr b="1" lang="en-US" sz="5000" spc="-1" strike="noStrike">
              <a:solidFill>
                <a:srgbClr val="595959"/>
              </a:solidFill>
              <a:latin typeface="Oswald-light"/>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859"/>
      </a:dk2>
      <a:lt2>
        <a:srgbClr val="f2f7ee"/>
      </a:lt2>
      <a:accent1>
        <a:srgbClr val="a9dacc"/>
      </a:accent1>
      <a:accent2>
        <a:srgbClr val="fc945c"/>
      </a:accent2>
      <a:accent3>
        <a:srgbClr val="f7cc6b"/>
      </a:accent3>
      <a:accent4>
        <a:srgbClr val="95c781"/>
      </a:accent4>
      <a:accent5>
        <a:srgbClr val="e3735e"/>
      </a:accent5>
      <a:accent6>
        <a:srgbClr val="967082"/>
      </a:accent6>
      <a:hlink>
        <a:srgbClr val="88ccb9"/>
      </a:hlink>
      <a:folHlink>
        <a:srgbClr val="9670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859"/>
      </a:dk2>
      <a:lt2>
        <a:srgbClr val="f2f7ee"/>
      </a:lt2>
      <a:accent1>
        <a:srgbClr val="a9dacc"/>
      </a:accent1>
      <a:accent2>
        <a:srgbClr val="fc945c"/>
      </a:accent2>
      <a:accent3>
        <a:srgbClr val="f7cc6b"/>
      </a:accent3>
      <a:accent4>
        <a:srgbClr val="95c781"/>
      </a:accent4>
      <a:accent5>
        <a:srgbClr val="e3735e"/>
      </a:accent5>
      <a:accent6>
        <a:srgbClr val="967082"/>
      </a:accent6>
      <a:hlink>
        <a:srgbClr val="88ccb9"/>
      </a:hlink>
      <a:folHlink>
        <a:srgbClr val="9670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LibreOffice/6.0.7.3$Linux_X86_64 LibreOffice_project/00m0$Build-3</Application>
  <Company>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2021-11-09T09:04:39Z</dcterms:created>
  <dc:creator/>
  <dc:description/>
  <dc:language>en-IN</dc:language>
  <cp:lastModifiedBy/>
  <dcterms:modified xsi:type="dcterms:W3CDTF">2021-11-20T17:07:20Z</dcterms:modified>
  <cp:revision>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3.0000</vt:lpwstr>
  </property>
  <property fmtid="{D5CDD505-2E9C-101B-9397-08002B2CF9AE}" pid="3" name="Company">
    <vt:lpwstr>Company</vt:lpwstr>
  </property>
  <property fmtid="{D5CDD505-2E9C-101B-9397-08002B2CF9AE}" pid="4" name="HyperlinksChanged">
    <vt:bool>0</vt:bool>
  </property>
  <property fmtid="{D5CDD505-2E9C-101B-9397-08002B2CF9AE}" pid="5" name="LinksUpToDate">
    <vt:bool>0</vt:bool>
  </property>
  <property fmtid="{D5CDD505-2E9C-101B-9397-08002B2CF9AE}" pid="6" name="PresentationFormat">
    <vt:lpwstr>On-Screen Show (4:3)</vt:lpwstr>
  </property>
  <property fmtid="{D5CDD505-2E9C-101B-9397-08002B2CF9AE}" pid="7" name="ScaleCrop">
    <vt:bool>0</vt:bool>
  </property>
  <property fmtid="{D5CDD505-2E9C-101B-9397-08002B2CF9AE}" pid="8" name="ShareDoc">
    <vt:bool>0</vt:bool>
  </property>
</Properties>
</file>