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2" name="Google Shape;202;p1: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2faf294b9d_0_4: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g32faf294b9d_0_4: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7" name="Google Shape;277;g32faf294b9d_0_4: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ccdb7dd80_0_45: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g32ccdb7dd80_0_45: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6" name="Google Shape;286;g32ccdb7dd80_0_45: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ccdb7dd80_0_69: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32ccdb7dd80_0_6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5" name="Google Shape;295;g32ccdb7dd80_0_69: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ccdb7dd80_0_61: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g32ccdb7dd80_0_61: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4" name="Google Shape;304;g32ccdb7dd80_0_61: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ccdb7dd80_0_77: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g32ccdb7dd80_0_77: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3" name="Google Shape;313;g32ccdb7dd80_0_77: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2ccdb7dd80_0_85: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32ccdb7dd80_0_85: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2" name="Google Shape;322;g32ccdb7dd80_0_85: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ccdb7dd80_0_104: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g32ccdb7dd80_0_104: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1" name="Google Shape;331;g32ccdb7dd80_0_104: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ccdb7dd80_0_122: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g32ccdb7dd80_0_122: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9" name="Google Shape;339;g32ccdb7dd80_0_122: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ccdb7dd80_0_129: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g32ccdb7dd80_0_12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7" name="Google Shape;347;g32ccdb7dd80_0_129: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0" name="Google Shape;210;p2: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8" name="Google Shape;218;p3:notes"/>
          <p:cNvSpPr txBox="1"/>
          <p:nvPr>
            <p:ph idx="12" type="sldNum"/>
          </p:nvPr>
        </p:nvSpPr>
        <p:spPr>
          <a:xfrm>
            <a:off x="3884760" y="8685360"/>
            <a:ext cx="2971440" cy="45828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ccdb7dd80_0_2: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g32ccdb7dd80_0_2: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6" name="Google Shape;226;g32ccdb7dd80_0_2: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ccdb7dd80_0_11: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32ccdb7dd80_0_11: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4" name="Google Shape;234;g32ccdb7dd80_0_11: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ccdb7dd80_0_19: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g32ccdb7dd80_0_19: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2" name="Google Shape;242;g32ccdb7dd80_0_19: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ccdb7dd80_0_27: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g32ccdb7dd80_0_27: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50" name="Google Shape;250;g32ccdb7dd80_0_27: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ccdb7dd80_0_37: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g32ccdb7dd80_0_37: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59" name="Google Shape;259;g32ccdb7dd80_0_37: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ccdb7dd80_0_53: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g32ccdb7dd80_0_53: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68" name="Google Shape;268;g32ccdb7dd80_0_53:notes"/>
          <p:cNvSpPr txBox="1"/>
          <p:nvPr>
            <p:ph idx="12" type="sldNum"/>
          </p:nvPr>
        </p:nvSpPr>
        <p:spPr>
          <a:xfrm>
            <a:off x="3884760" y="8685360"/>
            <a:ext cx="2971500" cy="4584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SzPts val="2400"/>
              <a:buFont typeface="Times New Roman"/>
              <a:buNone/>
            </a:pPr>
            <a:r>
              <a:t/>
            </a:r>
            <a:endParaRPr b="0" i="0" sz="2400" u="none" cap="none"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 name="Shape 23"/>
        <p:cNvGrpSpPr/>
        <p:nvPr/>
      </p:nvGrpSpPr>
      <p:grpSpPr>
        <a:xfrm>
          <a:off x="0" y="0"/>
          <a:ext cx="0" cy="0"/>
          <a:chOff x="0" y="0"/>
          <a:chExt cx="0" cy="0"/>
        </a:xfrm>
      </p:grpSpPr>
      <p:sp>
        <p:nvSpPr>
          <p:cNvPr id="24" name="Google Shape;24;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0" name="Shape 80"/>
        <p:cNvGrpSpPr/>
        <p:nvPr/>
      </p:nvGrpSpPr>
      <p:grpSpPr>
        <a:xfrm>
          <a:off x="0" y="0"/>
          <a:ext cx="0" cy="0"/>
          <a:chOff x="0" y="0"/>
          <a:chExt cx="0" cy="0"/>
        </a:xfrm>
      </p:grpSpPr>
      <p:sp>
        <p:nvSpPr>
          <p:cNvPr id="81" name="Google Shape;81;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1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86" name="Google Shape;86;p1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7" name="Shape 87"/>
        <p:cNvGrpSpPr/>
        <p:nvPr/>
      </p:nvGrpSpPr>
      <p:grpSpPr>
        <a:xfrm>
          <a:off x="0" y="0"/>
          <a:ext cx="0" cy="0"/>
          <a:chOff x="0" y="0"/>
          <a:chExt cx="0" cy="0"/>
        </a:xfrm>
      </p:grpSpPr>
      <p:sp>
        <p:nvSpPr>
          <p:cNvPr id="88" name="Google Shape;88;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1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95" name="Google Shape;95;p1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6" name="Shape 96"/>
        <p:cNvGrpSpPr/>
        <p:nvPr/>
      </p:nvGrpSpPr>
      <p:grpSpPr>
        <a:xfrm>
          <a:off x="0" y="0"/>
          <a:ext cx="0" cy="0"/>
          <a:chOff x="0" y="0"/>
          <a:chExt cx="0" cy="0"/>
        </a:xfrm>
      </p:grpSpPr>
      <p:sp>
        <p:nvSpPr>
          <p:cNvPr id="97" name="Google Shape;97;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1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06" name="Google Shape;106;p1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5" name="Shape 115"/>
        <p:cNvGrpSpPr/>
        <p:nvPr/>
      </p:nvGrpSpPr>
      <p:grpSpPr>
        <a:xfrm>
          <a:off x="0" y="0"/>
          <a:ext cx="0" cy="0"/>
          <a:chOff x="0" y="0"/>
          <a:chExt cx="0" cy="0"/>
        </a:xfrm>
      </p:grpSpPr>
      <p:sp>
        <p:nvSpPr>
          <p:cNvPr id="116" name="Google Shape;116;p1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1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24" name="Google Shape;124;p1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1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30" name="Google Shape;130;p1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1" name="Shape 131"/>
        <p:cNvGrpSpPr/>
        <p:nvPr/>
      </p:nvGrpSpPr>
      <p:grpSpPr>
        <a:xfrm>
          <a:off x="0" y="0"/>
          <a:ext cx="0" cy="0"/>
          <a:chOff x="0" y="0"/>
          <a:chExt cx="0" cy="0"/>
        </a:xfrm>
      </p:grpSpPr>
      <p:sp>
        <p:nvSpPr>
          <p:cNvPr id="132" name="Google Shape;132;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1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37" name="Google Shape;137;p1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42" name="Google Shape;142;p1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3" name="Shape 143"/>
        <p:cNvGrpSpPr/>
        <p:nvPr/>
      </p:nvGrpSpPr>
      <p:grpSpPr>
        <a:xfrm>
          <a:off x="0" y="0"/>
          <a:ext cx="0" cy="0"/>
          <a:chOff x="0" y="0"/>
          <a:chExt cx="0" cy="0"/>
        </a:xfrm>
      </p:grpSpPr>
      <p:sp>
        <p:nvSpPr>
          <p:cNvPr id="144" name="Google Shape;144;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47" name="Google Shape;147;p2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8" name="Shape 148"/>
        <p:cNvGrpSpPr/>
        <p:nvPr/>
      </p:nvGrpSpPr>
      <p:grpSpPr>
        <a:xfrm>
          <a:off x="0" y="0"/>
          <a:ext cx="0" cy="0"/>
          <a:chOff x="0" y="0"/>
          <a:chExt cx="0" cy="0"/>
        </a:xfrm>
      </p:grpSpPr>
      <p:sp>
        <p:nvSpPr>
          <p:cNvPr id="149" name="Google Shape;14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2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55" name="Google Shape;155;p2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9" name="Shape 29"/>
        <p:cNvGrpSpPr/>
        <p:nvPr/>
      </p:nvGrpSpPr>
      <p:grpSpPr>
        <a:xfrm>
          <a:off x="0" y="0"/>
          <a:ext cx="0" cy="0"/>
          <a:chOff x="0" y="0"/>
          <a:chExt cx="0" cy="0"/>
        </a:xfrm>
      </p:grpSpPr>
      <p:sp>
        <p:nvSpPr>
          <p:cNvPr id="30" name="Google Shape;30;p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32" name="Google Shape;32;p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6" name="Shape 156"/>
        <p:cNvGrpSpPr/>
        <p:nvPr/>
      </p:nvGrpSpPr>
      <p:grpSpPr>
        <a:xfrm>
          <a:off x="0" y="0"/>
          <a:ext cx="0" cy="0"/>
          <a:chOff x="0" y="0"/>
          <a:chExt cx="0" cy="0"/>
        </a:xfrm>
      </p:grpSpPr>
      <p:sp>
        <p:nvSpPr>
          <p:cNvPr id="157" name="Google Shape;157;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2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63" name="Google Shape;163;p2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4" name="Shape 164"/>
        <p:cNvGrpSpPr/>
        <p:nvPr/>
      </p:nvGrpSpPr>
      <p:grpSpPr>
        <a:xfrm>
          <a:off x="0" y="0"/>
          <a:ext cx="0" cy="0"/>
          <a:chOff x="0" y="0"/>
          <a:chExt cx="0" cy="0"/>
        </a:xfrm>
      </p:grpSpPr>
      <p:sp>
        <p:nvSpPr>
          <p:cNvPr id="165" name="Google Shape;165;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23"/>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3"/>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71" name="Google Shape;171;p23"/>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2" name="Shape 172"/>
        <p:cNvGrpSpPr/>
        <p:nvPr/>
      </p:nvGrpSpPr>
      <p:grpSpPr>
        <a:xfrm>
          <a:off x="0" y="0"/>
          <a:ext cx="0" cy="0"/>
          <a:chOff x="0" y="0"/>
          <a:chExt cx="0" cy="0"/>
        </a:xfrm>
      </p:grpSpPr>
      <p:sp>
        <p:nvSpPr>
          <p:cNvPr id="173" name="Google Shape;173;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2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78" name="Google Shape;178;p2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9" name="Shape 179"/>
        <p:cNvGrpSpPr/>
        <p:nvPr/>
      </p:nvGrpSpPr>
      <p:grpSpPr>
        <a:xfrm>
          <a:off x="0" y="0"/>
          <a:ext cx="0" cy="0"/>
          <a:chOff x="0" y="0"/>
          <a:chExt cx="0" cy="0"/>
        </a:xfrm>
      </p:grpSpPr>
      <p:sp>
        <p:nvSpPr>
          <p:cNvPr id="180" name="Google Shape;180;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2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87" name="Google Shape;187;p2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8" name="Shape 188"/>
        <p:cNvGrpSpPr/>
        <p:nvPr/>
      </p:nvGrpSpPr>
      <p:grpSpPr>
        <a:xfrm>
          <a:off x="0" y="0"/>
          <a:ext cx="0" cy="0"/>
          <a:chOff x="0" y="0"/>
          <a:chExt cx="0" cy="0"/>
        </a:xfrm>
      </p:grpSpPr>
      <p:sp>
        <p:nvSpPr>
          <p:cNvPr id="189" name="Google Shape;189;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2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198" name="Google Shape;198;p2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38" name="Google Shape;38;p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9" name="Shape 39"/>
        <p:cNvGrpSpPr/>
        <p:nvPr/>
      </p:nvGrpSpPr>
      <p:grpSpPr>
        <a:xfrm>
          <a:off x="0" y="0"/>
          <a:ext cx="0" cy="0"/>
          <a:chOff x="0" y="0"/>
          <a:chExt cx="0" cy="0"/>
        </a:xfrm>
      </p:grpSpPr>
      <p:sp>
        <p:nvSpPr>
          <p:cNvPr id="40" name="Google Shape;4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5"/>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6"/>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1" name="Shape 51"/>
        <p:cNvGrpSpPr/>
        <p:nvPr/>
      </p:nvGrpSpPr>
      <p:grpSpPr>
        <a:xfrm>
          <a:off x="0" y="0"/>
          <a:ext cx="0" cy="0"/>
          <a:chOff x="0" y="0"/>
          <a:chExt cx="0" cy="0"/>
        </a:xfrm>
      </p:grpSpPr>
      <p:sp>
        <p:nvSpPr>
          <p:cNvPr id="52" name="Google Shape;52;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55" name="Google Shape;55;p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6" name="Shape 56"/>
        <p:cNvGrpSpPr/>
        <p:nvPr/>
      </p:nvGrpSpPr>
      <p:grpSpPr>
        <a:xfrm>
          <a:off x="0" y="0"/>
          <a:ext cx="0" cy="0"/>
          <a:chOff x="0" y="0"/>
          <a:chExt cx="0" cy="0"/>
        </a:xfrm>
      </p:grpSpPr>
      <p:sp>
        <p:nvSpPr>
          <p:cNvPr id="57" name="Google Shape;57;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8"/>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8"/>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4" name="Shape 64"/>
        <p:cNvGrpSpPr/>
        <p:nvPr/>
      </p:nvGrpSpPr>
      <p:grpSpPr>
        <a:xfrm>
          <a:off x="0" y="0"/>
          <a:ext cx="0" cy="0"/>
          <a:chOff x="0" y="0"/>
          <a:chExt cx="0" cy="0"/>
        </a:xfrm>
      </p:grpSpPr>
      <p:sp>
        <p:nvSpPr>
          <p:cNvPr id="65" name="Google Shape;65;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2" name="Shape 72"/>
        <p:cNvGrpSpPr/>
        <p:nvPr/>
      </p:nvGrpSpPr>
      <p:grpSpPr>
        <a:xfrm>
          <a:off x="0" y="0"/>
          <a:ext cx="0" cy="0"/>
          <a:chOff x="0" y="0"/>
          <a:chExt cx="0" cy="0"/>
        </a:xfrm>
      </p:grpSpPr>
      <p:sp>
        <p:nvSpPr>
          <p:cNvPr id="73" name="Google Shape;7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10"/>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sz="2400" strike="noStrike">
                <a:latin typeface="Times New Roman"/>
                <a:ea typeface="Times New Roman"/>
                <a:cs typeface="Times New Roman"/>
                <a:sym typeface="Times New Roman"/>
              </a:defRPr>
            </a:lvl1pPr>
            <a:lvl2pPr indent="0" lvl="1" marL="0" algn="l">
              <a:spcBef>
                <a:spcPts val="0"/>
              </a:spcBef>
              <a:buNone/>
              <a:defRPr b="0" sz="2400" strike="noStrike">
                <a:latin typeface="Times New Roman"/>
                <a:ea typeface="Times New Roman"/>
                <a:cs typeface="Times New Roman"/>
                <a:sym typeface="Times New Roman"/>
              </a:defRPr>
            </a:lvl2pPr>
            <a:lvl3pPr indent="0" lvl="2" marL="0" algn="l">
              <a:spcBef>
                <a:spcPts val="0"/>
              </a:spcBef>
              <a:buNone/>
              <a:defRPr b="0" sz="2400" strike="noStrike">
                <a:latin typeface="Times New Roman"/>
                <a:ea typeface="Times New Roman"/>
                <a:cs typeface="Times New Roman"/>
                <a:sym typeface="Times New Roman"/>
              </a:defRPr>
            </a:lvl3pPr>
            <a:lvl4pPr indent="0" lvl="3" marL="0" algn="l">
              <a:spcBef>
                <a:spcPts val="0"/>
              </a:spcBef>
              <a:buNone/>
              <a:defRPr b="0" sz="2400" strike="noStrike">
                <a:latin typeface="Times New Roman"/>
                <a:ea typeface="Times New Roman"/>
                <a:cs typeface="Times New Roman"/>
                <a:sym typeface="Times New Roman"/>
              </a:defRPr>
            </a:lvl4pPr>
            <a:lvl5pPr indent="0" lvl="4" marL="0" algn="l">
              <a:spcBef>
                <a:spcPts val="0"/>
              </a:spcBef>
              <a:buNone/>
              <a:defRPr b="0" sz="2400" strike="noStrike">
                <a:latin typeface="Times New Roman"/>
                <a:ea typeface="Times New Roman"/>
                <a:cs typeface="Times New Roman"/>
                <a:sym typeface="Times New Roman"/>
              </a:defRPr>
            </a:lvl5pPr>
            <a:lvl6pPr indent="0" lvl="5" marL="0" algn="l">
              <a:spcBef>
                <a:spcPts val="0"/>
              </a:spcBef>
              <a:buNone/>
              <a:defRPr b="0" sz="2400" strike="noStrike">
                <a:latin typeface="Times New Roman"/>
                <a:ea typeface="Times New Roman"/>
                <a:cs typeface="Times New Roman"/>
                <a:sym typeface="Times New Roman"/>
              </a:defRPr>
            </a:lvl6pPr>
            <a:lvl7pPr indent="0" lvl="6" marL="0" algn="l">
              <a:spcBef>
                <a:spcPts val="0"/>
              </a:spcBef>
              <a:buNone/>
              <a:defRPr b="0" sz="2400" strike="noStrike">
                <a:latin typeface="Times New Roman"/>
                <a:ea typeface="Times New Roman"/>
                <a:cs typeface="Times New Roman"/>
                <a:sym typeface="Times New Roman"/>
              </a:defRPr>
            </a:lvl7pPr>
            <a:lvl8pPr indent="0" lvl="7" marL="0" algn="l">
              <a:spcBef>
                <a:spcPts val="0"/>
              </a:spcBef>
              <a:buNone/>
              <a:defRPr b="0" sz="2400" strike="noStrike">
                <a:latin typeface="Times New Roman"/>
                <a:ea typeface="Times New Roman"/>
                <a:cs typeface="Times New Roman"/>
                <a:sym typeface="Times New Roman"/>
              </a:defRPr>
            </a:lvl8pPr>
            <a:lvl9pPr indent="0" lvl="8" marL="0" algn="l">
              <a:spcBef>
                <a:spcPts val="0"/>
              </a:spcBef>
              <a:buNone/>
              <a:defRPr b="0" sz="2400" strike="noStrike">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79" name="Google Shape;79;p10"/>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9" name="Shape 9"/>
        <p:cNvGrpSpPr/>
        <p:nvPr/>
      </p:nvGrpSpPr>
      <p:grpSpPr>
        <a:xfrm>
          <a:off x="0" y="0"/>
          <a:ext cx="0" cy="0"/>
          <a:chOff x="0" y="0"/>
          <a:chExt cx="0" cy="0"/>
        </a:xfrm>
      </p:grpSpPr>
      <p:sp>
        <p:nvSpPr>
          <p:cNvPr id="10" name="Google Shape;10;p1"/>
          <p:cNvSpPr/>
          <p:nvPr/>
        </p:nvSpPr>
        <p:spPr>
          <a:xfrm flipH="1" rot="10800000">
            <a:off x="838080" y="0"/>
            <a:ext cx="646920" cy="781920"/>
          </a:xfrm>
          <a:prstGeom prst="triangle">
            <a:avLst>
              <a:gd fmla="val 50000" name="adj"/>
            </a:avLst>
          </a:prstGeom>
          <a:solidFill>
            <a:srgbClr val="00B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0"/>
            <a:ext cx="12191760" cy="685764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flipH="1">
            <a:off x="7436880" y="4048560"/>
            <a:ext cx="4754880" cy="2809080"/>
          </a:xfrm>
          <a:prstGeom prst="rtTriangle">
            <a:avLst/>
          </a:prstGeom>
          <a:solidFill>
            <a:srgbClr val="00B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0" y="4048560"/>
            <a:ext cx="12152160" cy="2809080"/>
          </a:xfrm>
          <a:prstGeom prst="rtTriangle">
            <a:avLst/>
          </a:prstGeom>
          <a:solidFill>
            <a:srgbClr val="54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flipH="1">
            <a:off x="10857240" y="3991320"/>
            <a:ext cx="1333800" cy="2866320"/>
          </a:xfrm>
          <a:prstGeom prst="rtTriangle">
            <a:avLst/>
          </a:prstGeom>
          <a:solidFill>
            <a:srgbClr val="00B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9600" y="4017960"/>
            <a:ext cx="12085920" cy="2839680"/>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sp>
      <p:sp>
        <p:nvSpPr>
          <p:cNvPr id="16" name="Google Shape;16;p1"/>
          <p:cNvSpPr txBox="1"/>
          <p:nvPr>
            <p:ph type="title"/>
          </p:nvPr>
        </p:nvSpPr>
        <p:spPr>
          <a:xfrm>
            <a:off x="1523880" y="1043280"/>
            <a:ext cx="9143640" cy="1998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2400" u="none" cap="none" strike="noStrike">
                <a:latin typeface="Times New Roman"/>
                <a:ea typeface="Times New Roman"/>
                <a:cs typeface="Times New Roman"/>
                <a:sym typeface="Times New Roman"/>
              </a:defRPr>
            </a:lvl1pPr>
            <a:lvl2pPr indent="0" lvl="1" marL="0" marR="0" rtl="0" algn="l">
              <a:spcBef>
                <a:spcPts val="0"/>
              </a:spcBef>
              <a:buNone/>
              <a:defRPr b="0" i="0" sz="2400" u="none" cap="none" strike="noStrike">
                <a:latin typeface="Times New Roman"/>
                <a:ea typeface="Times New Roman"/>
                <a:cs typeface="Times New Roman"/>
                <a:sym typeface="Times New Roman"/>
              </a:defRPr>
            </a:lvl2pPr>
            <a:lvl3pPr indent="0" lvl="2" marL="0" marR="0" rtl="0" algn="l">
              <a:spcBef>
                <a:spcPts val="0"/>
              </a:spcBef>
              <a:buNone/>
              <a:defRPr b="0" i="0" sz="2400" u="none" cap="none" strike="noStrike">
                <a:latin typeface="Times New Roman"/>
                <a:ea typeface="Times New Roman"/>
                <a:cs typeface="Times New Roman"/>
                <a:sym typeface="Times New Roman"/>
              </a:defRPr>
            </a:lvl3pPr>
            <a:lvl4pPr indent="0" lvl="3" marL="0" marR="0" rtl="0" algn="l">
              <a:spcBef>
                <a:spcPts val="0"/>
              </a:spcBef>
              <a:buNone/>
              <a:defRPr b="0" i="0" sz="2400" u="none" cap="none" strike="noStrike">
                <a:latin typeface="Times New Roman"/>
                <a:ea typeface="Times New Roman"/>
                <a:cs typeface="Times New Roman"/>
                <a:sym typeface="Times New Roman"/>
              </a:defRPr>
            </a:lvl4pPr>
            <a:lvl5pPr indent="0" lvl="4" marL="0" marR="0" rtl="0" algn="l">
              <a:spcBef>
                <a:spcPts val="0"/>
              </a:spcBef>
              <a:buNone/>
              <a:defRPr b="0" i="0" sz="2400" u="none" cap="none" strike="noStrike">
                <a:latin typeface="Times New Roman"/>
                <a:ea typeface="Times New Roman"/>
                <a:cs typeface="Times New Roman"/>
                <a:sym typeface="Times New Roman"/>
              </a:defRPr>
            </a:lvl5pPr>
            <a:lvl6pPr indent="0" lvl="5" marL="0" marR="0" rtl="0" algn="l">
              <a:spcBef>
                <a:spcPts val="0"/>
              </a:spcBef>
              <a:buNone/>
              <a:defRPr b="0" i="0" sz="2400" u="none" cap="none" strike="noStrike">
                <a:latin typeface="Times New Roman"/>
                <a:ea typeface="Times New Roman"/>
                <a:cs typeface="Times New Roman"/>
                <a:sym typeface="Times New Roman"/>
              </a:defRPr>
            </a:lvl6pPr>
            <a:lvl7pPr indent="0" lvl="6" marL="0" marR="0" rtl="0" algn="l">
              <a:spcBef>
                <a:spcPts val="0"/>
              </a:spcBef>
              <a:buNone/>
              <a:defRPr b="0" i="0" sz="2400" u="none" cap="none" strike="noStrike">
                <a:latin typeface="Times New Roman"/>
                <a:ea typeface="Times New Roman"/>
                <a:cs typeface="Times New Roman"/>
                <a:sym typeface="Times New Roman"/>
              </a:defRPr>
            </a:lvl7pPr>
            <a:lvl8pPr indent="0" lvl="7" marL="0" marR="0" rtl="0" algn="l">
              <a:spcBef>
                <a:spcPts val="0"/>
              </a:spcBef>
              <a:buNone/>
              <a:defRPr b="0" i="0" sz="2400" u="none" cap="none" strike="noStrike">
                <a:latin typeface="Times New Roman"/>
                <a:ea typeface="Times New Roman"/>
                <a:cs typeface="Times New Roman"/>
                <a:sym typeface="Times New Roman"/>
              </a:defRPr>
            </a:lvl8pPr>
            <a:lvl9pPr indent="0" lvl="8" marL="0" marR="0" rtl="0" algn="l">
              <a:spcBef>
                <a:spcPts val="0"/>
              </a:spcBef>
              <a:buNone/>
              <a:defRPr b="0" i="0" sz="2400" u="none" cap="none" strike="noStrike">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
        <p:nvSpPr>
          <p:cNvPr id="20" name="Google Shape;20;p1"/>
          <p:cNvSpPr/>
          <p:nvPr/>
        </p:nvSpPr>
        <p:spPr>
          <a:xfrm flipH="1" rot="10800000">
            <a:off x="360" y="-30600"/>
            <a:ext cx="1523520" cy="1757520"/>
          </a:xfrm>
          <a:prstGeom prst="rtTriangle">
            <a:avLst/>
          </a:prstGeom>
          <a:solidFill>
            <a:srgbClr val="00B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1"/>
          <p:cNvCxnSpPr/>
          <p:nvPr/>
        </p:nvCxnSpPr>
        <p:spPr>
          <a:xfrm>
            <a:off x="1539000" y="3287880"/>
            <a:ext cx="9128880" cy="360"/>
          </a:xfrm>
          <a:prstGeom prst="straightConnector1">
            <a:avLst/>
          </a:prstGeom>
          <a:noFill/>
          <a:ln cap="flat" cmpd="sng" w="38100">
            <a:solidFill>
              <a:srgbClr val="00BE9C"/>
            </a:solidFill>
            <a:prstDash val="solid"/>
            <a:miter lim="8000"/>
            <a:headEnd len="sm" w="sm" type="none"/>
            <a:tailEnd len="sm" w="sm" type="none"/>
          </a:ln>
        </p:spPr>
      </p:cxnSp>
      <p:sp>
        <p:nvSpPr>
          <p:cNvPr id="22" name="Google Shape;22;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07" name="Shape 107"/>
        <p:cNvGrpSpPr/>
        <p:nvPr/>
      </p:nvGrpSpPr>
      <p:grpSpPr>
        <a:xfrm>
          <a:off x="0" y="0"/>
          <a:ext cx="0" cy="0"/>
          <a:chOff x="0" y="0"/>
          <a:chExt cx="0" cy="0"/>
        </a:xfrm>
      </p:grpSpPr>
      <p:sp>
        <p:nvSpPr>
          <p:cNvPr id="108" name="Google Shape;108;p14"/>
          <p:cNvSpPr/>
          <p:nvPr/>
        </p:nvSpPr>
        <p:spPr>
          <a:xfrm flipH="1" rot="10800000">
            <a:off x="838080" y="0"/>
            <a:ext cx="646920" cy="781920"/>
          </a:xfrm>
          <a:prstGeom prst="triangle">
            <a:avLst>
              <a:gd fmla="val 50000" name="adj"/>
            </a:avLst>
          </a:prstGeom>
          <a:solidFill>
            <a:srgbClr val="00B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0" name="Google Shape;110;p14"/>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1" name="Google Shape;111;p14"/>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2400" u="none" cap="none" strike="noStrike">
                <a:latin typeface="Times New Roman"/>
                <a:ea typeface="Times New Roman"/>
                <a:cs typeface="Times New Roman"/>
                <a:sym typeface="Times New Roman"/>
              </a:defRPr>
            </a:lvl1pPr>
            <a:lvl2pPr indent="0" lvl="1" marL="0" marR="0" rtl="0" algn="l">
              <a:spcBef>
                <a:spcPts val="0"/>
              </a:spcBef>
              <a:buNone/>
              <a:defRPr b="0" i="0" sz="2400" u="none" cap="none" strike="noStrike">
                <a:latin typeface="Times New Roman"/>
                <a:ea typeface="Times New Roman"/>
                <a:cs typeface="Times New Roman"/>
                <a:sym typeface="Times New Roman"/>
              </a:defRPr>
            </a:lvl2pPr>
            <a:lvl3pPr indent="0" lvl="2" marL="0" marR="0" rtl="0" algn="l">
              <a:spcBef>
                <a:spcPts val="0"/>
              </a:spcBef>
              <a:buNone/>
              <a:defRPr b="0" i="0" sz="2400" u="none" cap="none" strike="noStrike">
                <a:latin typeface="Times New Roman"/>
                <a:ea typeface="Times New Roman"/>
                <a:cs typeface="Times New Roman"/>
                <a:sym typeface="Times New Roman"/>
              </a:defRPr>
            </a:lvl3pPr>
            <a:lvl4pPr indent="0" lvl="3" marL="0" marR="0" rtl="0" algn="l">
              <a:spcBef>
                <a:spcPts val="0"/>
              </a:spcBef>
              <a:buNone/>
              <a:defRPr b="0" i="0" sz="2400" u="none" cap="none" strike="noStrike">
                <a:latin typeface="Times New Roman"/>
                <a:ea typeface="Times New Roman"/>
                <a:cs typeface="Times New Roman"/>
                <a:sym typeface="Times New Roman"/>
              </a:defRPr>
            </a:lvl4pPr>
            <a:lvl5pPr indent="0" lvl="4" marL="0" marR="0" rtl="0" algn="l">
              <a:spcBef>
                <a:spcPts val="0"/>
              </a:spcBef>
              <a:buNone/>
              <a:defRPr b="0" i="0" sz="2400" u="none" cap="none" strike="noStrike">
                <a:latin typeface="Times New Roman"/>
                <a:ea typeface="Times New Roman"/>
                <a:cs typeface="Times New Roman"/>
                <a:sym typeface="Times New Roman"/>
              </a:defRPr>
            </a:lvl5pPr>
            <a:lvl6pPr indent="0" lvl="5" marL="0" marR="0" rtl="0" algn="l">
              <a:spcBef>
                <a:spcPts val="0"/>
              </a:spcBef>
              <a:buNone/>
              <a:defRPr b="0" i="0" sz="2400" u="none" cap="none" strike="noStrike">
                <a:latin typeface="Times New Roman"/>
                <a:ea typeface="Times New Roman"/>
                <a:cs typeface="Times New Roman"/>
                <a:sym typeface="Times New Roman"/>
              </a:defRPr>
            </a:lvl6pPr>
            <a:lvl7pPr indent="0" lvl="6" marL="0" marR="0" rtl="0" algn="l">
              <a:spcBef>
                <a:spcPts val="0"/>
              </a:spcBef>
              <a:buNone/>
              <a:defRPr b="0" i="0" sz="2400" u="none" cap="none" strike="noStrike">
                <a:latin typeface="Times New Roman"/>
                <a:ea typeface="Times New Roman"/>
                <a:cs typeface="Times New Roman"/>
                <a:sym typeface="Times New Roman"/>
              </a:defRPr>
            </a:lvl7pPr>
            <a:lvl8pPr indent="0" lvl="7" marL="0" marR="0" rtl="0" algn="l">
              <a:spcBef>
                <a:spcPts val="0"/>
              </a:spcBef>
              <a:buNone/>
              <a:defRPr b="0" i="0" sz="2400" u="none" cap="none" strike="noStrike">
                <a:latin typeface="Times New Roman"/>
                <a:ea typeface="Times New Roman"/>
                <a:cs typeface="Times New Roman"/>
                <a:sym typeface="Times New Roman"/>
              </a:defRPr>
            </a:lvl8pPr>
            <a:lvl9pPr indent="0" lvl="8" marL="0" marR="0" rtl="0" algn="l">
              <a:spcBef>
                <a:spcPts val="0"/>
              </a:spcBef>
              <a:buNone/>
              <a:defRPr b="0" i="0" sz="2400" u="none" cap="none" strike="noStrike">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
        <p:nvSpPr>
          <p:cNvPr id="112" name="Google Shape;112;p14"/>
          <p:cNvSpPr/>
          <p:nvPr/>
        </p:nvSpPr>
        <p:spPr>
          <a:xfrm>
            <a:off x="0" y="0"/>
            <a:ext cx="12191760" cy="6857640"/>
          </a:xfrm>
          <a:prstGeom prst="rect">
            <a:avLst/>
          </a:pr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4" name="Google Shape;114;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523880" y="1043280"/>
            <a:ext cx="9143640" cy="1998000"/>
          </a:xfrm>
          <a:prstGeom prst="rect">
            <a:avLst/>
          </a:prstGeom>
          <a:noFill/>
          <a:ln>
            <a:noFill/>
          </a:ln>
        </p:spPr>
        <p:txBody>
          <a:bodyPr anchorCtr="0" anchor="b" bIns="0" lIns="0" spcFirstLastPara="1" rIns="0" wrap="square" tIns="0">
            <a:normAutofit/>
          </a:bodyPr>
          <a:lstStyle/>
          <a:p>
            <a:pPr indent="0" lvl="0" marL="0" rtl="0" algn="l">
              <a:spcBef>
                <a:spcPts val="0"/>
              </a:spcBef>
              <a:spcAft>
                <a:spcPts val="0"/>
              </a:spcAft>
              <a:buNone/>
            </a:pPr>
            <a:r>
              <a:rPr b="1" lang="en-US" sz="4000">
                <a:solidFill>
                  <a:srgbClr val="2F2F2F"/>
                </a:solidFill>
                <a:latin typeface="Times New Roman"/>
                <a:ea typeface="Times New Roman"/>
                <a:cs typeface="Times New Roman"/>
                <a:sym typeface="Times New Roman"/>
              </a:rPr>
              <a:t>Advanced E-commerce Recommendation System</a:t>
            </a:r>
            <a:endParaRPr b="1" sz="4000">
              <a:solidFill>
                <a:srgbClr val="2F2F2F"/>
              </a:solidFill>
              <a:latin typeface="Times New Roman"/>
              <a:ea typeface="Times New Roman"/>
              <a:cs typeface="Times New Roman"/>
              <a:sym typeface="Times New Roman"/>
            </a:endParaRPr>
          </a:p>
        </p:txBody>
      </p:sp>
      <p:pic>
        <p:nvPicPr>
          <p:cNvPr descr="img" id="205" name="Google Shape;205;p27"/>
          <p:cNvPicPr preferRelativeResize="0"/>
          <p:nvPr/>
        </p:nvPicPr>
        <p:blipFill rotWithShape="1">
          <a:blip r:embed="rId3">
            <a:alphaModFix/>
          </a:blip>
          <a:srcRect b="0" l="0" r="0" t="0"/>
          <a:stretch/>
        </p:blipFill>
        <p:spPr>
          <a:xfrm>
            <a:off x="9351000" y="0"/>
            <a:ext cx="2761920" cy="913320"/>
          </a:xfrm>
          <a:prstGeom prst="rect">
            <a:avLst/>
          </a:prstGeom>
          <a:noFill/>
          <a:ln>
            <a:noFill/>
          </a:ln>
        </p:spPr>
      </p:pic>
      <p:sp>
        <p:nvSpPr>
          <p:cNvPr id="206" name="Google Shape;206;p27"/>
          <p:cNvSpPr txBox="1"/>
          <p:nvPr/>
        </p:nvSpPr>
        <p:spPr>
          <a:xfrm>
            <a:off x="6521200" y="35361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Presentation by: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Anuroop Gowda C</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N Niveditha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Sharath 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80" name="Google Shape;280;p36"/>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81" name="Google Shape;281;p36"/>
          <p:cNvPicPr preferRelativeResize="0"/>
          <p:nvPr/>
        </p:nvPicPr>
        <p:blipFill rotWithShape="1">
          <a:blip r:embed="rId4">
            <a:alphaModFix/>
          </a:blip>
          <a:srcRect b="7741" l="0" r="0" t="7741"/>
          <a:stretch/>
        </p:blipFill>
        <p:spPr>
          <a:xfrm>
            <a:off x="734600" y="1525250"/>
            <a:ext cx="10720300" cy="4322425"/>
          </a:xfrm>
          <a:prstGeom prst="rect">
            <a:avLst/>
          </a:prstGeom>
          <a:noFill/>
          <a:ln>
            <a:noFill/>
          </a:ln>
        </p:spPr>
      </p:pic>
      <p:sp>
        <p:nvSpPr>
          <p:cNvPr id="282" name="Google Shape;282;p36"/>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4: </a:t>
            </a:r>
            <a:r>
              <a:rPr lang="en-US" sz="1500">
                <a:latin typeface="Times New Roman"/>
                <a:ea typeface="Times New Roman"/>
                <a:cs typeface="Times New Roman"/>
                <a:sym typeface="Times New Roman"/>
              </a:rPr>
              <a:t>Review</a:t>
            </a:r>
            <a:r>
              <a:rPr lang="en-US" sz="1500">
                <a:latin typeface="Times New Roman"/>
                <a:ea typeface="Times New Roman"/>
                <a:cs typeface="Times New Roman"/>
                <a:sym typeface="Times New Roman"/>
              </a:rPr>
              <a:t> Analysis Page</a:t>
            </a:r>
            <a:endParaRPr sz="1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89" name="Google Shape;289;p37"/>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90" name="Google Shape;290;p37"/>
          <p:cNvPicPr preferRelativeResize="0"/>
          <p:nvPr/>
        </p:nvPicPr>
        <p:blipFill rotWithShape="1">
          <a:blip r:embed="rId4">
            <a:alphaModFix/>
          </a:blip>
          <a:srcRect b="5452" l="0" r="0" t="5452"/>
          <a:stretch/>
        </p:blipFill>
        <p:spPr>
          <a:xfrm>
            <a:off x="961925" y="1614050"/>
            <a:ext cx="10708800" cy="4233625"/>
          </a:xfrm>
          <a:prstGeom prst="rect">
            <a:avLst/>
          </a:prstGeom>
          <a:noFill/>
          <a:ln>
            <a:noFill/>
          </a:ln>
        </p:spPr>
      </p:pic>
      <p:sp>
        <p:nvSpPr>
          <p:cNvPr id="291" name="Google Shape;291;p37"/>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5: Business dashboard page</a:t>
            </a:r>
            <a:endParaRPr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98" name="Google Shape;298;p38"/>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99" name="Google Shape;299;p38"/>
          <p:cNvPicPr preferRelativeResize="0"/>
          <p:nvPr/>
        </p:nvPicPr>
        <p:blipFill rotWithShape="1">
          <a:blip r:embed="rId4">
            <a:alphaModFix/>
          </a:blip>
          <a:srcRect b="5610" l="0" r="0" t="5610"/>
          <a:stretch/>
        </p:blipFill>
        <p:spPr>
          <a:xfrm>
            <a:off x="961925" y="1614050"/>
            <a:ext cx="10708800" cy="4233624"/>
          </a:xfrm>
          <a:prstGeom prst="rect">
            <a:avLst/>
          </a:prstGeom>
          <a:noFill/>
          <a:ln>
            <a:noFill/>
          </a:ln>
        </p:spPr>
      </p:pic>
      <p:sp>
        <p:nvSpPr>
          <p:cNvPr id="300" name="Google Shape;300;p38"/>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6: Buy section</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307" name="Google Shape;307;p39"/>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308" name="Google Shape;308;p39"/>
          <p:cNvPicPr preferRelativeResize="0"/>
          <p:nvPr/>
        </p:nvPicPr>
        <p:blipFill rotWithShape="1">
          <a:blip r:embed="rId4">
            <a:alphaModFix/>
          </a:blip>
          <a:srcRect b="5837" l="0" r="0" t="5846"/>
          <a:stretch/>
        </p:blipFill>
        <p:spPr>
          <a:xfrm>
            <a:off x="961925" y="1614050"/>
            <a:ext cx="10708800" cy="4233625"/>
          </a:xfrm>
          <a:prstGeom prst="rect">
            <a:avLst/>
          </a:prstGeom>
          <a:noFill/>
          <a:ln>
            <a:noFill/>
          </a:ln>
        </p:spPr>
      </p:pic>
      <p:sp>
        <p:nvSpPr>
          <p:cNvPr id="309" name="Google Shape;309;p39"/>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7: Cart page</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316" name="Google Shape;316;p40"/>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317" name="Google Shape;317;p40"/>
          <p:cNvPicPr preferRelativeResize="0"/>
          <p:nvPr/>
        </p:nvPicPr>
        <p:blipFill rotWithShape="1">
          <a:blip r:embed="rId4">
            <a:alphaModFix/>
          </a:blip>
          <a:srcRect b="5132" l="0" r="0" t="5141"/>
          <a:stretch/>
        </p:blipFill>
        <p:spPr>
          <a:xfrm>
            <a:off x="961925" y="1614050"/>
            <a:ext cx="10708800" cy="4233625"/>
          </a:xfrm>
          <a:prstGeom prst="rect">
            <a:avLst/>
          </a:prstGeom>
          <a:noFill/>
          <a:ln>
            <a:noFill/>
          </a:ln>
        </p:spPr>
      </p:pic>
      <p:sp>
        <p:nvSpPr>
          <p:cNvPr id="318" name="Google Shape;318;p40"/>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8: Consumer orders page</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325" name="Google Shape;325;p41"/>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326" name="Google Shape;326;p41"/>
          <p:cNvPicPr preferRelativeResize="0"/>
          <p:nvPr/>
        </p:nvPicPr>
        <p:blipFill rotWithShape="1">
          <a:blip r:embed="rId4">
            <a:alphaModFix/>
          </a:blip>
          <a:srcRect b="5452" l="0" r="0" t="5452"/>
          <a:stretch/>
        </p:blipFill>
        <p:spPr>
          <a:xfrm>
            <a:off x="906200" y="1592025"/>
            <a:ext cx="10764525" cy="4255651"/>
          </a:xfrm>
          <a:prstGeom prst="rect">
            <a:avLst/>
          </a:prstGeom>
          <a:noFill/>
          <a:ln>
            <a:noFill/>
          </a:ln>
        </p:spPr>
      </p:pic>
      <p:sp>
        <p:nvSpPr>
          <p:cNvPr id="327" name="Google Shape;327;p41"/>
          <p:cNvSpPr txBox="1"/>
          <p:nvPr/>
        </p:nvSpPr>
        <p:spPr>
          <a:xfrm>
            <a:off x="4596000" y="5847675"/>
            <a:ext cx="33489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9: Placed order page from </a:t>
            </a:r>
            <a:r>
              <a:rPr lang="en-US" sz="1500">
                <a:latin typeface="Times New Roman"/>
                <a:ea typeface="Times New Roman"/>
                <a:cs typeface="Times New Roman"/>
                <a:sym typeface="Times New Roman"/>
              </a:rPr>
              <a:t>consumer</a:t>
            </a:r>
            <a:endParaRPr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p:nvPr/>
        </p:nvSpPr>
        <p:spPr>
          <a:xfrm>
            <a:off x="547950" y="1557426"/>
            <a:ext cx="10514400" cy="48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Integration with Payment Gateways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Secure Online Payments: Integrate Razorpay, Stripe, or PayPal for online transactions.</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Cash on Delivery (COD): Offer flexible payment options for users.</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AI-Based Recommendation System</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Personalized Shopping Experience – AI will recommend products based on user preferences, past purchases, and browsing behavior.</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Smart &amp; Real-Time Suggestions – AI will analyze real-time data to suggest trending, relevant, and best-matching products instantly</a:t>
            </a:r>
            <a:endParaRPr b="1" sz="2000">
              <a:solidFill>
                <a:schemeClr val="dk1"/>
              </a:solidFill>
              <a:latin typeface="Times New Roman"/>
              <a:ea typeface="Times New Roman"/>
              <a:cs typeface="Times New Roman"/>
              <a:sym typeface="Times New Roman"/>
            </a:endParaRPr>
          </a:p>
        </p:txBody>
      </p:sp>
      <p:sp>
        <p:nvSpPr>
          <p:cNvPr id="334" name="Google Shape;334;p42"/>
          <p:cNvSpPr/>
          <p:nvPr/>
        </p:nvSpPr>
        <p:spPr>
          <a:xfrm>
            <a:off x="655125" y="162725"/>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Future Scope</a:t>
            </a:r>
            <a:endParaRPr b="1" sz="3600">
              <a:solidFill>
                <a:srgbClr val="00BE9C"/>
              </a:solidFill>
              <a:latin typeface="Times New Roman"/>
              <a:ea typeface="Times New Roman"/>
              <a:cs typeface="Times New Roman"/>
              <a:sym typeface="Times New Roman"/>
            </a:endParaRPr>
          </a:p>
        </p:txBody>
      </p:sp>
      <p:pic>
        <p:nvPicPr>
          <p:cNvPr descr="img" id="335" name="Google Shape;335;p42"/>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p:nvPr/>
        </p:nvSpPr>
        <p:spPr>
          <a:xfrm>
            <a:off x="838800" y="1756440"/>
            <a:ext cx="10514400" cy="4352100"/>
          </a:xfrm>
          <a:prstGeom prst="rect">
            <a:avLst/>
          </a:prstGeom>
          <a:noFill/>
          <a:ln>
            <a:noFill/>
          </a:ln>
        </p:spPr>
        <p:txBody>
          <a:bodyPr anchorCtr="0" anchor="t" bIns="45700" lIns="91425" spcFirstLastPara="1" rIns="91425" wrap="square" tIns="45700">
            <a:noAutofit/>
          </a:bodyPr>
          <a:lstStyle/>
          <a:p>
            <a:pPr indent="0" lvl="0" marL="0" rtl="0" algn="just">
              <a:lnSpc>
                <a:spcPct val="125000"/>
              </a:lnSpc>
              <a:spcBef>
                <a:spcPts val="0"/>
              </a:spcBef>
              <a:spcAft>
                <a:spcPts val="1200"/>
              </a:spcAft>
              <a:buNone/>
            </a:pPr>
            <a:r>
              <a:rPr lang="en-US" sz="2000">
                <a:solidFill>
                  <a:schemeClr val="dk1"/>
                </a:solidFill>
                <a:latin typeface="Times New Roman"/>
                <a:ea typeface="Times New Roman"/>
                <a:cs typeface="Times New Roman"/>
                <a:sym typeface="Times New Roman"/>
              </a:rPr>
              <a:t>The Advance E-commerce Recommendation System built using Flask and MySQL, successfully demonstrates the development of a functional and user-friendly web application tailored for both consumers and businesses. The project highlights the seamless integration of frontend and backend technologies to create a robust system that addresses real-world e-commerce needs.</a:t>
            </a:r>
            <a:endParaRPr sz="2000">
              <a:solidFill>
                <a:schemeClr val="dk1"/>
              </a:solidFill>
              <a:latin typeface="Times New Roman"/>
              <a:ea typeface="Times New Roman"/>
              <a:cs typeface="Times New Roman"/>
              <a:sym typeface="Times New Roman"/>
            </a:endParaRPr>
          </a:p>
        </p:txBody>
      </p:sp>
      <p:sp>
        <p:nvSpPr>
          <p:cNvPr id="342" name="Google Shape;342;p43"/>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Conclusion</a:t>
            </a:r>
            <a:endParaRPr b="1" i="0" sz="3600" u="none" cap="none" strike="noStrike">
              <a:latin typeface="Times New Roman"/>
              <a:ea typeface="Times New Roman"/>
              <a:cs typeface="Times New Roman"/>
              <a:sym typeface="Times New Roman"/>
            </a:endParaRPr>
          </a:p>
        </p:txBody>
      </p:sp>
      <p:pic>
        <p:nvPicPr>
          <p:cNvPr descr="img" id="343" name="Google Shape;343;p43"/>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nvSpPr>
        <p:spPr>
          <a:xfrm>
            <a:off x="4596000" y="3028800"/>
            <a:ext cx="30000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700">
                <a:solidFill>
                  <a:schemeClr val="accent1"/>
                </a:solidFill>
                <a:latin typeface="Times New Roman"/>
                <a:ea typeface="Times New Roman"/>
                <a:cs typeface="Times New Roman"/>
                <a:sym typeface="Times New Roman"/>
              </a:rPr>
              <a:t>Thank you</a:t>
            </a:r>
            <a:endParaRPr b="1" sz="4700">
              <a:solidFill>
                <a:schemeClr val="accen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p:nvPr/>
        </p:nvSpPr>
        <p:spPr>
          <a:xfrm>
            <a:off x="838800" y="363600"/>
            <a:ext cx="1051524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i="0" lang="en-US" sz="3600" u="none" cap="none" strike="noStrike">
                <a:solidFill>
                  <a:srgbClr val="00BE9C"/>
                </a:solidFill>
                <a:latin typeface="Times New Roman"/>
                <a:ea typeface="Times New Roman"/>
                <a:cs typeface="Times New Roman"/>
                <a:sym typeface="Times New Roman"/>
              </a:rPr>
              <a:t>Introduction</a:t>
            </a:r>
            <a:endParaRPr b="1" i="0" sz="3600" u="none" cap="none" strike="noStrike">
              <a:latin typeface="Times New Roman"/>
              <a:ea typeface="Times New Roman"/>
              <a:cs typeface="Times New Roman"/>
              <a:sym typeface="Times New Roman"/>
            </a:endParaRPr>
          </a:p>
        </p:txBody>
      </p:sp>
      <p:sp>
        <p:nvSpPr>
          <p:cNvPr id="213" name="Google Shape;213;p28"/>
          <p:cNvSpPr/>
          <p:nvPr/>
        </p:nvSpPr>
        <p:spPr>
          <a:xfrm>
            <a:off x="838800" y="1825200"/>
            <a:ext cx="10515300" cy="4352100"/>
          </a:xfrm>
          <a:prstGeom prst="rect">
            <a:avLst/>
          </a:prstGeom>
          <a:noFill/>
          <a:ln>
            <a:noFill/>
          </a:ln>
        </p:spPr>
        <p:txBody>
          <a:bodyPr anchorCtr="0" anchor="t" bIns="45000" lIns="90000" spcFirstLastPara="1" rIns="90000" wrap="square" tIns="45000">
            <a:noAutofit/>
          </a:bodyPr>
          <a:lstStyle/>
          <a:p>
            <a:pPr indent="-355600" lvl="0" marL="457200" rtl="0" algn="just">
              <a:lnSpc>
                <a:spcPct val="12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This project aims to develop an advanced E-commerce recommendation platform where users can seamlessly switch between two roles: Buyer and Seller. </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platform enables buyers to browse and purchase products while also offering the functionality for sellers to list, edit, delete, and manage their own products. Additionally, buyers can manage their shopping cart, view products added by sellers, and update their shipping address. </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system supports a unique feature called "switch user," which allows users to toggle effortlessly between buyer and seller roles. This platform provides a more interactive and flexible user experience in the context of e-commerce.</a:t>
            </a:r>
            <a:endParaRPr sz="2000">
              <a:solidFill>
                <a:schemeClr val="dk1"/>
              </a:solidFill>
              <a:latin typeface="Times New Roman"/>
              <a:ea typeface="Times New Roman"/>
              <a:cs typeface="Times New Roman"/>
              <a:sym typeface="Times New Roman"/>
            </a:endParaRPr>
          </a:p>
        </p:txBody>
      </p:sp>
      <p:pic>
        <p:nvPicPr>
          <p:cNvPr descr="img" id="214" name="Google Shape;214;p28"/>
          <p:cNvPicPr preferRelativeResize="0"/>
          <p:nvPr/>
        </p:nvPicPr>
        <p:blipFill rotWithShape="1">
          <a:blip r:embed="rId3">
            <a:alphaModFix/>
          </a:blip>
          <a:srcRect b="0" l="0" r="0" t="0"/>
          <a:stretch/>
        </p:blipFill>
        <p:spPr>
          <a:xfrm>
            <a:off x="10151640" y="111600"/>
            <a:ext cx="1884240" cy="6231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p:nvPr/>
        </p:nvSpPr>
        <p:spPr>
          <a:xfrm>
            <a:off x="838800" y="1756440"/>
            <a:ext cx="10514400" cy="4352100"/>
          </a:xfrm>
          <a:prstGeom prst="rect">
            <a:avLst/>
          </a:prstGeom>
          <a:noFill/>
          <a:ln>
            <a:noFill/>
          </a:ln>
        </p:spPr>
        <p:txBody>
          <a:bodyPr anchorCtr="0" anchor="t" bIns="45700" lIns="91425" spcFirstLastPara="1" rIns="91425" wrap="square" tIns="45700">
            <a:noAutofit/>
          </a:bodyPr>
          <a:lstStyle/>
          <a:p>
            <a:pPr indent="0" lvl="0" marL="0" rtl="0" algn="just">
              <a:lnSpc>
                <a:spcPct val="125000"/>
              </a:lnSpc>
              <a:spcBef>
                <a:spcPts val="0"/>
              </a:spcBef>
              <a:spcAft>
                <a:spcPts val="1200"/>
              </a:spcAft>
              <a:buNone/>
            </a:pPr>
            <a:r>
              <a:rPr lang="en-US" sz="2000">
                <a:solidFill>
                  <a:schemeClr val="dk1"/>
                </a:solidFill>
                <a:latin typeface="Times New Roman"/>
                <a:ea typeface="Times New Roman"/>
                <a:cs typeface="Times New Roman"/>
                <a:sym typeface="Times New Roman"/>
              </a:rPr>
              <a:t>Many existing e-commerce platforms require users to create and manage separate accounts for buying and selling, leading to inefficiencies and a fragmented user experience. The need to repeatedly log in and out to access different roles disrupts workflow and complicates order and product management. Our project addresses these challenges by implementing a unified, dual-role system that offers a seamless, integrated experience for both buyers and sellers, enhancing overall user satisfaction and operational efficiency.</a:t>
            </a:r>
            <a:endParaRPr sz="2000">
              <a:solidFill>
                <a:srgbClr val="2F2F2F"/>
              </a:solidFill>
              <a:latin typeface="Times New Roman"/>
              <a:ea typeface="Times New Roman"/>
              <a:cs typeface="Times New Roman"/>
              <a:sym typeface="Times New Roman"/>
            </a:endParaRPr>
          </a:p>
        </p:txBody>
      </p:sp>
      <p:sp>
        <p:nvSpPr>
          <p:cNvPr id="221" name="Google Shape;221;p29"/>
          <p:cNvSpPr/>
          <p:nvPr/>
        </p:nvSpPr>
        <p:spPr>
          <a:xfrm>
            <a:off x="838800" y="363600"/>
            <a:ext cx="10515240" cy="132444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i="0" lang="en-US" sz="3600" u="none" cap="none" strike="noStrike">
                <a:solidFill>
                  <a:srgbClr val="00BE9C"/>
                </a:solidFill>
                <a:latin typeface="Times New Roman"/>
                <a:ea typeface="Times New Roman"/>
                <a:cs typeface="Times New Roman"/>
                <a:sym typeface="Times New Roman"/>
              </a:rPr>
              <a:t>Problem Statement</a:t>
            </a:r>
            <a:endParaRPr b="1" i="0" sz="3600" u="none" cap="none" strike="noStrike">
              <a:latin typeface="Times New Roman"/>
              <a:ea typeface="Times New Roman"/>
              <a:cs typeface="Times New Roman"/>
              <a:sym typeface="Times New Roman"/>
            </a:endParaRPr>
          </a:p>
        </p:txBody>
      </p:sp>
      <p:pic>
        <p:nvPicPr>
          <p:cNvPr descr="img" id="222" name="Google Shape;222;p29"/>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p:nvPr/>
        </p:nvSpPr>
        <p:spPr>
          <a:xfrm>
            <a:off x="547950" y="1557426"/>
            <a:ext cx="10514400" cy="4826100"/>
          </a:xfrm>
          <a:prstGeom prst="rect">
            <a:avLst/>
          </a:prstGeom>
          <a:noFill/>
          <a:ln>
            <a:noFill/>
          </a:ln>
        </p:spPr>
        <p:txBody>
          <a:bodyPr anchorCtr="0" anchor="t" bIns="45700" lIns="91425" spcFirstLastPara="1" rIns="91425" wrap="square" tIns="45700">
            <a:noAutofit/>
          </a:bodyPr>
          <a:lstStyle/>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User Authentication:</a:t>
            </a:r>
            <a:r>
              <a:rPr lang="en-US" sz="2000">
                <a:solidFill>
                  <a:schemeClr val="dk1"/>
                </a:solidFill>
                <a:latin typeface="Times New Roman"/>
                <a:ea typeface="Times New Roman"/>
                <a:cs typeface="Times New Roman"/>
                <a:sym typeface="Times New Roman"/>
              </a:rPr>
              <a:t> Implement an authentication system that allows users to register and login as either a buyer or seller. Each user should be able to access relevant features based on their role.</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Role Switching:</a:t>
            </a:r>
            <a:r>
              <a:rPr lang="en-US" sz="2000">
                <a:solidFill>
                  <a:schemeClr val="dk1"/>
                </a:solidFill>
                <a:latin typeface="Times New Roman"/>
                <a:ea typeface="Times New Roman"/>
                <a:cs typeface="Times New Roman"/>
                <a:sym typeface="Times New Roman"/>
              </a:rPr>
              <a:t> Implement a seamless "switch user" feature that allows users to switch between their buyer and seller accounts without needing to logout and login again.</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Product Management for Sellers:</a:t>
            </a:r>
            <a:r>
              <a:rPr lang="en-US" sz="2000">
                <a:solidFill>
                  <a:schemeClr val="dk1"/>
                </a:solidFill>
                <a:latin typeface="Times New Roman"/>
                <a:ea typeface="Times New Roman"/>
                <a:cs typeface="Times New Roman"/>
                <a:sym typeface="Times New Roman"/>
              </a:rPr>
              <a:t> Enable sellers to add, edit, and delete their products. They should also be able to view the orders placed by buyers for their products.</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Shopping Experience for Buyers: </a:t>
            </a:r>
            <a:r>
              <a:rPr lang="en-US" sz="2000">
                <a:solidFill>
                  <a:schemeClr val="dk1"/>
                </a:solidFill>
                <a:latin typeface="Times New Roman"/>
                <a:ea typeface="Times New Roman"/>
                <a:cs typeface="Times New Roman"/>
                <a:sym typeface="Times New Roman"/>
              </a:rPr>
              <a:t>Allow buyers to browse products, add them to their cart, purchase products, and manage their address information.</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Buy and Cart Functionality:</a:t>
            </a:r>
            <a:r>
              <a:rPr lang="en-US" sz="2000">
                <a:solidFill>
                  <a:schemeClr val="dk1"/>
                </a:solidFill>
                <a:latin typeface="Times New Roman"/>
                <a:ea typeface="Times New Roman"/>
                <a:cs typeface="Times New Roman"/>
                <a:sym typeface="Times New Roman"/>
              </a:rPr>
              <a:t> Buyers can purchase single or multiple products, add them to their cart, and apply coupon codes at checkout.</a:t>
            </a:r>
            <a:endParaRPr sz="2000">
              <a:solidFill>
                <a:schemeClr val="dk1"/>
              </a:solidFill>
              <a:latin typeface="Times New Roman"/>
              <a:ea typeface="Times New Roman"/>
              <a:cs typeface="Times New Roman"/>
              <a:sym typeface="Times New Roman"/>
            </a:endParaRPr>
          </a:p>
          <a:p>
            <a:pPr indent="-355600" lvl="0" marL="457200" rtl="0" algn="just">
              <a:lnSpc>
                <a:spcPct val="12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Review Analysis: </a:t>
            </a:r>
            <a:r>
              <a:rPr lang="en-US" sz="2000">
                <a:solidFill>
                  <a:schemeClr val="dk1"/>
                </a:solidFill>
                <a:latin typeface="Times New Roman"/>
                <a:ea typeface="Times New Roman"/>
                <a:cs typeface="Times New Roman"/>
                <a:sym typeface="Times New Roman"/>
              </a:rPr>
              <a:t>Clicking on a product image suggests “Good” or “Not Recommended” based on past reviews.</a:t>
            </a:r>
            <a:endParaRPr sz="2000">
              <a:solidFill>
                <a:schemeClr val="dk1"/>
              </a:solidFill>
              <a:latin typeface="Times New Roman"/>
              <a:ea typeface="Times New Roman"/>
              <a:cs typeface="Times New Roman"/>
              <a:sym typeface="Times New Roman"/>
            </a:endParaRPr>
          </a:p>
        </p:txBody>
      </p:sp>
      <p:sp>
        <p:nvSpPr>
          <p:cNvPr id="229" name="Google Shape;229;p30"/>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Objectives</a:t>
            </a:r>
            <a:endParaRPr b="1" sz="3600">
              <a:solidFill>
                <a:srgbClr val="00BE9C"/>
              </a:solidFill>
              <a:latin typeface="Times New Roman"/>
              <a:ea typeface="Times New Roman"/>
              <a:cs typeface="Times New Roman"/>
              <a:sym typeface="Times New Roman"/>
            </a:endParaRPr>
          </a:p>
        </p:txBody>
      </p:sp>
      <p:pic>
        <p:nvPicPr>
          <p:cNvPr descr="img" id="230" name="Google Shape;230;p30"/>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p:nvPr/>
        </p:nvSpPr>
        <p:spPr>
          <a:xfrm>
            <a:off x="287700" y="241125"/>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Flow Chart</a:t>
            </a:r>
            <a:endParaRPr b="1" sz="3600">
              <a:solidFill>
                <a:srgbClr val="00BE9C"/>
              </a:solidFill>
              <a:latin typeface="Times New Roman"/>
              <a:ea typeface="Times New Roman"/>
              <a:cs typeface="Times New Roman"/>
              <a:sym typeface="Times New Roman"/>
            </a:endParaRPr>
          </a:p>
        </p:txBody>
      </p:sp>
      <p:pic>
        <p:nvPicPr>
          <p:cNvPr descr="img" id="237" name="Google Shape;237;p31"/>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38" name="Google Shape;238;p31"/>
          <p:cNvPicPr preferRelativeResize="0"/>
          <p:nvPr/>
        </p:nvPicPr>
        <p:blipFill>
          <a:blip r:embed="rId4">
            <a:alphaModFix/>
          </a:blip>
          <a:stretch>
            <a:fillRect/>
          </a:stretch>
        </p:blipFill>
        <p:spPr>
          <a:xfrm>
            <a:off x="1371600" y="162725"/>
            <a:ext cx="9737095" cy="654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p:nvPr/>
        </p:nvSpPr>
        <p:spPr>
          <a:xfrm>
            <a:off x="379550" y="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ER Diagram</a:t>
            </a:r>
            <a:endParaRPr b="1" sz="3600">
              <a:solidFill>
                <a:srgbClr val="00BE9C"/>
              </a:solidFill>
              <a:latin typeface="Times New Roman"/>
              <a:ea typeface="Times New Roman"/>
              <a:cs typeface="Times New Roman"/>
              <a:sym typeface="Times New Roman"/>
            </a:endParaRPr>
          </a:p>
        </p:txBody>
      </p:sp>
      <p:pic>
        <p:nvPicPr>
          <p:cNvPr descr="img" id="245" name="Google Shape;245;p32"/>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46" name="Google Shape;246;p32"/>
          <p:cNvPicPr preferRelativeResize="0"/>
          <p:nvPr/>
        </p:nvPicPr>
        <p:blipFill rotWithShape="1">
          <a:blip r:embed="rId4">
            <a:alphaModFix/>
          </a:blip>
          <a:srcRect b="3720" l="0" r="0" t="3729"/>
          <a:stretch/>
        </p:blipFill>
        <p:spPr>
          <a:xfrm>
            <a:off x="960775" y="996325"/>
            <a:ext cx="10315224" cy="574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53" name="Google Shape;253;p33"/>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54" name="Google Shape;254;p33"/>
          <p:cNvPicPr preferRelativeResize="0"/>
          <p:nvPr/>
        </p:nvPicPr>
        <p:blipFill rotWithShape="1">
          <a:blip r:embed="rId4">
            <a:alphaModFix/>
          </a:blip>
          <a:srcRect b="11995" l="0" r="970" t="0"/>
          <a:stretch/>
        </p:blipFill>
        <p:spPr>
          <a:xfrm>
            <a:off x="961925" y="1614050"/>
            <a:ext cx="10605024" cy="4233624"/>
          </a:xfrm>
          <a:prstGeom prst="rect">
            <a:avLst/>
          </a:prstGeom>
          <a:noFill/>
          <a:ln>
            <a:noFill/>
          </a:ln>
        </p:spPr>
      </p:pic>
      <p:sp>
        <p:nvSpPr>
          <p:cNvPr id="255" name="Google Shape;255;p33"/>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1: Home page</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62" name="Google Shape;262;p34"/>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63" name="Google Shape;263;p34"/>
          <p:cNvPicPr preferRelativeResize="0"/>
          <p:nvPr/>
        </p:nvPicPr>
        <p:blipFill rotWithShape="1">
          <a:blip r:embed="rId4">
            <a:alphaModFix/>
          </a:blip>
          <a:srcRect b="5837" l="0" r="0" t="5846"/>
          <a:stretch/>
        </p:blipFill>
        <p:spPr>
          <a:xfrm>
            <a:off x="961925" y="1614050"/>
            <a:ext cx="10708800" cy="4233625"/>
          </a:xfrm>
          <a:prstGeom prst="rect">
            <a:avLst/>
          </a:prstGeom>
          <a:noFill/>
          <a:ln>
            <a:noFill/>
          </a:ln>
        </p:spPr>
      </p:pic>
      <p:sp>
        <p:nvSpPr>
          <p:cNvPr id="264" name="Google Shape;264;p34"/>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2: Login page</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p:nvPr/>
        </p:nvSpPr>
        <p:spPr>
          <a:xfrm>
            <a:off x="838800" y="363600"/>
            <a:ext cx="10515300" cy="132450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00BE9C"/>
              </a:buClr>
              <a:buSzPts val="3600"/>
              <a:buFont typeface="Arial"/>
              <a:buNone/>
            </a:pPr>
            <a:r>
              <a:rPr b="1" lang="en-US" sz="3600">
                <a:solidFill>
                  <a:srgbClr val="00BE9C"/>
                </a:solidFill>
                <a:latin typeface="Times New Roman"/>
                <a:ea typeface="Times New Roman"/>
                <a:cs typeface="Times New Roman"/>
                <a:sym typeface="Times New Roman"/>
              </a:rPr>
              <a:t>Result</a:t>
            </a:r>
            <a:endParaRPr b="1" sz="3600">
              <a:solidFill>
                <a:srgbClr val="00BE9C"/>
              </a:solidFill>
              <a:latin typeface="Times New Roman"/>
              <a:ea typeface="Times New Roman"/>
              <a:cs typeface="Times New Roman"/>
              <a:sym typeface="Times New Roman"/>
            </a:endParaRPr>
          </a:p>
        </p:txBody>
      </p:sp>
      <p:pic>
        <p:nvPicPr>
          <p:cNvPr descr="img" id="271" name="Google Shape;271;p35"/>
          <p:cNvPicPr preferRelativeResize="0"/>
          <p:nvPr/>
        </p:nvPicPr>
        <p:blipFill rotWithShape="1">
          <a:blip r:embed="rId3">
            <a:alphaModFix/>
          </a:blip>
          <a:srcRect b="0" l="0" r="0" t="0"/>
          <a:stretch/>
        </p:blipFill>
        <p:spPr>
          <a:xfrm>
            <a:off x="10293840" y="162720"/>
            <a:ext cx="1740960" cy="575640"/>
          </a:xfrm>
          <a:prstGeom prst="rect">
            <a:avLst/>
          </a:prstGeom>
          <a:noFill/>
          <a:ln>
            <a:noFill/>
          </a:ln>
        </p:spPr>
      </p:pic>
      <p:pic>
        <p:nvPicPr>
          <p:cNvPr id="272" name="Google Shape;272;p35"/>
          <p:cNvPicPr preferRelativeResize="0"/>
          <p:nvPr/>
        </p:nvPicPr>
        <p:blipFill rotWithShape="1">
          <a:blip r:embed="rId4">
            <a:alphaModFix/>
          </a:blip>
          <a:srcRect b="6001" l="0" r="0" t="5993"/>
          <a:stretch/>
        </p:blipFill>
        <p:spPr>
          <a:xfrm>
            <a:off x="734600" y="1525250"/>
            <a:ext cx="10720301" cy="4322425"/>
          </a:xfrm>
          <a:prstGeom prst="rect">
            <a:avLst/>
          </a:prstGeom>
          <a:noFill/>
          <a:ln>
            <a:noFill/>
          </a:ln>
        </p:spPr>
      </p:pic>
      <p:sp>
        <p:nvSpPr>
          <p:cNvPr id="273" name="Google Shape;273;p35"/>
          <p:cNvSpPr txBox="1"/>
          <p:nvPr/>
        </p:nvSpPr>
        <p:spPr>
          <a:xfrm>
            <a:off x="4596000" y="5847675"/>
            <a:ext cx="3000000" cy="41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Fig 3: </a:t>
            </a:r>
            <a:r>
              <a:rPr lang="en-US" sz="1500">
                <a:latin typeface="Times New Roman"/>
                <a:ea typeface="Times New Roman"/>
                <a:cs typeface="Times New Roman"/>
                <a:sym typeface="Times New Roman"/>
              </a:rPr>
              <a:t>Shopping</a:t>
            </a:r>
            <a:r>
              <a:rPr lang="en-US" sz="1500">
                <a:latin typeface="Times New Roman"/>
                <a:ea typeface="Times New Roman"/>
                <a:cs typeface="Times New Roman"/>
                <a:sym typeface="Times New Roman"/>
              </a:rPr>
              <a:t> dashboard page</a:t>
            </a:r>
            <a:endParaRPr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