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7" r:id="rId4"/>
    <p:sldId id="284" r:id="rId5"/>
    <p:sldId id="279" r:id="rId6"/>
    <p:sldId id="292" r:id="rId7"/>
    <p:sldId id="293" r:id="rId8"/>
    <p:sldId id="289" r:id="rId9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B62447-247E-4317-813D-8F2C05895EA9}" v="2" dt="2024-05-02T05:01:03.709"/>
    <p1510:client id="{CDCB9798-86A1-4FF6-86E3-E8D8E6C77A64}" v="5" dt="2024-05-01T15:55:06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26" autoAdjust="0"/>
    <p:restoredTop sz="87621" autoAdjust="0"/>
  </p:normalViewPr>
  <p:slideViewPr>
    <p:cSldViewPr>
      <p:cViewPr varScale="1">
        <p:scale>
          <a:sx n="95" d="100"/>
          <a:sy n="95" d="100"/>
        </p:scale>
        <p:origin x="547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9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8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94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6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2A1EE-E074-7EFC-5115-CB4060CB1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E47203-761B-12AF-4509-4190AC43F9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FD4A29-EF51-6ED5-715D-0C72B2030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A1F3D7-B3DC-3239-4271-B8BD30EA13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6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11/24/2024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11/24/2024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11/24/2024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11/24/2024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11/24/2024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11/24/2024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11/24/2024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71617" y="440089"/>
            <a:ext cx="8229600" cy="2038350"/>
          </a:xfrm>
        </p:spPr>
        <p:txBody>
          <a:bodyPr>
            <a:normAutofit fontScale="90000"/>
          </a:bodyPr>
          <a:lstStyle/>
          <a:p>
            <a:pPr algn="r"/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74074" y="4629150"/>
            <a:ext cx="6503225" cy="4227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22AIC14 &amp; INTERNET OF THINGS AND ITS APPLICATIONS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543" y="3638550"/>
            <a:ext cx="230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Guided By : </a:t>
            </a:r>
          </a:p>
          <a:p>
            <a:r>
              <a:rPr lang="en-US" dirty="0"/>
              <a:t>                </a:t>
            </a:r>
            <a:r>
              <a:rPr lang="en-US" dirty="0" err="1"/>
              <a:t>Dr.K.Lalitha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53556" y="3274696"/>
            <a:ext cx="2891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:</a:t>
            </a:r>
          </a:p>
          <a:p>
            <a:r>
              <a:rPr lang="en-US" dirty="0"/>
              <a:t>AKASH.A(22AI001)</a:t>
            </a:r>
          </a:p>
          <a:p>
            <a:r>
              <a:rPr lang="en-US" dirty="0"/>
              <a:t>SANTHOSH RAJ.P(22AI047)</a:t>
            </a:r>
          </a:p>
          <a:p>
            <a:r>
              <a:rPr lang="en-US" dirty="0"/>
              <a:t>SHARATH.R(22AI049)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17F5CA-F50F-09C9-4EC5-DD800E7E3176}"/>
              </a:ext>
            </a:extLst>
          </p:cNvPr>
          <p:cNvSpPr txBox="1"/>
          <p:nvPr/>
        </p:nvSpPr>
        <p:spPr>
          <a:xfrm>
            <a:off x="1752600" y="1552932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   SOLAR TRACKER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854F2-0704-C52C-EF17-C049846048A1}"/>
              </a:ext>
            </a:extLst>
          </p:cNvPr>
          <p:cNvSpPr txBox="1"/>
          <p:nvPr/>
        </p:nvSpPr>
        <p:spPr>
          <a:xfrm>
            <a:off x="71617" y="4629150"/>
            <a:ext cx="198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NO: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Abstract: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6D5AD3-B184-16A1-3974-BD4EDAABE469}"/>
              </a:ext>
            </a:extLst>
          </p:cNvPr>
          <p:cNvSpPr txBox="1"/>
          <p:nvPr/>
        </p:nvSpPr>
        <p:spPr>
          <a:xfrm>
            <a:off x="457200" y="1352550"/>
            <a:ext cx="8077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solar tracking system rotates solar panels to follow the sun’s path, increasing energy capture by keeping the panels aligned with sunlight throughout the day.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Unlike fixed-position panels, this system automatically adjusts the angle of the panels to face the sun, maximizing sunlight exposure and energy efficiency.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design is simple and does not use remote control, IoT, or any form of monitoring—just automatic rotation based on sunlight detection.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Objectives: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2FB17-3F24-A47C-480F-A8DF8A0E34C5}"/>
              </a:ext>
            </a:extLst>
          </p:cNvPr>
          <p:cNvSpPr txBox="1"/>
          <p:nvPr/>
        </p:nvSpPr>
        <p:spPr>
          <a:xfrm>
            <a:off x="381000" y="1581150"/>
            <a:ext cx="8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Maximize Solar Energy: Increase energy capture by keeping the panel aligned with the sun.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Simple, Standalone System: Avoid remote control and IoT, focusing solely on solar tracking.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Efficient Use of Power: Only use power for rotating the panel, minimizing energy usage.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/>
          </p:cNvSpPr>
          <p:nvPr/>
        </p:nvSpPr>
        <p:spPr>
          <a:xfrm>
            <a:off x="533400" y="57150"/>
            <a:ext cx="3581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>
                <a:solidFill>
                  <a:srgbClr val="FF0000"/>
                </a:solidFill>
              </a:rPr>
              <a:t>Flow Diagram: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D1A4AEDB-BBFC-33E2-3660-E8CC30AFA0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95800" y="26479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FA785946-F897-703A-87F5-4E3B40F9C1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A093F90D-F767-E4EF-662A-10BBB82B1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28750"/>
            <a:ext cx="60198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0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F06BEB-65C5-6AF0-C556-13FD430C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Components: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4164F53-ADA4-4663-BA22-5820069B1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91049"/>
            <a:ext cx="86106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Microcontroller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 basic controller like Arduino to handle sensor readings and motor control.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Servo Motor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Rotates the solar panel horizontally to follow the sun.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Supply for Arduino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the necessary voltage to power the Arduino and connected components.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LDR (Light Dependent Resistor)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Senses the intensity of sunlight and helps adjust the solar panel's direction.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Connecting Wires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linking the components together.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 Solar Panel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prototype panel, which will be adjusted to track the sun’s position.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1k Resistor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Likely used with the LDR for signal stabilization in the sensor circuit. </a:t>
            </a:r>
          </a:p>
        </p:txBody>
      </p:sp>
    </p:spTree>
    <p:extLst>
      <p:ext uri="{BB962C8B-B14F-4D97-AF65-F5344CB8AC3E}">
        <p14:creationId xmlns:p14="http://schemas.microsoft.com/office/powerpoint/2010/main" val="251622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Implementation: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2A68B-C896-F03B-32F3-9294C952FD52}"/>
              </a:ext>
            </a:extLst>
          </p:cNvPr>
          <p:cNvSpPr txBox="1"/>
          <p:nvPr/>
        </p:nvSpPr>
        <p:spPr>
          <a:xfrm>
            <a:off x="461211" y="1428750"/>
            <a:ext cx="8305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Setup: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Connect the microcontroller to the LDR sensors and the motor. Position two LDRs on opposite sides of the solar panel to detect sunlight from different angles.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Programming: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 the microcontroller to read data from the LDRs. When one LDR detects more light than the other, it sends a signal to the motor to rotate the panel towards the light.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Control Logic: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a threshold difference in light intensity between the two LDRs. When the difference is detected, the motor slightly rotates the panel to align with the brighter side.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Testing: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the system to ensure it correctly rotates toward the sun, making any adjustments needed to improve alignment.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18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DBA06-B9B7-850F-BB93-F7E981C5A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C39BA3-20CE-F4A2-BF18-B962D8DA7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Conclusion: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55C8CD-D16F-4CE2-2436-570B318A4890}"/>
              </a:ext>
            </a:extLst>
          </p:cNvPr>
          <p:cNvSpPr txBox="1"/>
          <p:nvPr/>
        </p:nvSpPr>
        <p:spPr>
          <a:xfrm>
            <a:off x="461211" y="1428750"/>
            <a:ext cx="8305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project shows that using LDR sensors to track sunlight can significantly improve the energy output of solar panels.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system is cost-effective, easy to implement, and helps make better use of solar energy. It is a practical solution for homes, businesses, and large solar farms.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future, the system can be improved with advanced technologies to make it even more accurate and efficient.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166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0900" y="2068830"/>
            <a:ext cx="2362200" cy="100584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4404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511</Words>
  <Application>Microsoft Office PowerPoint</Application>
  <PresentationFormat>On-screen Show (16:9)</PresentationFormat>
  <Paragraphs>50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Tw Cen MT</vt:lpstr>
      <vt:lpstr>Wingdings</vt:lpstr>
      <vt:lpstr>Wingdings 2</vt:lpstr>
      <vt:lpstr>WidescreenPresentation</vt:lpstr>
      <vt:lpstr>          </vt:lpstr>
      <vt:lpstr>Abstract:</vt:lpstr>
      <vt:lpstr>Objectives:</vt:lpstr>
      <vt:lpstr>PowerPoint Presentation</vt:lpstr>
      <vt:lpstr>Components:</vt:lpstr>
      <vt:lpstr>Implementation:</vt:lpstr>
      <vt:lpstr>Conclusion: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2015-08-10T20:36:54Z</dcterms:created>
  <dcterms:modified xsi:type="dcterms:W3CDTF">2024-11-24T14:31:28Z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