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6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464F-4231-4D18-915E-84D18F4ED46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5C4B-1BFE-4576-9100-5334F05C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2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09" y="2703799"/>
            <a:ext cx="3336896" cy="2502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1" y="1376738"/>
            <a:ext cx="3046590" cy="1714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4819415"/>
            <a:ext cx="1808116" cy="940436"/>
          </a:xfrm>
          <a:prstGeom prst="rect">
            <a:avLst/>
          </a:prstGeom>
        </p:spPr>
      </p:pic>
      <p:sp>
        <p:nvSpPr>
          <p:cNvPr id="7" name="Plus 6"/>
          <p:cNvSpPr/>
          <p:nvPr/>
        </p:nvSpPr>
        <p:spPr>
          <a:xfrm>
            <a:off x="1869636" y="3497935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871432" y="3712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77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78"/>
    </mc:Choice>
    <mc:Fallback>
      <p:transition spd="slow" advTm="79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50" y="4714875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46" y="3464157"/>
            <a:ext cx="1685285" cy="885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50" y="1262204"/>
            <a:ext cx="2143125" cy="2143125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2456598" y="346415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9131" y="3016155"/>
            <a:ext cx="1494216" cy="1955881"/>
            <a:chOff x="324455" y="4422088"/>
            <a:chExt cx="1494216" cy="19558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55" y="4422088"/>
              <a:ext cx="1494216" cy="149421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24455" y="5916304"/>
              <a:ext cx="14248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Algorithm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11" name="Elbow Connector 10"/>
          <p:cNvCxnSpPr/>
          <p:nvPr/>
        </p:nvCxnSpPr>
        <p:spPr>
          <a:xfrm flipV="1">
            <a:off x="6086901" y="2333766"/>
            <a:ext cx="1856096" cy="157310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086901" y="3921357"/>
            <a:ext cx="1856096" cy="1824350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50923" y="778983"/>
            <a:ext cx="2486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Splitting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95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05"/>
    </mc:Choice>
    <mc:Fallback>
      <p:transition spd="slow" advTm="14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5849" y="1100088"/>
            <a:ext cx="2598814" cy="3251305"/>
            <a:chOff x="305849" y="1100088"/>
            <a:chExt cx="2598814" cy="32513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49" y="2381476"/>
              <a:ext cx="2050505" cy="1969917"/>
            </a:xfrm>
            <a:prstGeom prst="rect">
              <a:avLst/>
            </a:prstGeom>
          </p:spPr>
        </p:pic>
        <p:sp>
          <p:nvSpPr>
            <p:cNvPr id="4" name="Oval Callout 3"/>
            <p:cNvSpPr/>
            <p:nvPr/>
          </p:nvSpPr>
          <p:spPr>
            <a:xfrm>
              <a:off x="1225989" y="1100088"/>
              <a:ext cx="1678674" cy="1281388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I need access to the Doc!</a:t>
              </a:r>
              <a:endParaRPr lang="en-US" sz="20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69" y="1942446"/>
            <a:ext cx="3238500" cy="28479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04663" y="31241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065791" y="31241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89491" y="2196810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Memory </a:t>
            </a:r>
            <a:r>
              <a:rPr lang="en-US" dirty="0" err="1" smtClean="0">
                <a:sym typeface="Wingdings" panose="05000000000000000000" pitchFamily="2" charset="2"/>
              </a:rPr>
              <a:t>Loc</a:t>
            </a:r>
            <a:r>
              <a:rPr lang="en-US" dirty="0" smtClean="0">
                <a:sym typeface="Wingdings" panose="05000000000000000000" pitchFamily="2" charset="2"/>
              </a:rPr>
              <a:t>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89491" y="4166727"/>
            <a:ext cx="28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(x1 , y1) </a:t>
            </a:r>
            <a:r>
              <a:rPr lang="en-US" dirty="0" smtClean="0">
                <a:sym typeface="Wingdings" panose="05000000000000000000" pitchFamily="2" charset="2"/>
              </a:rPr>
              <a:t> Memory </a:t>
            </a:r>
            <a:r>
              <a:rPr lang="en-US" dirty="0" err="1" smtClean="0">
                <a:sym typeface="Wingdings" panose="05000000000000000000" pitchFamily="2" charset="2"/>
              </a:rPr>
              <a:t>Loc</a:t>
            </a:r>
            <a:r>
              <a:rPr lang="en-US" dirty="0" smtClean="0">
                <a:sym typeface="Wingdings" panose="05000000000000000000" pitchFamily="2" charset="2"/>
              </a:rPr>
              <a:t> B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18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34"/>
    </mc:Choice>
    <mc:Fallback>
      <p:transition spd="slow" advTm="23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ero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0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6" name="1 Second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1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7" name="2 Seconds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n>
                  <a:solidFill>
                    <a:srgbClr val="00B0F0"/>
                  </a:solidFill>
                </a:ln>
              </a:rPr>
              <a:t>2</a:t>
            </a:r>
          </a:p>
        </p:txBody>
      </p:sp>
      <p:sp>
        <p:nvSpPr>
          <p:cNvPr id="8" name="3 Seconds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3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9" name="4 Seconds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4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0" name="5 Seconds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5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1" name="6 Seconds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6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2" name="7 Seconds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7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3" name="8 Seconds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8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4" name="9 Seconds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9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5" name="10 Seconds"/>
          <p:cNvSpPr/>
          <p:nvPr/>
        </p:nvSpPr>
        <p:spPr>
          <a:xfrm>
            <a:off x="7613034" y="1438785"/>
            <a:ext cx="900000" cy="90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n>
                  <a:solidFill>
                    <a:srgbClr val="00B0F0"/>
                  </a:solidFill>
                </a:ln>
              </a:rPr>
              <a:t>10</a:t>
            </a:r>
            <a:endParaRPr lang="en-GB" sz="32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2663" y="497091"/>
            <a:ext cx="57529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and B 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shared to User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09473" y="1384194"/>
            <a:ext cx="6163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Timer Begins Simultaneously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203" y="2338785"/>
            <a:ext cx="491743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 of Timer 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</a:p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Loc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A and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Loc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B Erased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1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3861"/>
    </mc:Choice>
    <mc:Fallback>
      <p:transition spd="slow" advClick="0" advTm="13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/>
      <p:bldP spid="29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5|0.9|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|1.6|2.6|1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.8|1.1|9.4|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9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56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Purohit</dc:creator>
  <cp:lastModifiedBy>Sharath S Chellappa</cp:lastModifiedBy>
  <cp:revision>9</cp:revision>
  <dcterms:created xsi:type="dcterms:W3CDTF">2017-07-30T11:47:36Z</dcterms:created>
  <dcterms:modified xsi:type="dcterms:W3CDTF">2017-08-04T12:32:04Z</dcterms:modified>
</cp:coreProperties>
</file>