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5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5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8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BB62-D2BF-43FB-9FC4-68A56207C5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BE84-59E6-41A7-BB85-F5B67A3C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5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between Phase 1 and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 Machine Communication</a:t>
            </a:r>
          </a:p>
          <a:p>
            <a:pPr lvl="1"/>
            <a:r>
              <a:rPr lang="en-US" dirty="0" smtClean="0"/>
              <a:t>Communication between app and bank server</a:t>
            </a:r>
          </a:p>
          <a:p>
            <a:pPr lvl="2"/>
            <a:r>
              <a:rPr lang="en-US" dirty="0" smtClean="0"/>
              <a:t>Formation of Packet 1 (</a:t>
            </a:r>
            <a:r>
              <a:rPr lang="en-US" dirty="0" err="1" smtClean="0"/>
              <a:t>loginid+OTP+password</a:t>
            </a:r>
            <a:r>
              <a:rPr lang="en-US" dirty="0" smtClean="0"/>
              <a:t>) and Packet 2 (</a:t>
            </a:r>
            <a:r>
              <a:rPr lang="en-US" dirty="0" err="1" smtClean="0"/>
              <a:t>OTP+password+hash</a:t>
            </a:r>
            <a:r>
              <a:rPr lang="en-US" dirty="0" smtClean="0"/>
              <a:t>(</a:t>
            </a:r>
            <a:r>
              <a:rPr lang="en-US" dirty="0" err="1" smtClean="0"/>
              <a:t>loginid+OTP</a:t>
            </a:r>
            <a:r>
              <a:rPr lang="en-US" dirty="0" smtClean="0"/>
              <a:t>)).</a:t>
            </a:r>
          </a:p>
          <a:p>
            <a:pPr lvl="2"/>
            <a:r>
              <a:rPr lang="en-US" dirty="0" smtClean="0"/>
              <a:t>Serialization of both packets to JSON objects</a:t>
            </a:r>
          </a:p>
          <a:p>
            <a:pPr lvl="2"/>
            <a:r>
              <a:rPr lang="en-US" dirty="0" smtClean="0"/>
              <a:t>Transmission of these packets over Sockets open at both ends.</a:t>
            </a:r>
          </a:p>
          <a:p>
            <a:pPr lvl="2"/>
            <a:r>
              <a:rPr lang="en-US" dirty="0" smtClean="0"/>
              <a:t>Bringing about a link between independent platforms to ensure secure establishment of connection.</a:t>
            </a:r>
          </a:p>
          <a:p>
            <a:pPr lvl="1"/>
            <a:r>
              <a:rPr lang="en-US" dirty="0" smtClean="0"/>
              <a:t>Communication between bank server and split server</a:t>
            </a:r>
          </a:p>
          <a:p>
            <a:pPr lvl="2"/>
            <a:r>
              <a:rPr lang="en-US" dirty="0" smtClean="0"/>
              <a:t>De-serialization of the JSON objects to tuples which can be referenced by the key</a:t>
            </a:r>
          </a:p>
          <a:p>
            <a:pPr lvl="2"/>
            <a:r>
              <a:rPr lang="en-US" dirty="0" smtClean="0"/>
              <a:t>Extraction of the individual components(</a:t>
            </a:r>
            <a:r>
              <a:rPr lang="en-US" dirty="0" err="1" smtClean="0"/>
              <a:t>loginid,OTP</a:t>
            </a:r>
            <a:r>
              <a:rPr lang="en-US" dirty="0" smtClean="0"/>
              <a:t> and password) from the packets received from app. This data is what is used in the algorithms written for hashing and decryption.</a:t>
            </a:r>
          </a:p>
          <a:p>
            <a:pPr lvl="2"/>
            <a:r>
              <a:rPr lang="en-US" dirty="0" smtClean="0"/>
              <a:t>Sending each of the corresponding parts of the split password to the split servers for storage and querying </a:t>
            </a:r>
          </a:p>
        </p:txBody>
      </p:sp>
    </p:spTree>
    <p:extLst>
      <p:ext uri="{BB962C8B-B14F-4D97-AF65-F5344CB8AC3E}">
        <p14:creationId xmlns:p14="http://schemas.microsoft.com/office/powerpoint/2010/main" val="119934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 done between Phase 1 and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done between Phase 1 and 2</dc:title>
  <dc:creator>Sharath S Chellappa</dc:creator>
  <cp:lastModifiedBy>Sharath S Chellappa</cp:lastModifiedBy>
  <cp:revision>2</cp:revision>
  <dcterms:created xsi:type="dcterms:W3CDTF">2017-03-14T16:31:55Z</dcterms:created>
  <dcterms:modified xsi:type="dcterms:W3CDTF">2017-03-14T16:47:10Z</dcterms:modified>
</cp:coreProperties>
</file>