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1" r:id="rId4"/>
    <p:sldId id="263" r:id="rId5"/>
    <p:sldId id="267" r:id="rId6"/>
    <p:sldId id="260" r:id="rId7"/>
    <p:sldId id="268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7E6C-D39B-47A6-8CCC-818060B5C99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93E8-C04A-4CEA-8118-3C65F126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Intermachine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2 important stages that encompass the communication between the Android Application </a:t>
            </a:r>
            <a:r>
              <a:rPr lang="en-IN" dirty="0" smtClean="0"/>
              <a:t>,Bank Server and Subsidiary Servers. </a:t>
            </a:r>
            <a:r>
              <a:rPr lang="en-IN" dirty="0"/>
              <a:t>These are as follows:</a:t>
            </a:r>
            <a:endParaRPr lang="en-US" dirty="0"/>
          </a:p>
          <a:p>
            <a:pPr lvl="1"/>
            <a:r>
              <a:rPr lang="en-IN" dirty="0"/>
              <a:t>OTP Generation and Verification</a:t>
            </a:r>
            <a:endParaRPr lang="en-US" dirty="0"/>
          </a:p>
          <a:p>
            <a:pPr lvl="1"/>
            <a:r>
              <a:rPr lang="en-IN" dirty="0"/>
              <a:t>Passing OTP, Login Id and Password for </a:t>
            </a:r>
            <a:r>
              <a:rPr lang="en-IN" dirty="0" smtClean="0"/>
              <a:t>Retrieval/Splitting</a:t>
            </a:r>
            <a:endParaRPr lang="en-US" dirty="0"/>
          </a:p>
          <a:p>
            <a:r>
              <a:rPr lang="en-IN" dirty="0"/>
              <a:t>Each of these 2 stages are called </a:t>
            </a:r>
            <a:r>
              <a:rPr lang="en-IN" dirty="0" smtClean="0"/>
              <a:t>in </a:t>
            </a:r>
            <a:r>
              <a:rPr lang="en-IN" dirty="0"/>
              <a:t>each of the 2 processes of the Bank Cryptosystem we are trying to implement. The 2 basic processes are as follows:</a:t>
            </a:r>
            <a:endParaRPr lang="en-US" dirty="0"/>
          </a:p>
          <a:p>
            <a:pPr lvl="1"/>
            <a:r>
              <a:rPr lang="en-IN" dirty="0"/>
              <a:t>Signup/Registration (Splitting)</a:t>
            </a:r>
            <a:endParaRPr lang="en-US" dirty="0"/>
          </a:p>
          <a:p>
            <a:pPr lvl="1"/>
            <a:r>
              <a:rPr lang="en-IN" dirty="0"/>
              <a:t>Login (Retrieval)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 communication diagrams here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OTP Generation and Verification </a:t>
            </a:r>
            <a:r>
              <a:rPr lang="en-IN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OTP is </a:t>
            </a:r>
            <a:r>
              <a:rPr lang="en-IN" dirty="0" smtClean="0"/>
              <a:t>sent via </a:t>
            </a:r>
            <a:r>
              <a:rPr lang="en-IN" dirty="0"/>
              <a:t>Sockets. A TCP Socket is opened at the Application Side and the Bank Side. Packet </a:t>
            </a:r>
            <a:r>
              <a:rPr lang="en-IN" dirty="0" smtClean="0"/>
              <a:t>sent to Bank Server and Reply from the app is </a:t>
            </a:r>
            <a:r>
              <a:rPr lang="en-IN" dirty="0"/>
              <a:t>got over the same </a:t>
            </a:r>
            <a:r>
              <a:rPr lang="en-IN" dirty="0" smtClean="0"/>
              <a:t>line</a:t>
            </a:r>
          </a:p>
          <a:p>
            <a:r>
              <a:rPr lang="en-IN" dirty="0" smtClean="0"/>
              <a:t>Implementation Details : </a:t>
            </a:r>
          </a:p>
          <a:p>
            <a:pPr lvl="1"/>
            <a:r>
              <a:rPr lang="en-IN" dirty="0" smtClean="0"/>
              <a:t>Port:9999</a:t>
            </a:r>
          </a:p>
          <a:p>
            <a:pPr lvl="1"/>
            <a:r>
              <a:rPr lang="en-IN" dirty="0" smtClean="0"/>
              <a:t>IP Address of Bank Server: 192.168.43.226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18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569"/>
            <a:ext cx="11113514" cy="1325563"/>
          </a:xfrm>
        </p:spPr>
        <p:txBody>
          <a:bodyPr>
            <a:normAutofit/>
          </a:bodyPr>
          <a:lstStyle/>
          <a:p>
            <a:r>
              <a:rPr lang="en-IN" sz="3000" b="1" dirty="0"/>
              <a:t>Passing OTP, Login Id and Password </a:t>
            </a:r>
            <a:r>
              <a:rPr lang="en-IN" sz="3000" b="1" dirty="0" smtClean="0"/>
              <a:t>for Retrieval/Splitting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7273"/>
            <a:ext cx="5181600" cy="4351338"/>
          </a:xfrm>
        </p:spPr>
        <p:txBody>
          <a:bodyPr/>
          <a:lstStyle/>
          <a:p>
            <a:r>
              <a:rPr lang="en-US" dirty="0" smtClean="0"/>
              <a:t>Implementation Details:</a:t>
            </a:r>
          </a:p>
          <a:p>
            <a:pPr lvl="1"/>
            <a:r>
              <a:rPr lang="en-US" dirty="0" smtClean="0"/>
              <a:t>Port: 9999</a:t>
            </a:r>
          </a:p>
          <a:p>
            <a:pPr lvl="1"/>
            <a:r>
              <a:rPr lang="en-US" dirty="0" smtClean="0"/>
              <a:t>Port between Subsidiary and Bank for Sending: 8888</a:t>
            </a:r>
          </a:p>
          <a:p>
            <a:pPr lvl="1"/>
            <a:r>
              <a:rPr lang="en-US" dirty="0" smtClean="0"/>
              <a:t>Port between Subsidiary and Bank for Receiving: 7777</a:t>
            </a:r>
          </a:p>
          <a:p>
            <a:pPr lvl="1"/>
            <a:r>
              <a:rPr lang="en-US" dirty="0" smtClean="0"/>
              <a:t>IP Address of Bank Server:192.168.43.226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847"/>
            <a:ext cx="5779514" cy="175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57698"/>
            <a:ext cx="5627114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98" y="3734874"/>
            <a:ext cx="5638716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35" y="4457432"/>
            <a:ext cx="527427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9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 during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sent through Sockets are Serialized.</a:t>
            </a:r>
          </a:p>
          <a:p>
            <a:r>
              <a:rPr lang="en-US" dirty="0" smtClean="0"/>
              <a:t>Data is serialized to JSON during transmission from App to Bank Server, and pickled during transmission from Bank to Subsidiary Servers.</a:t>
            </a:r>
          </a:p>
          <a:p>
            <a:r>
              <a:rPr lang="en-US" dirty="0" smtClean="0"/>
              <a:t>JSON (Java Script Object Notation) is built on the following:</a:t>
            </a:r>
          </a:p>
          <a:p>
            <a:pPr lvl="1"/>
            <a:r>
              <a:rPr lang="en-US" dirty="0"/>
              <a:t>A collection of name/value pairs. In various languages, this is realized as an </a:t>
            </a:r>
            <a:r>
              <a:rPr lang="en-US" i="1" dirty="0"/>
              <a:t>object</a:t>
            </a:r>
            <a:r>
              <a:rPr lang="en-US" dirty="0"/>
              <a:t>, record, </a:t>
            </a:r>
            <a:r>
              <a:rPr lang="en-US" dirty="0" err="1"/>
              <a:t>struct</a:t>
            </a:r>
            <a:r>
              <a:rPr lang="en-US" dirty="0"/>
              <a:t>, dictionary, hash table, keyed list, or associative array.</a:t>
            </a:r>
          </a:p>
          <a:p>
            <a:pPr lvl="1"/>
            <a:r>
              <a:rPr lang="en-US" dirty="0"/>
              <a:t>An ordered list of values.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pickle module implements a fundamental, but powerful algorithm for serializing and de-serializing a Python object structure. “Pickling” is the process whereby a Python object hierarchy is converted into a byte stream.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5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implementation on Android - </a:t>
            </a:r>
            <a:r>
              <a:rPr lang="en-US" dirty="0" err="1" smtClean="0"/>
              <a:t>Asynctasks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enables proper and easy use of the UI thread. This class allows you to perform background operations and publish results on the UI thread without having to manipulate threads and/or handlers.</a:t>
            </a:r>
          </a:p>
          <a:p>
            <a:r>
              <a:rPr lang="en-US" dirty="0" err="1" smtClean="0"/>
              <a:t>AsyncTask</a:t>
            </a:r>
            <a:r>
              <a:rPr lang="en-US" dirty="0" smtClean="0"/>
              <a:t> is designed to be a helper class around Thread and Handler and does not constitute a generic threading framework.</a:t>
            </a:r>
          </a:p>
          <a:p>
            <a:r>
              <a:rPr lang="en-US" dirty="0" err="1" smtClean="0"/>
              <a:t>AsyncTask</a:t>
            </a:r>
            <a:r>
              <a:rPr lang="en-US" dirty="0" smtClean="0"/>
              <a:t> enables running on a single UI thread thereby increasing security. </a:t>
            </a:r>
          </a:p>
          <a:p>
            <a:r>
              <a:rPr lang="en-US" dirty="0" smtClean="0"/>
              <a:t>However multiple </a:t>
            </a:r>
            <a:r>
              <a:rPr lang="en-US" dirty="0" err="1" smtClean="0"/>
              <a:t>AsyncTask</a:t>
            </a:r>
            <a:r>
              <a:rPr lang="en-US" dirty="0" smtClean="0"/>
              <a:t> running on a single UI thread cause strain on the main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5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here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it from the earlier phase presentation… Its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for Packet Transmission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" y="1690687"/>
            <a:ext cx="11689622" cy="2546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3346" y="5318972"/>
            <a:ext cx="6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OTP Generation and Validation during Signup (0.043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980"/>
            <a:ext cx="12192000" cy="942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825" y="1712622"/>
            <a:ext cx="9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 for Packet Transmit between Bank Server and Split Server (0.45 seconds)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4946"/>
            <a:ext cx="12192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4" y="3991113"/>
            <a:ext cx="4743323" cy="2616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4738" y="3991113"/>
            <a:ext cx="562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 for Packet Transmit during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there is a 2 second delay which has been introduced during the sending of the packet due to the fact of calling Asynchronous Tasks on the main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has been shown in the code given in the left.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Overview of Intermachine Communication</vt:lpstr>
      <vt:lpstr>The 2 communication diagrams here please</vt:lpstr>
      <vt:lpstr>OTP Generation and Verification Overview</vt:lpstr>
      <vt:lpstr>Passing OTP, Login Id and Password for Retrieval/Splitting</vt:lpstr>
      <vt:lpstr>Data Serialization during transmission</vt:lpstr>
      <vt:lpstr>Socket implementation on Android - Asynctasks</vt:lpstr>
      <vt:lpstr>Output here please</vt:lpstr>
      <vt:lpstr>Statistics for Packet Transmission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S Chellappa</dc:creator>
  <cp:lastModifiedBy>Sharath S Chellappa</cp:lastModifiedBy>
  <cp:revision>12</cp:revision>
  <dcterms:created xsi:type="dcterms:W3CDTF">2017-04-18T17:46:16Z</dcterms:created>
  <dcterms:modified xsi:type="dcterms:W3CDTF">2017-04-19T01:24:53Z</dcterms:modified>
</cp:coreProperties>
</file>