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9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08" r:id="rId12"/>
    <p:sldId id="307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Overpass Mono" panose="020B0604020202020204" charset="0"/>
      <p:regular r:id="rId30"/>
      <p:bold r:id="rId31"/>
    </p:embeddedFont>
    <p:embeddedFont>
      <p:font typeface="Raleway SemiBold" pitchFamily="2" charset="0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052C2-A4E9-46BE-A1B5-EA8A0788C2FD}" v="3" dt="2024-03-28T04:10:53.586"/>
  </p1510:revLst>
</p1510:revInfo>
</file>

<file path=ppt/tableStyles.xml><?xml version="1.0" encoding="utf-8"?>
<a:tblStyleLst xmlns:a="http://schemas.openxmlformats.org/drawingml/2006/main" def="{402897C8-8CB4-470B-86F0-5AE5098177DD}">
  <a:tblStyle styleId="{402897C8-8CB4-470B-86F0-5AE509817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AFD52C-B345-41A8-AD6E-993D46418D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th Chintakindi" userId="49c30a0e8f9e38f1" providerId="LiveId" clId="{8E8052C2-A4E9-46BE-A1B5-EA8A0788C2FD}"/>
    <pc:docChg chg="undo custSel addSld modSld sldOrd">
      <pc:chgData name="Sharath Chintakindi" userId="49c30a0e8f9e38f1" providerId="LiveId" clId="{8E8052C2-A4E9-46BE-A1B5-EA8A0788C2FD}" dt="2024-03-28T04:40:09.930" v="560" actId="2711"/>
      <pc:docMkLst>
        <pc:docMk/>
      </pc:docMkLst>
      <pc:sldChg chg="addSp modSp mod">
        <pc:chgData name="Sharath Chintakindi" userId="49c30a0e8f9e38f1" providerId="LiveId" clId="{8E8052C2-A4E9-46BE-A1B5-EA8A0788C2FD}" dt="2024-03-27T01:20:28.688" v="39" actId="14100"/>
        <pc:sldMkLst>
          <pc:docMk/>
          <pc:sldMk cId="990774871" sldId="306"/>
        </pc:sldMkLst>
        <pc:spChg chg="mod">
          <ac:chgData name="Sharath Chintakindi" userId="49c30a0e8f9e38f1" providerId="LiveId" clId="{8E8052C2-A4E9-46BE-A1B5-EA8A0788C2FD}" dt="2024-03-27T01:20:28.688" v="39" actId="14100"/>
          <ac:spMkLst>
            <pc:docMk/>
            <pc:sldMk cId="990774871" sldId="306"/>
            <ac:spMk id="361" creationId="{00000000-0000-0000-0000-000000000000}"/>
          </ac:spMkLst>
        </pc:spChg>
        <pc:spChg chg="mod">
          <ac:chgData name="Sharath Chintakindi" userId="49c30a0e8f9e38f1" providerId="LiveId" clId="{8E8052C2-A4E9-46BE-A1B5-EA8A0788C2FD}" dt="2024-03-27T01:19:44.935" v="27" actId="14100"/>
          <ac:spMkLst>
            <pc:docMk/>
            <pc:sldMk cId="990774871" sldId="306"/>
            <ac:spMk id="362" creationId="{00000000-0000-0000-0000-000000000000}"/>
          </ac:spMkLst>
        </pc:spChg>
        <pc:picChg chg="add mod">
          <ac:chgData name="Sharath Chintakindi" userId="49c30a0e8f9e38f1" providerId="LiveId" clId="{8E8052C2-A4E9-46BE-A1B5-EA8A0788C2FD}" dt="2024-03-27T01:20:10.150" v="36" actId="1076"/>
          <ac:picMkLst>
            <pc:docMk/>
            <pc:sldMk cId="990774871" sldId="306"/>
            <ac:picMk id="2" creationId="{B76F4F12-1A63-339D-A0B1-1BAE6CDE2077}"/>
          </ac:picMkLst>
        </pc:picChg>
      </pc:sldChg>
      <pc:sldChg chg="modSp add mod ord">
        <pc:chgData name="Sharath Chintakindi" userId="49c30a0e8f9e38f1" providerId="LiveId" clId="{8E8052C2-A4E9-46BE-A1B5-EA8A0788C2FD}" dt="2024-03-27T01:25:05.274" v="108" actId="14100"/>
        <pc:sldMkLst>
          <pc:docMk/>
          <pc:sldMk cId="3295646483" sldId="307"/>
        </pc:sldMkLst>
        <pc:spChg chg="mod">
          <ac:chgData name="Sharath Chintakindi" userId="49c30a0e8f9e38f1" providerId="LiveId" clId="{8E8052C2-A4E9-46BE-A1B5-EA8A0788C2FD}" dt="2024-03-27T01:25:05.274" v="108" actId="14100"/>
          <ac:spMkLst>
            <pc:docMk/>
            <pc:sldMk cId="3295646483" sldId="307"/>
            <ac:spMk id="361" creationId="{00000000-0000-0000-0000-000000000000}"/>
          </ac:spMkLst>
        </pc:spChg>
        <pc:spChg chg="mod">
          <ac:chgData name="Sharath Chintakindi" userId="49c30a0e8f9e38f1" providerId="LiveId" clId="{8E8052C2-A4E9-46BE-A1B5-EA8A0788C2FD}" dt="2024-03-27T01:24:51.971" v="105" actId="20577"/>
          <ac:spMkLst>
            <pc:docMk/>
            <pc:sldMk cId="3295646483" sldId="307"/>
            <ac:spMk id="362" creationId="{00000000-0000-0000-0000-000000000000}"/>
          </ac:spMkLst>
        </pc:spChg>
      </pc:sldChg>
      <pc:sldChg chg="modSp add mod">
        <pc:chgData name="Sharath Chintakindi" userId="49c30a0e8f9e38f1" providerId="LiveId" clId="{8E8052C2-A4E9-46BE-A1B5-EA8A0788C2FD}" dt="2024-03-27T01:24:26.392" v="84" actId="20577"/>
        <pc:sldMkLst>
          <pc:docMk/>
          <pc:sldMk cId="3583330012" sldId="308"/>
        </pc:sldMkLst>
        <pc:spChg chg="mod">
          <ac:chgData name="Sharath Chintakindi" userId="49c30a0e8f9e38f1" providerId="LiveId" clId="{8E8052C2-A4E9-46BE-A1B5-EA8A0788C2FD}" dt="2024-03-27T01:24:26.392" v="84" actId="20577"/>
          <ac:spMkLst>
            <pc:docMk/>
            <pc:sldMk cId="3583330012" sldId="308"/>
            <ac:spMk id="361" creationId="{00000000-0000-0000-0000-000000000000}"/>
          </ac:spMkLst>
        </pc:spChg>
        <pc:spChg chg="mod">
          <ac:chgData name="Sharath Chintakindi" userId="49c30a0e8f9e38f1" providerId="LiveId" clId="{8E8052C2-A4E9-46BE-A1B5-EA8A0788C2FD}" dt="2024-03-27T01:24:20.734" v="81" actId="207"/>
          <ac:spMkLst>
            <pc:docMk/>
            <pc:sldMk cId="3583330012" sldId="308"/>
            <ac:spMk id="362" creationId="{00000000-0000-0000-0000-000000000000}"/>
          </ac:spMkLst>
        </pc:spChg>
      </pc:sldChg>
      <pc:sldChg chg="modSp add mod">
        <pc:chgData name="Sharath Chintakindi" userId="49c30a0e8f9e38f1" providerId="LiveId" clId="{8E8052C2-A4E9-46BE-A1B5-EA8A0788C2FD}" dt="2024-03-27T01:23:25.517" v="70" actId="255"/>
        <pc:sldMkLst>
          <pc:docMk/>
          <pc:sldMk cId="476457990" sldId="309"/>
        </pc:sldMkLst>
        <pc:spChg chg="mod">
          <ac:chgData name="Sharath Chintakindi" userId="49c30a0e8f9e38f1" providerId="LiveId" clId="{8E8052C2-A4E9-46BE-A1B5-EA8A0788C2FD}" dt="2024-03-27T01:23:25.517" v="70" actId="255"/>
          <ac:spMkLst>
            <pc:docMk/>
            <pc:sldMk cId="476457990" sldId="309"/>
            <ac:spMk id="361" creationId="{00000000-0000-0000-0000-000000000000}"/>
          </ac:spMkLst>
        </pc:spChg>
        <pc:spChg chg="mod">
          <ac:chgData name="Sharath Chintakindi" userId="49c30a0e8f9e38f1" providerId="LiveId" clId="{8E8052C2-A4E9-46BE-A1B5-EA8A0788C2FD}" dt="2024-03-27T01:22:22.085" v="60" actId="14100"/>
          <ac:spMkLst>
            <pc:docMk/>
            <pc:sldMk cId="476457990" sldId="309"/>
            <ac:spMk id="362" creationId="{00000000-0000-0000-0000-000000000000}"/>
          </ac:spMkLst>
        </pc:spChg>
      </pc:sldChg>
      <pc:sldChg chg="modSp new mod ord">
        <pc:chgData name="Sharath Chintakindi" userId="49c30a0e8f9e38f1" providerId="LiveId" clId="{8E8052C2-A4E9-46BE-A1B5-EA8A0788C2FD}" dt="2024-03-28T04:08:14.869" v="122" actId="20577"/>
        <pc:sldMkLst>
          <pc:docMk/>
          <pc:sldMk cId="2174872025" sldId="310"/>
        </pc:sldMkLst>
        <pc:spChg chg="mod">
          <ac:chgData name="Sharath Chintakindi" userId="49c30a0e8f9e38f1" providerId="LiveId" clId="{8E8052C2-A4E9-46BE-A1B5-EA8A0788C2FD}" dt="2024-03-28T04:08:14.869" v="122" actId="20577"/>
          <ac:spMkLst>
            <pc:docMk/>
            <pc:sldMk cId="2174872025" sldId="310"/>
            <ac:spMk id="2" creationId="{2B2B44F3-C9BC-A666-D9DD-6D6A7C224819}"/>
          </ac:spMkLst>
        </pc:spChg>
        <pc:spChg chg="mod">
          <ac:chgData name="Sharath Chintakindi" userId="49c30a0e8f9e38f1" providerId="LiveId" clId="{8E8052C2-A4E9-46BE-A1B5-EA8A0788C2FD}" dt="2024-03-28T04:08:09.923" v="119" actId="207"/>
          <ac:spMkLst>
            <pc:docMk/>
            <pc:sldMk cId="2174872025" sldId="310"/>
            <ac:spMk id="3" creationId="{0953B392-1894-D893-8C98-514D80D59D75}"/>
          </ac:spMkLst>
        </pc:spChg>
      </pc:sldChg>
      <pc:sldChg chg="addSp delSp modSp add mod">
        <pc:chgData name="Sharath Chintakindi" userId="49c30a0e8f9e38f1" providerId="LiveId" clId="{8E8052C2-A4E9-46BE-A1B5-EA8A0788C2FD}" dt="2024-03-28T04:33:02.502" v="527" actId="20577"/>
        <pc:sldMkLst>
          <pc:docMk/>
          <pc:sldMk cId="1418193267" sldId="311"/>
        </pc:sldMkLst>
        <pc:spChg chg="add del mod">
          <ac:chgData name="Sharath Chintakindi" userId="49c30a0e8f9e38f1" providerId="LiveId" clId="{8E8052C2-A4E9-46BE-A1B5-EA8A0788C2FD}" dt="2024-03-28T04:33:02.502" v="527" actId="20577"/>
          <ac:spMkLst>
            <pc:docMk/>
            <pc:sldMk cId="1418193267" sldId="311"/>
            <ac:spMk id="2" creationId="{2B2B44F3-C9BC-A666-D9DD-6D6A7C224819}"/>
          </ac:spMkLst>
        </pc:spChg>
        <pc:spChg chg="mod">
          <ac:chgData name="Sharath Chintakindi" userId="49c30a0e8f9e38f1" providerId="LiveId" clId="{8E8052C2-A4E9-46BE-A1B5-EA8A0788C2FD}" dt="2024-03-28T04:10:50.691" v="144" actId="14100"/>
          <ac:spMkLst>
            <pc:docMk/>
            <pc:sldMk cId="1418193267" sldId="311"/>
            <ac:spMk id="3" creationId="{0953B392-1894-D893-8C98-514D80D59D75}"/>
          </ac:spMkLst>
        </pc:spChg>
        <pc:spChg chg="add mod">
          <ac:chgData name="Sharath Chintakindi" userId="49c30a0e8f9e38f1" providerId="LiveId" clId="{8E8052C2-A4E9-46BE-A1B5-EA8A0788C2FD}" dt="2024-03-28T04:10:53.586" v="146"/>
          <ac:spMkLst>
            <pc:docMk/>
            <pc:sldMk cId="1418193267" sldId="311"/>
            <ac:spMk id="4" creationId="{715FAFB6-AC5A-61E2-E4F8-97769C9516C7}"/>
          </ac:spMkLst>
        </pc:spChg>
      </pc:sldChg>
      <pc:sldChg chg="modSp add mod">
        <pc:chgData name="Sharath Chintakindi" userId="49c30a0e8f9e38f1" providerId="LiveId" clId="{8E8052C2-A4E9-46BE-A1B5-EA8A0788C2FD}" dt="2024-03-28T04:31:36.344" v="520" actId="2711"/>
        <pc:sldMkLst>
          <pc:docMk/>
          <pc:sldMk cId="2325581995" sldId="312"/>
        </pc:sldMkLst>
        <pc:spChg chg="mod">
          <ac:chgData name="Sharath Chintakindi" userId="49c30a0e8f9e38f1" providerId="LiveId" clId="{8E8052C2-A4E9-46BE-A1B5-EA8A0788C2FD}" dt="2024-03-28T04:31:36.344" v="520" actId="2711"/>
          <ac:spMkLst>
            <pc:docMk/>
            <pc:sldMk cId="2325581995" sldId="312"/>
            <ac:spMk id="2" creationId="{2B2B44F3-C9BC-A666-D9DD-6D6A7C224819}"/>
          </ac:spMkLst>
        </pc:spChg>
        <pc:spChg chg="mod">
          <ac:chgData name="Sharath Chintakindi" userId="49c30a0e8f9e38f1" providerId="LiveId" clId="{8E8052C2-A4E9-46BE-A1B5-EA8A0788C2FD}" dt="2024-03-28T04:14:48.879" v="243" actId="1076"/>
          <ac:spMkLst>
            <pc:docMk/>
            <pc:sldMk cId="2325581995" sldId="312"/>
            <ac:spMk id="3" creationId="{0953B392-1894-D893-8C98-514D80D59D75}"/>
          </ac:spMkLst>
        </pc:spChg>
      </pc:sldChg>
      <pc:sldChg chg="modSp add mod">
        <pc:chgData name="Sharath Chintakindi" userId="49c30a0e8f9e38f1" providerId="LiveId" clId="{8E8052C2-A4E9-46BE-A1B5-EA8A0788C2FD}" dt="2024-03-28T04:31:45.475" v="521" actId="2711"/>
        <pc:sldMkLst>
          <pc:docMk/>
          <pc:sldMk cId="345304166" sldId="313"/>
        </pc:sldMkLst>
        <pc:spChg chg="mod">
          <ac:chgData name="Sharath Chintakindi" userId="49c30a0e8f9e38f1" providerId="LiveId" clId="{8E8052C2-A4E9-46BE-A1B5-EA8A0788C2FD}" dt="2024-03-28T04:31:45.475" v="521" actId="2711"/>
          <ac:spMkLst>
            <pc:docMk/>
            <pc:sldMk cId="345304166" sldId="313"/>
            <ac:spMk id="2" creationId="{2B2B44F3-C9BC-A666-D9DD-6D6A7C224819}"/>
          </ac:spMkLst>
        </pc:spChg>
        <pc:spChg chg="mod">
          <ac:chgData name="Sharath Chintakindi" userId="49c30a0e8f9e38f1" providerId="LiveId" clId="{8E8052C2-A4E9-46BE-A1B5-EA8A0788C2FD}" dt="2024-03-28T04:19:34.983" v="402" actId="1076"/>
          <ac:spMkLst>
            <pc:docMk/>
            <pc:sldMk cId="345304166" sldId="313"/>
            <ac:spMk id="3" creationId="{0953B392-1894-D893-8C98-514D80D59D75}"/>
          </ac:spMkLst>
        </pc:spChg>
      </pc:sldChg>
      <pc:sldChg chg="modSp add mod">
        <pc:chgData name="Sharath Chintakindi" userId="49c30a0e8f9e38f1" providerId="LiveId" clId="{8E8052C2-A4E9-46BE-A1B5-EA8A0788C2FD}" dt="2024-03-28T04:31:55.135" v="522" actId="2711"/>
        <pc:sldMkLst>
          <pc:docMk/>
          <pc:sldMk cId="3597768807" sldId="314"/>
        </pc:sldMkLst>
        <pc:spChg chg="mod">
          <ac:chgData name="Sharath Chintakindi" userId="49c30a0e8f9e38f1" providerId="LiveId" clId="{8E8052C2-A4E9-46BE-A1B5-EA8A0788C2FD}" dt="2024-03-28T04:31:55.135" v="522" actId="2711"/>
          <ac:spMkLst>
            <pc:docMk/>
            <pc:sldMk cId="3597768807" sldId="314"/>
            <ac:spMk id="2" creationId="{2B2B44F3-C9BC-A666-D9DD-6D6A7C224819}"/>
          </ac:spMkLst>
        </pc:spChg>
        <pc:spChg chg="mod">
          <ac:chgData name="Sharath Chintakindi" userId="49c30a0e8f9e38f1" providerId="LiveId" clId="{8E8052C2-A4E9-46BE-A1B5-EA8A0788C2FD}" dt="2024-03-28T04:26:57.847" v="473" actId="14100"/>
          <ac:spMkLst>
            <pc:docMk/>
            <pc:sldMk cId="3597768807" sldId="314"/>
            <ac:spMk id="3" creationId="{0953B392-1894-D893-8C98-514D80D59D75}"/>
          </ac:spMkLst>
        </pc:spChg>
      </pc:sldChg>
      <pc:sldChg chg="modSp new mod">
        <pc:chgData name="Sharath Chintakindi" userId="49c30a0e8f9e38f1" providerId="LiveId" clId="{8E8052C2-A4E9-46BE-A1B5-EA8A0788C2FD}" dt="2024-03-28T04:40:09.930" v="560" actId="2711"/>
        <pc:sldMkLst>
          <pc:docMk/>
          <pc:sldMk cId="1070335757" sldId="315"/>
        </pc:sldMkLst>
        <pc:spChg chg="mod">
          <ac:chgData name="Sharath Chintakindi" userId="49c30a0e8f9e38f1" providerId="LiveId" clId="{8E8052C2-A4E9-46BE-A1B5-EA8A0788C2FD}" dt="2024-03-28T04:40:09.930" v="560" actId="2711"/>
          <ac:spMkLst>
            <pc:docMk/>
            <pc:sldMk cId="1070335757" sldId="315"/>
            <ac:spMk id="2" creationId="{D3ABE633-62ED-0418-4F57-88949A516743}"/>
          </ac:spMkLst>
        </pc:spChg>
        <pc:spChg chg="mod">
          <ac:chgData name="Sharath Chintakindi" userId="49c30a0e8f9e38f1" providerId="LiveId" clId="{8E8052C2-A4E9-46BE-A1B5-EA8A0788C2FD}" dt="2024-03-28T04:34:29.327" v="536" actId="113"/>
          <ac:spMkLst>
            <pc:docMk/>
            <pc:sldMk cId="1070335757" sldId="315"/>
            <ac:spMk id="3" creationId="{EF78AE6D-37B4-ECED-A37D-1F28DD798BAF}"/>
          </ac:spMkLst>
        </pc:spChg>
      </pc:sldChg>
      <pc:sldChg chg="add">
        <pc:chgData name="Sharath Chintakindi" userId="49c30a0e8f9e38f1" providerId="LiveId" clId="{8E8052C2-A4E9-46BE-A1B5-EA8A0788C2FD}" dt="2024-03-28T04:33:20.879" v="529" actId="2890"/>
        <pc:sldMkLst>
          <pc:docMk/>
          <pc:sldMk cId="1156041040" sldId="316"/>
        </pc:sldMkLst>
      </pc:sldChg>
      <pc:sldChg chg="add">
        <pc:chgData name="Sharath Chintakindi" userId="49c30a0e8f9e38f1" providerId="LiveId" clId="{8E8052C2-A4E9-46BE-A1B5-EA8A0788C2FD}" dt="2024-03-28T04:33:25.345" v="530" actId="2890"/>
        <pc:sldMkLst>
          <pc:docMk/>
          <pc:sldMk cId="553831389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63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95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70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27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7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4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02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05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17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HTML Topics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Here is where your </a:t>
            </a:r>
            <a:r>
              <a:rPr lang="en" dirty="0">
                <a:solidFill>
                  <a:schemeClr val="dk2"/>
                </a:solidFill>
              </a:rPr>
              <a:t>web development travel Begins…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Happy Coding…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813932"/>
            <a:ext cx="6363731" cy="316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6715" marR="2463800" indent="-374650">
              <a:lnSpc>
                <a:spcPct val="115700"/>
              </a:lnSpc>
              <a:spcBef>
                <a:spcPts val="1755"/>
              </a:spcBef>
              <a:buAutoNum type="arabicPeriod"/>
              <a:tabLst>
                <a:tab pos="3867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Structure:</a:t>
            </a:r>
            <a:r>
              <a:rPr lang="en-US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Sets</a:t>
            </a:r>
            <a:r>
              <a:rPr lang="en-US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up</a:t>
            </a:r>
            <a:r>
              <a:rPr lang="en-US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25" dirty="0">
                <a:solidFill>
                  <a:schemeClr val="bg2"/>
                </a:solidFill>
                <a:latin typeface="Arial MT"/>
                <a:cs typeface="Arial MT"/>
              </a:rPr>
              <a:t>the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layout.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86715" marR="2804160" indent="-374650">
              <a:lnSpc>
                <a:spcPts val="3220"/>
              </a:lnSpc>
              <a:spcBef>
                <a:spcPts val="60"/>
              </a:spcBef>
              <a:buAutoNum type="arabicPeriod"/>
              <a:tabLst>
                <a:tab pos="3867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Content:</a:t>
            </a:r>
            <a:r>
              <a:rPr lang="en-US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Adds</a:t>
            </a:r>
            <a:r>
              <a:rPr lang="en-US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bg2"/>
                </a:solidFill>
                <a:latin typeface="Arial MT"/>
                <a:cs typeface="Arial MT"/>
              </a:rPr>
              <a:t>text,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images,</a:t>
            </a:r>
            <a:r>
              <a:rPr lang="en-US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links.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867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Tags:</a:t>
            </a:r>
            <a:r>
              <a:rPr lang="en-US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Uses</a:t>
            </a:r>
            <a:r>
              <a:rPr lang="en-US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elements</a:t>
            </a:r>
            <a:r>
              <a:rPr lang="en-US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bg2"/>
                </a:solidFill>
                <a:latin typeface="Arial MT"/>
                <a:cs typeface="Arial MT"/>
              </a:rPr>
              <a:t>like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&lt;p&gt;,</a:t>
            </a:r>
            <a:r>
              <a:rPr lang="en-US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bg2"/>
                </a:solidFill>
                <a:latin typeface="Arial MT"/>
                <a:cs typeface="Arial MT"/>
              </a:rPr>
              <a:t>&lt;a&gt;.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86715" marR="2545715" indent="-374650">
              <a:lnSpc>
                <a:spcPts val="3190"/>
              </a:lnSpc>
              <a:spcBef>
                <a:spcPts val="30"/>
              </a:spcBef>
              <a:buAutoNum type="arabicPeriod" startAt="4"/>
              <a:tabLst>
                <a:tab pos="3867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Hierarchy:</a:t>
            </a:r>
            <a:r>
              <a:rPr lang="en-US" spc="-6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Organizes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elements</a:t>
            </a:r>
            <a:r>
              <a:rPr lang="en-US" spc="-2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in</a:t>
            </a:r>
            <a:r>
              <a:rPr lang="en-US" spc="-2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a</a:t>
            </a:r>
            <a:r>
              <a:rPr lang="en-US" spc="-2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bg2"/>
                </a:solidFill>
                <a:latin typeface="Arial MT"/>
                <a:cs typeface="Arial MT"/>
              </a:rPr>
              <a:t>tree.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5784" y="349406"/>
            <a:ext cx="7835591" cy="111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HTML </a:t>
            </a:r>
            <a:r>
              <a:rPr lang="en-US" sz="3200" spc="-20" dirty="0">
                <a:solidFill>
                  <a:schemeClr val="bg2"/>
                </a:solidFill>
                <a:latin typeface="Overpass Mono" panose="020B0604020202020204" charset="0"/>
                <a:cs typeface="Comic Sans MS"/>
              </a:rPr>
              <a:t>(Hypertext</a:t>
            </a:r>
            <a:r>
              <a:rPr lang="en-US" sz="3200" spc="-75" dirty="0">
                <a:solidFill>
                  <a:schemeClr val="bg2"/>
                </a:solidFill>
                <a:latin typeface="Overpass Mono" panose="020B0604020202020204" charset="0"/>
                <a:cs typeface="Comic Sans MS"/>
              </a:rPr>
              <a:t> </a:t>
            </a:r>
            <a:r>
              <a:rPr lang="en-US" sz="3200" spc="-20" dirty="0">
                <a:solidFill>
                  <a:schemeClr val="bg2"/>
                </a:solidFill>
                <a:latin typeface="Overpass Mono" panose="020B0604020202020204" charset="0"/>
                <a:cs typeface="Comic Sans MS"/>
              </a:rPr>
              <a:t>Markup</a:t>
            </a:r>
            <a:r>
              <a:rPr lang="en-US" sz="3200" spc="-70" dirty="0">
                <a:solidFill>
                  <a:schemeClr val="bg2"/>
                </a:solidFill>
                <a:latin typeface="Overpass Mono" panose="020B0604020202020204" charset="0"/>
                <a:cs typeface="Comic Sans MS"/>
              </a:rPr>
              <a:t> </a:t>
            </a:r>
            <a:r>
              <a:rPr lang="en-US" sz="3200" spc="-10" dirty="0">
                <a:solidFill>
                  <a:schemeClr val="bg2"/>
                </a:solidFill>
                <a:latin typeface="Overpass Mono" panose="020B0604020202020204" charset="0"/>
                <a:cs typeface="Comic Sans MS"/>
              </a:rPr>
              <a:t>Language)</a:t>
            </a:r>
            <a:br>
              <a:rPr lang="en-US" sz="3200" dirty="0">
                <a:solidFill>
                  <a:schemeClr val="bg2"/>
                </a:solidFill>
                <a:latin typeface="Overpass Mono" panose="020B0604020202020204" charset="0"/>
                <a:cs typeface="Comic Sans MS"/>
              </a:rPr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45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5821039" cy="300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6715" indent="-37401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38671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Style: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Sets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the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look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and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feel.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87350" marR="5080" indent="-374650">
              <a:lnSpc>
                <a:spcPct val="112200"/>
              </a:lnSpc>
              <a:spcBef>
                <a:spcPts val="120"/>
              </a:spcBef>
              <a:buAutoNum type="arabicPeriod"/>
              <a:tabLst>
                <a:tab pos="38735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Colors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&amp;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Fonts:</a:t>
            </a:r>
            <a:r>
              <a:rPr lang="en-US" sz="16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Customizes</a:t>
            </a:r>
            <a:r>
              <a:rPr lang="en-US" sz="16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0" dirty="0">
                <a:solidFill>
                  <a:schemeClr val="bg2"/>
                </a:solidFill>
                <a:latin typeface="Arial MT"/>
                <a:cs typeface="Arial MT"/>
              </a:rPr>
              <a:t>text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and</a:t>
            </a:r>
            <a:r>
              <a:rPr lang="en-US" sz="1600" spc="-2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background.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87350" marR="394970" indent="-374650">
              <a:lnSpc>
                <a:spcPts val="3220"/>
              </a:lnSpc>
              <a:spcBef>
                <a:spcPts val="155"/>
              </a:spcBef>
              <a:buAutoNum type="arabicPeriod"/>
              <a:tabLst>
                <a:tab pos="38735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Layout: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Controls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position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and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size.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87350" marR="751205" indent="-374650">
              <a:lnSpc>
                <a:spcPts val="3100"/>
              </a:lnSpc>
              <a:buAutoNum type="arabicPeriod"/>
              <a:tabLst>
                <a:tab pos="38735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Selectors: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Targets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specific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HTML</a:t>
            </a:r>
            <a:r>
              <a:rPr lang="en-US" sz="1600" spc="-2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elements.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5784" y="728546"/>
            <a:ext cx="7225991" cy="11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CSS </a:t>
            </a:r>
            <a:r>
              <a:rPr lang="en-US" sz="3200" spc="-20" dirty="0">
                <a:solidFill>
                  <a:schemeClr val="bg2"/>
                </a:solidFill>
              </a:rPr>
              <a:t>(Cascading</a:t>
            </a:r>
            <a:r>
              <a:rPr lang="en-US" sz="3200" spc="-70" dirty="0">
                <a:solidFill>
                  <a:schemeClr val="bg2"/>
                </a:solidFill>
              </a:rPr>
              <a:t> </a:t>
            </a:r>
            <a:r>
              <a:rPr lang="en-US" sz="3200" spc="-10" dirty="0">
                <a:solidFill>
                  <a:schemeClr val="bg2"/>
                </a:solidFill>
              </a:rPr>
              <a:t>Style</a:t>
            </a:r>
            <a:r>
              <a:rPr lang="en-US" sz="3200" spc="-75" dirty="0">
                <a:solidFill>
                  <a:schemeClr val="bg2"/>
                </a:solidFill>
              </a:rPr>
              <a:t> </a:t>
            </a:r>
            <a:r>
              <a:rPr lang="en-US" sz="3200" spc="-10" dirty="0">
                <a:solidFill>
                  <a:schemeClr val="bg2"/>
                </a:solidFill>
              </a:rPr>
              <a:t>Sheets)</a:t>
            </a:r>
            <a:r>
              <a:rPr lang="en" dirty="0">
                <a:solidFill>
                  <a:schemeClr val="bg2"/>
                </a:solidFill>
              </a:rPr>
              <a:t> 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5999458" cy="300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4650" marR="138430" indent="-361950">
              <a:lnSpc>
                <a:spcPct val="115199"/>
              </a:lnSpc>
              <a:spcBef>
                <a:spcPts val="100"/>
              </a:spcBef>
              <a:buAutoNum type="arabicPeriod"/>
              <a:tabLst>
                <a:tab pos="37465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JavaScript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has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nothing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to</a:t>
            </a:r>
            <a:r>
              <a:rPr lang="en-US" sz="16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do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0" dirty="0">
                <a:solidFill>
                  <a:schemeClr val="bg2"/>
                </a:solidFill>
                <a:latin typeface="Arial MT"/>
                <a:cs typeface="Arial MT"/>
              </a:rPr>
              <a:t>with Java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74015" indent="-36131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37401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Actions: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Enables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interactivity.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74650" marR="643255" indent="-361950">
              <a:lnSpc>
                <a:spcPct val="115199"/>
              </a:lnSpc>
              <a:buAutoNum type="arabicPeriod"/>
              <a:tabLst>
                <a:tab pos="37465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Updates: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Alters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page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without reloading.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74015" indent="-36131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7401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Events:</a:t>
            </a:r>
            <a:r>
              <a:rPr lang="en-US" sz="16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Responds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to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user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actions.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74650" marR="284480" indent="-361950">
              <a:lnSpc>
                <a:spcPct val="115199"/>
              </a:lnSpc>
              <a:buAutoNum type="arabicPeriod"/>
              <a:tabLst>
                <a:tab pos="37465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Data: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Fetches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and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sends</a:t>
            </a:r>
            <a:r>
              <a:rPr lang="en-US" sz="16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info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to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server.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5785" y="728546"/>
            <a:ext cx="4966010" cy="11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(JS)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4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2B44F3-C9BC-A666-D9DD-6D6A7C22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092277" cy="2130900"/>
          </a:xfrm>
        </p:spPr>
        <p:txBody>
          <a:bodyPr/>
          <a:lstStyle/>
          <a:p>
            <a:pPr marL="367665" marR="627380" indent="-355600">
              <a:lnSpc>
                <a:spcPct val="1120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36766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Default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name</a:t>
            </a:r>
            <a:r>
              <a:rPr lang="en-US" sz="16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of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website’s homepage.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7665" marR="768350" indent="-355600">
              <a:lnSpc>
                <a:spcPct val="115999"/>
              </a:lnSpc>
              <a:spcBef>
                <a:spcPts val="25"/>
              </a:spcBef>
              <a:buClr>
                <a:srgbClr val="FFFFFF"/>
              </a:buClr>
              <a:buAutoNum type="arabicPeriod"/>
              <a:tabLst>
                <a:tab pos="36766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First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page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users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see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0" dirty="0">
                <a:solidFill>
                  <a:schemeClr val="bg2"/>
                </a:solidFill>
                <a:latin typeface="Arial MT"/>
                <a:cs typeface="Arial MT"/>
              </a:rPr>
              <a:t>when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visiting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website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7665" marR="744855" indent="-355600">
              <a:lnSpc>
                <a:spcPts val="2810"/>
              </a:lnSpc>
              <a:spcBef>
                <a:spcPts val="60"/>
              </a:spcBef>
              <a:buAutoNum type="arabicPeriod"/>
              <a:tabLst>
                <a:tab pos="36766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Important</a:t>
            </a:r>
            <a:r>
              <a:rPr lang="en-US" sz="1600" spc="-6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for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SEO</a:t>
            </a:r>
            <a:r>
              <a:rPr lang="en-US" sz="1600" spc="-6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(Search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Engine</a:t>
            </a:r>
            <a:r>
              <a:rPr lang="en-US" sz="1600" spc="-7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Optimization)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7665" indent="-35496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6766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Provides</a:t>
            </a:r>
            <a:r>
              <a:rPr lang="en-US" sz="1600" spc="-7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uniform</a:t>
            </a:r>
            <a:r>
              <a:rPr lang="en-US" sz="1600" spc="-6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starting</a:t>
            </a:r>
            <a:r>
              <a:rPr lang="en-US" sz="1600" spc="-6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point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across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servers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7665" marR="5080" indent="-355600">
              <a:lnSpc>
                <a:spcPct val="112999"/>
              </a:lnSpc>
              <a:spcBef>
                <a:spcPts val="70"/>
              </a:spcBef>
              <a:buAutoNum type="arabicPeriod" startAt="5"/>
              <a:tabLst>
                <a:tab pos="36766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Serves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as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fallback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when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no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file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is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specified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in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URL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3B392-1894-D893-8C98-514D80D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70" y="253925"/>
            <a:ext cx="6947663" cy="669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Importance</a:t>
            </a:r>
            <a:r>
              <a:rPr lang="en-US" spc="4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of</a:t>
            </a:r>
            <a:r>
              <a:rPr lang="en-US" spc="45" dirty="0">
                <a:solidFill>
                  <a:schemeClr val="bg2"/>
                </a:solidFill>
              </a:rPr>
              <a:t> </a:t>
            </a:r>
            <a:r>
              <a:rPr lang="en-US" spc="-10" dirty="0">
                <a:solidFill>
                  <a:schemeClr val="bg2"/>
                </a:solidFill>
              </a:rPr>
              <a:t>index.html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2B44F3-C9BC-A666-D9DD-6D6A7C22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6646228" cy="21309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MT"/>
              </a:rPr>
              <a:t>Tags are used to define the structure and content of web pages. 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All HTML tags must be enclosed within &lt; &gt; these brackets.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Every tag in HTML perform different tasks.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If you have used an open tag &lt;tag&gt;, then you must use a close tag &lt;/tag&gt; (except some tags)</a:t>
            </a:r>
          </a:p>
          <a:p>
            <a:endParaRPr lang="en-US" dirty="0">
              <a:latin typeface="Arial MT"/>
            </a:endParaRPr>
          </a:p>
          <a:p>
            <a:r>
              <a:rPr lang="en-US" dirty="0">
                <a:solidFill>
                  <a:schemeClr val="bg2"/>
                </a:solidFill>
                <a:latin typeface="Arial MT"/>
              </a:rPr>
              <a:t>Syntax for the tag:</a:t>
            </a:r>
          </a:p>
          <a:p>
            <a:r>
              <a:rPr lang="en-US" dirty="0">
                <a:solidFill>
                  <a:schemeClr val="bg2"/>
                </a:solidFill>
                <a:latin typeface="Arial MT"/>
              </a:rPr>
              <a:t>&lt;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tagname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&gt; content&lt;/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tagname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3B392-1894-D893-8C98-514D80D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9" y="194452"/>
            <a:ext cx="5674352" cy="669000"/>
          </a:xfrm>
        </p:spPr>
        <p:txBody>
          <a:bodyPr/>
          <a:lstStyle/>
          <a:p>
            <a:r>
              <a:rPr lang="en-US" dirty="0"/>
              <a:t>What are tags</a:t>
            </a:r>
          </a:p>
        </p:txBody>
      </p:sp>
    </p:spTree>
    <p:extLst>
      <p:ext uri="{BB962C8B-B14F-4D97-AF65-F5344CB8AC3E}">
        <p14:creationId xmlns:p14="http://schemas.microsoft.com/office/powerpoint/2010/main" val="141819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2B44F3-C9BC-A666-D9DD-6D6A7C22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7399126" cy="2130900"/>
          </a:xfrm>
        </p:spPr>
        <p:txBody>
          <a:bodyPr/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HTML attributes which provides additional information to the tags</a:t>
            </a:r>
            <a:endParaRPr lang="en-US" dirty="0">
              <a:solidFill>
                <a:schemeClr val="bg2"/>
              </a:solidFill>
              <a:latin typeface="Arial MT"/>
            </a:endParaRP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Attributes should always be applied with start tag.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The Attribute should always be applied with its name and value pair.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The Attributes name and values are case sensitive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You can add multiple attributes in one HTML element</a:t>
            </a:r>
          </a:p>
          <a:p>
            <a:endParaRPr lang="en-US" dirty="0">
              <a:solidFill>
                <a:schemeClr val="bg2"/>
              </a:solidFill>
              <a:latin typeface="Arial MT"/>
            </a:endParaRPr>
          </a:p>
          <a:p>
            <a:r>
              <a:rPr lang="en-US" dirty="0">
                <a:solidFill>
                  <a:schemeClr val="bg2"/>
                </a:solidFill>
                <a:latin typeface="Arial MT"/>
              </a:rPr>
              <a:t>Syntax: &lt;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tagname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attribute_name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="value"&gt;content&lt;/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tagname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&gt; </a:t>
            </a:r>
          </a:p>
          <a:p>
            <a:endParaRPr lang="en-US" dirty="0">
              <a:solidFill>
                <a:schemeClr val="bg2"/>
              </a:solidFill>
              <a:latin typeface="Arial M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3B392-1894-D893-8C98-514D80D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2" y="253925"/>
            <a:ext cx="7772853" cy="669000"/>
          </a:xfrm>
        </p:spPr>
        <p:txBody>
          <a:bodyPr/>
          <a:lstStyle/>
          <a:p>
            <a:r>
              <a:rPr lang="en-US" dirty="0"/>
              <a:t>What are the attributes in HTML</a:t>
            </a:r>
          </a:p>
        </p:txBody>
      </p:sp>
    </p:spTree>
    <p:extLst>
      <p:ext uri="{BB962C8B-B14F-4D97-AF65-F5344CB8AC3E}">
        <p14:creationId xmlns:p14="http://schemas.microsoft.com/office/powerpoint/2010/main" val="232558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2B44F3-C9BC-A666-D9DD-6D6A7C22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8014111" cy="2130900"/>
          </a:xfrm>
        </p:spPr>
        <p:txBody>
          <a:bodyPr/>
          <a:lstStyle/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An element in HTML  consists of a start tag &lt;tag name&gt;, content, close tag &lt;/tag name&gt;</a:t>
            </a:r>
          </a:p>
          <a:p>
            <a:r>
              <a:rPr lang="en-US" b="1" i="0" dirty="0">
                <a:solidFill>
                  <a:schemeClr val="bg2"/>
                </a:solidFill>
                <a:effectLst/>
                <a:latin typeface="Arial MT"/>
              </a:rPr>
              <a:t>Element is a collection of start tag, attributes, end tag, content between them</a:t>
            </a:r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.</a:t>
            </a:r>
          </a:p>
          <a:p>
            <a:endParaRPr lang="en-US" dirty="0">
              <a:solidFill>
                <a:schemeClr val="bg2"/>
              </a:solidFill>
              <a:latin typeface="Arial MT"/>
            </a:endParaRPr>
          </a:p>
          <a:p>
            <a:r>
              <a:rPr lang="en-US" dirty="0">
                <a:solidFill>
                  <a:schemeClr val="bg2"/>
                </a:solidFill>
                <a:latin typeface="Arial MT"/>
              </a:rPr>
              <a:t>Syntax:</a:t>
            </a:r>
          </a:p>
          <a:p>
            <a:pPr marL="584200" lvl="1" indent="0">
              <a:buNone/>
            </a:pPr>
            <a:r>
              <a:rPr lang="en-US" b="1" i="0" dirty="0">
                <a:solidFill>
                  <a:schemeClr val="bg2"/>
                </a:solidFill>
                <a:effectLst/>
                <a:latin typeface="Arial MT"/>
              </a:rPr>
              <a:t>	&lt;p&gt;</a:t>
            </a:r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 HTML CODE</a:t>
            </a:r>
            <a:r>
              <a:rPr lang="en-US" b="1" i="0" dirty="0">
                <a:solidFill>
                  <a:schemeClr val="bg2"/>
                </a:solidFill>
                <a:effectLst/>
                <a:latin typeface="Arial MT"/>
              </a:rPr>
              <a:t>&lt;/p&gt;</a:t>
            </a:r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   </a:t>
            </a:r>
          </a:p>
          <a:p>
            <a:pPr marL="127000" indent="0">
              <a:buNone/>
            </a:pPr>
            <a:br>
              <a:rPr lang="en-US" dirty="0">
                <a:solidFill>
                  <a:schemeClr val="bg2"/>
                </a:solidFill>
                <a:latin typeface="Arial MT"/>
              </a:rPr>
            </a:br>
            <a:endParaRPr lang="en-US" dirty="0">
              <a:solidFill>
                <a:schemeClr val="bg2"/>
              </a:solidFill>
              <a:latin typeface="Arial M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3B392-1894-D893-8C98-514D80D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73" y="246490"/>
            <a:ext cx="7140951" cy="669000"/>
          </a:xfrm>
        </p:spPr>
        <p:txBody>
          <a:bodyPr/>
          <a:lstStyle/>
          <a:p>
            <a:r>
              <a:rPr lang="en-US" dirty="0"/>
              <a:t>What are elements in HTML</a:t>
            </a:r>
          </a:p>
        </p:txBody>
      </p:sp>
    </p:spTree>
    <p:extLst>
      <p:ext uri="{BB962C8B-B14F-4D97-AF65-F5344CB8AC3E}">
        <p14:creationId xmlns:p14="http://schemas.microsoft.com/office/powerpoint/2010/main" val="34530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2B44F3-C9BC-A666-D9DD-6D6A7C22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8" y="1973025"/>
            <a:ext cx="7322735" cy="21309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HTML comments are not displayed in the browser, but they can help document your HTML source code.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Comments can be used to hide content.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  <a:latin typeface="Arial MT"/>
            </a:endParaRP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  <a:latin typeface="Arial MT"/>
              </a:rPr>
              <a:t>Syntax: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  <a:latin typeface="Arial MT"/>
              </a:rPr>
              <a:t>&lt;!– Comments to write</a:t>
            </a:r>
            <a:r>
              <a:rPr lang="en-US" dirty="0">
                <a:solidFill>
                  <a:schemeClr val="bg2"/>
                </a:solidFill>
                <a:latin typeface="Arial MT"/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bg2"/>
              </a:solidFill>
              <a:latin typeface="Arial M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53B392-1894-D893-8C98-514D80D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73" y="276227"/>
            <a:ext cx="6248853" cy="669000"/>
          </a:xfrm>
        </p:spPr>
        <p:txBody>
          <a:bodyPr/>
          <a:lstStyle/>
          <a:p>
            <a:r>
              <a:rPr lang="en-US" dirty="0"/>
              <a:t>Comments in HTML</a:t>
            </a:r>
          </a:p>
        </p:txBody>
      </p:sp>
    </p:spTree>
    <p:extLst>
      <p:ext uri="{BB962C8B-B14F-4D97-AF65-F5344CB8AC3E}">
        <p14:creationId xmlns:p14="http://schemas.microsoft.com/office/powerpoint/2010/main" val="359776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BE633-62ED-0418-4F57-88949A51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99" y="1973025"/>
            <a:ext cx="6973330" cy="21309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HTML contains several elements for defining text with a special meaning.</a:t>
            </a:r>
          </a:p>
          <a:p>
            <a:r>
              <a:rPr lang="en-US" b="0" i="0" dirty="0">
                <a:solidFill>
                  <a:schemeClr val="bg2"/>
                </a:solidFill>
                <a:effectLst/>
                <a:latin typeface="Arial MT"/>
              </a:rPr>
              <a:t>HTML provides us ability to format text without using CSS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  <a:latin typeface="Arial MT"/>
            </a:endParaRP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  <a:latin typeface="Arial MT"/>
              </a:rPr>
              <a:t>Examples: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  <a:latin typeface="Arial MT"/>
              </a:rPr>
              <a:t>&lt;b&gt;,&lt;strong&gt; ,&lt;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&gt; ,&lt;</a:t>
            </a:r>
            <a:r>
              <a:rPr lang="en-US" dirty="0" err="1">
                <a:solidFill>
                  <a:schemeClr val="bg2"/>
                </a:solidFill>
                <a:latin typeface="Arial MT"/>
              </a:rPr>
              <a:t>em</a:t>
            </a:r>
            <a:r>
              <a:rPr lang="en-US" dirty="0">
                <a:solidFill>
                  <a:schemeClr val="bg2"/>
                </a:solidFill>
                <a:latin typeface="Arial MT"/>
              </a:rPr>
              <a:t>&gt; ,&lt;mark&gt;, &lt;small&gt;,&lt;del&gt;, &lt;ins&gt; ,&lt;sub&gt; ,&lt;sup&gt; 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  <a:latin typeface="Arial M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8AE6D-37B4-ECED-A37D-1F28DD79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98" y="261359"/>
            <a:ext cx="5743257" cy="669000"/>
          </a:xfrm>
        </p:spPr>
        <p:txBody>
          <a:bodyPr/>
          <a:lstStyle/>
          <a:p>
            <a:r>
              <a:rPr lang="en-US" i="0" dirty="0">
                <a:solidFill>
                  <a:schemeClr val="bg2"/>
                </a:solidFill>
                <a:effectLst/>
                <a:latin typeface="Overpass Mono" panose="020B0604020202020204" charset="0"/>
              </a:rPr>
              <a:t>HTML Formatting</a:t>
            </a:r>
            <a:br>
              <a:rPr lang="en-US" i="0" dirty="0">
                <a:solidFill>
                  <a:schemeClr val="bg2"/>
                </a:solidFill>
                <a:effectLst/>
                <a:latin typeface="Overpass Mono" panose="020B0604020202020204" charset="0"/>
              </a:rPr>
            </a:br>
            <a:br>
              <a:rPr lang="en-US" dirty="0">
                <a:solidFill>
                  <a:schemeClr val="bg2"/>
                </a:solidFill>
                <a:latin typeface="Overpass Mono" panose="020B0604020202020204" charset="0"/>
              </a:rPr>
            </a:br>
            <a:endParaRPr lang="en-US" dirty="0">
              <a:solidFill>
                <a:schemeClr val="bg2"/>
              </a:solidFill>
              <a:latin typeface="Overpas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3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BE633-62ED-0418-4F57-88949A516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8AE6D-37B4-ECED-A37D-1F28DD79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/>
                </a:solidFill>
              </a:rPr>
              <a:t>Setup</a:t>
            </a:r>
            <a:r>
              <a:rPr lang="en-US" sz="3200" spc="-1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&amp;</a:t>
            </a:r>
            <a:r>
              <a:rPr lang="en-US" sz="3200" spc="-5" dirty="0">
                <a:solidFill>
                  <a:schemeClr val="bg2"/>
                </a:solidFill>
              </a:rPr>
              <a:t> </a:t>
            </a:r>
            <a:r>
              <a:rPr lang="en-US" sz="3200" spc="-10" dirty="0">
                <a:solidFill>
                  <a:schemeClr val="bg2"/>
                </a:solidFill>
              </a:rPr>
              <a:t>Fundamentals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4"/>
            <a:ext cx="8104332" cy="3766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4965" indent="-342265">
              <a:lnSpc>
                <a:spcPts val="2125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16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6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</a:p>
          <a:p>
            <a:pPr marL="12700" indent="0">
              <a:lnSpc>
                <a:spcPts val="2125"/>
              </a:lnSpc>
              <a:spcBef>
                <a:spcPts val="100"/>
              </a:spcBef>
              <a:buNone/>
              <a:tabLst>
                <a:tab pos="354965" algn="l"/>
              </a:tabLst>
            </a:pP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  <a:p>
            <a:pPr marL="12700" indent="0">
              <a:lnSpc>
                <a:spcPts val="2125"/>
              </a:lnSpc>
              <a:spcBef>
                <a:spcPts val="100"/>
              </a:spcBef>
              <a:buNone/>
              <a:tabLst>
                <a:tab pos="354965" algn="l"/>
              </a:tabLst>
            </a:pP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6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  <a:p>
            <a:pPr marL="12700" indent="0">
              <a:lnSpc>
                <a:spcPts val="2125"/>
              </a:lnSpc>
              <a:spcBef>
                <a:spcPts val="100"/>
              </a:spcBef>
              <a:buNone/>
              <a:tabLst>
                <a:tab pos="354965" algn="l"/>
              </a:tabLst>
            </a:pP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marL="12700" indent="0">
              <a:lnSpc>
                <a:spcPts val="2125"/>
              </a:lnSpc>
              <a:spcBef>
                <a:spcPts val="100"/>
              </a:spcBef>
              <a:buNone/>
              <a:tabLst>
                <a:tab pos="354965" algn="l"/>
              </a:tabLst>
            </a:pP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6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 marL="12700" indent="0">
              <a:lnSpc>
                <a:spcPts val="2125"/>
              </a:lnSpc>
              <a:spcBef>
                <a:spcPts val="100"/>
              </a:spcBef>
              <a:buNone/>
              <a:tabLst>
                <a:tab pos="354965" algn="l"/>
              </a:tabLst>
            </a:pP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1600" spc="-5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marL="469265" lvl="1">
              <a:lnSpc>
                <a:spcPts val="2125"/>
              </a:lnSpc>
              <a:spcBef>
                <a:spcPts val="45"/>
              </a:spcBef>
              <a:tabLst>
                <a:tab pos="812165" algn="l"/>
              </a:tabLst>
            </a:pP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125"/>
              </a:lnSpc>
              <a:buAutoNum type="arabicPeriod"/>
              <a:tabLst>
                <a:tab pos="354965" algn="l"/>
              </a:tabLst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1600" spc="-5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</a:p>
          <a:p>
            <a:pPr marL="12700" indent="0">
              <a:lnSpc>
                <a:spcPts val="2125"/>
              </a:lnSpc>
              <a:buNone/>
              <a:tabLst>
                <a:tab pos="354965" algn="l"/>
              </a:tabLst>
            </a:pP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Client-Side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16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marL="12700" indent="0">
              <a:lnSpc>
                <a:spcPts val="2125"/>
              </a:lnSpc>
              <a:buNone/>
              <a:tabLst>
                <a:tab pos="354965" algn="l"/>
              </a:tabLst>
            </a:pP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</a:p>
          <a:p>
            <a:pPr marL="12700" indent="0">
              <a:lnSpc>
                <a:spcPts val="2125"/>
              </a:lnSpc>
              <a:buNone/>
              <a:tabLst>
                <a:tab pos="354965" algn="l"/>
              </a:tabLst>
            </a:pP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Browser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>
              <a:lnSpc>
                <a:spcPts val="2125"/>
              </a:lnSpc>
              <a:buNone/>
              <a:tabLst>
                <a:tab pos="354965" algn="l"/>
              </a:tabLst>
            </a:pPr>
            <a:r>
              <a:rPr lang="en-US" sz="1600" spc="-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HTML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spc="-2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BE633-62ED-0418-4F57-88949A516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78AE6D-37B4-ECED-A37D-1F28DD79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4415985" cy="300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marR="314325" indent="-349250">
              <a:lnSpc>
                <a:spcPct val="113700"/>
              </a:lnSpc>
              <a:spcBef>
                <a:spcPts val="100"/>
              </a:spcBef>
              <a:buClr>
                <a:srgbClr val="FFFFFF"/>
              </a:buClr>
              <a:buAutoNum type="arabicPeriod"/>
              <a:tabLst>
                <a:tab pos="361950" algn="l"/>
              </a:tabLst>
            </a:pP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IDE</a:t>
            </a:r>
            <a:r>
              <a:rPr lang="en-US" sz="1400" spc="-2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stands</a:t>
            </a:r>
            <a:r>
              <a:rPr lang="en-US" sz="1400" spc="-2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for</a:t>
            </a:r>
            <a:r>
              <a:rPr lang="en-US" sz="1400" spc="-1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Integrated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Development</a:t>
            </a:r>
            <a:r>
              <a:rPr lang="en-US" sz="1400" spc="-9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Environment.</a:t>
            </a:r>
            <a:endParaRPr lang="en-US" sz="14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1950" marR="678815" indent="-349250">
              <a:lnSpc>
                <a:spcPts val="2620"/>
              </a:lnSpc>
              <a:spcBef>
                <a:spcPts val="114"/>
              </a:spcBef>
              <a:buAutoNum type="arabicPeriod"/>
              <a:tabLst>
                <a:tab pos="361950" algn="l"/>
              </a:tabLst>
            </a:pP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Software</a:t>
            </a:r>
            <a:r>
              <a:rPr lang="en-US" sz="14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suite</a:t>
            </a:r>
            <a:r>
              <a:rPr lang="en-US" sz="14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20" dirty="0">
                <a:solidFill>
                  <a:schemeClr val="bg2"/>
                </a:solidFill>
                <a:latin typeface="Arial MT"/>
                <a:cs typeface="Arial MT"/>
              </a:rPr>
              <a:t>that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consolidates</a:t>
            </a:r>
            <a:r>
              <a:rPr lang="en-US" sz="1400" spc="-6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basic</a:t>
            </a:r>
            <a:r>
              <a:rPr lang="en-US" sz="1400" spc="-6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20" dirty="0">
                <a:solidFill>
                  <a:schemeClr val="bg2"/>
                </a:solidFill>
                <a:latin typeface="Arial MT"/>
                <a:cs typeface="Arial MT"/>
              </a:rPr>
              <a:t>tools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required</a:t>
            </a:r>
            <a:r>
              <a:rPr lang="en-US" sz="14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for</a:t>
            </a:r>
            <a:r>
              <a:rPr lang="en-US" sz="14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software development.</a:t>
            </a:r>
            <a:endParaRPr lang="en-US" sz="14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1315" indent="-348615">
              <a:lnSpc>
                <a:spcPct val="100000"/>
              </a:lnSpc>
              <a:spcBef>
                <a:spcPts val="160"/>
              </a:spcBef>
              <a:buAutoNum type="arabicPeriod" startAt="3"/>
              <a:tabLst>
                <a:tab pos="361315" algn="l"/>
              </a:tabLst>
            </a:pP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Central</a:t>
            </a:r>
            <a:r>
              <a:rPr lang="en-US" sz="14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hub</a:t>
            </a:r>
            <a:r>
              <a:rPr lang="en-US" sz="1400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for</a:t>
            </a:r>
            <a:r>
              <a:rPr lang="en-US" sz="14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coding,</a:t>
            </a:r>
            <a:r>
              <a:rPr lang="en-US" sz="14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finding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problems,</a:t>
            </a:r>
            <a:r>
              <a:rPr lang="en-US" sz="14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and</a:t>
            </a:r>
            <a:r>
              <a:rPr lang="en-US" sz="14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testing.</a:t>
            </a:r>
            <a:endParaRPr lang="en-US" sz="14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1950" marR="1014094" indent="-349250">
              <a:lnSpc>
                <a:spcPts val="2690"/>
              </a:lnSpc>
              <a:spcBef>
                <a:spcPts val="25"/>
              </a:spcBef>
              <a:buAutoNum type="arabicPeriod" startAt="4"/>
              <a:tabLst>
                <a:tab pos="361950" algn="l"/>
              </a:tabLst>
            </a:pP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Designed</a:t>
            </a:r>
            <a:r>
              <a:rPr lang="en-US" sz="14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to</a:t>
            </a:r>
            <a:r>
              <a:rPr lang="en-US" sz="14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improve </a:t>
            </a:r>
            <a:r>
              <a:rPr lang="en-US" sz="1400" dirty="0">
                <a:solidFill>
                  <a:schemeClr val="bg2"/>
                </a:solidFill>
                <a:latin typeface="Arial MT"/>
                <a:cs typeface="Arial MT"/>
              </a:rPr>
              <a:t>developer</a:t>
            </a:r>
            <a:r>
              <a:rPr lang="en-US" sz="1400" spc="-6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chemeClr val="bg2"/>
                </a:solidFill>
                <a:latin typeface="Arial MT"/>
                <a:cs typeface="Arial MT"/>
              </a:rPr>
              <a:t>efficiency.</a:t>
            </a:r>
            <a:endParaRPr lang="en-US" sz="14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5785" y="728546"/>
            <a:ext cx="3646340" cy="11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What is IDE?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4415985" cy="300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31215" lvl="1" indent="-361315">
              <a:lnSpc>
                <a:spcPct val="100000"/>
              </a:lnSpc>
              <a:spcBef>
                <a:spcPts val="484"/>
              </a:spcBef>
              <a:buClr>
                <a:srgbClr val="FFFFFF"/>
              </a:buClr>
              <a:buAutoNum type="arabicPeriod"/>
              <a:tabLst>
                <a:tab pos="3740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Streamlines</a:t>
            </a:r>
            <a:r>
              <a:rPr lang="en-US" spc="-11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development.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740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Increases</a:t>
            </a:r>
            <a:r>
              <a:rPr lang="en-US" spc="-7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productivity.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5"/>
              </a:spcBef>
              <a:buClr>
                <a:srgbClr val="FFFFFF"/>
              </a:buClr>
              <a:buAutoNum type="arabicPeriod"/>
              <a:tabLst>
                <a:tab pos="3740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Simplifies</a:t>
            </a:r>
            <a:r>
              <a:rPr lang="en-US" spc="-7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complex</a:t>
            </a:r>
            <a:r>
              <a:rPr lang="en-US" spc="-7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tasks.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740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Offers</a:t>
            </a:r>
            <a:r>
              <a:rPr lang="en-US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a</a:t>
            </a:r>
            <a:r>
              <a:rPr lang="en-US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unified</a:t>
            </a:r>
            <a:r>
              <a:rPr lang="en-US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workspace.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12700" indent="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None/>
              <a:tabLst>
                <a:tab pos="3740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IDE</a:t>
            </a:r>
            <a:r>
              <a:rPr lang="en-US" spc="-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Features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8312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Code</a:t>
            </a:r>
            <a:r>
              <a:rPr lang="en-US" spc="-2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Autocomplete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8312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Syntax</a:t>
            </a:r>
            <a:r>
              <a:rPr lang="en-US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Highlighting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AutoNum type="arabicPeriod"/>
              <a:tabLst>
                <a:tab pos="8312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Version</a:t>
            </a:r>
            <a:r>
              <a:rPr lang="en-US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Control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831215" lvl="1" indent="-361315">
              <a:lnSpc>
                <a:spcPct val="100000"/>
              </a:lnSpc>
              <a:spcBef>
                <a:spcPts val="385"/>
              </a:spcBef>
              <a:buClr>
                <a:srgbClr val="FFFFFF"/>
              </a:buClr>
              <a:buAutoNum type="arabicPeriod"/>
              <a:tabLst>
                <a:tab pos="831215" algn="l"/>
              </a:tabLst>
            </a:pPr>
            <a:r>
              <a:rPr lang="en-US" dirty="0">
                <a:solidFill>
                  <a:schemeClr val="bg2"/>
                </a:solidFill>
                <a:latin typeface="Arial MT"/>
                <a:cs typeface="Arial MT"/>
              </a:rPr>
              <a:t>Error</a:t>
            </a:r>
            <a:r>
              <a:rPr lang="en-US" spc="-3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pc="-10" dirty="0">
                <a:solidFill>
                  <a:schemeClr val="bg2"/>
                </a:solidFill>
                <a:latin typeface="Arial MT"/>
                <a:cs typeface="Arial MT"/>
              </a:rPr>
              <a:t>Checking</a:t>
            </a:r>
            <a:endParaRPr lang="en-US" dirty="0">
              <a:solidFill>
                <a:schemeClr val="bg2"/>
              </a:solidFill>
              <a:latin typeface="Arial MT"/>
              <a:cs typeface="Arial MT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5785" y="728546"/>
            <a:ext cx="3646340" cy="11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Need of </a:t>
            </a:r>
            <a:r>
              <a:rPr lang="en" dirty="0">
                <a:solidFill>
                  <a:schemeClr val="dk2"/>
                </a:solidFill>
              </a:rPr>
              <a:t>IDE?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3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4415985" cy="300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165" indent="-41846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431165" algn="l"/>
              </a:tabLst>
            </a:pPr>
            <a:r>
              <a:rPr lang="fr-FR" sz="1600" dirty="0">
                <a:solidFill>
                  <a:schemeClr val="bg2"/>
                </a:solidFill>
                <a:latin typeface="Arial MT"/>
                <a:cs typeface="Arial MT"/>
              </a:rPr>
              <a:t>Sublime</a:t>
            </a:r>
            <a:r>
              <a:rPr lang="fr-FR" sz="1600" spc="-6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fr-FR" sz="1600" spc="-20" dirty="0" err="1">
                <a:solidFill>
                  <a:schemeClr val="bg2"/>
                </a:solidFill>
                <a:latin typeface="Arial MT"/>
                <a:cs typeface="Arial MT"/>
              </a:rPr>
              <a:t>Text</a:t>
            </a:r>
            <a:endParaRPr lang="fr-FR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431165" algn="l"/>
              </a:tabLst>
            </a:pPr>
            <a:r>
              <a:rPr lang="fr-FR" sz="1600" spc="-20" dirty="0">
                <a:solidFill>
                  <a:schemeClr val="bg2"/>
                </a:solidFill>
                <a:latin typeface="Arial MT"/>
                <a:cs typeface="Arial MT"/>
              </a:rPr>
              <a:t>Atom</a:t>
            </a:r>
            <a:endParaRPr lang="fr-FR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31165" algn="l"/>
              </a:tabLst>
            </a:pPr>
            <a:r>
              <a:rPr lang="fr-FR" sz="1600" dirty="0">
                <a:solidFill>
                  <a:schemeClr val="bg2"/>
                </a:solidFill>
                <a:latin typeface="Arial MT"/>
                <a:cs typeface="Arial MT"/>
              </a:rPr>
              <a:t>VS</a:t>
            </a:r>
            <a:r>
              <a:rPr lang="fr-FR" sz="1600" spc="-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fr-FR" sz="1600" spc="-20" dirty="0">
                <a:solidFill>
                  <a:schemeClr val="bg2"/>
                </a:solidFill>
                <a:latin typeface="Arial MT"/>
                <a:cs typeface="Arial MT"/>
              </a:rPr>
              <a:t>Code</a:t>
            </a:r>
            <a:endParaRPr lang="fr-FR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431165" algn="l"/>
              </a:tabLst>
            </a:pPr>
            <a:r>
              <a:rPr lang="fr-FR" sz="1600" dirty="0" err="1">
                <a:solidFill>
                  <a:schemeClr val="bg2"/>
                </a:solidFill>
                <a:latin typeface="Arial MT"/>
                <a:cs typeface="Arial MT"/>
              </a:rPr>
              <a:t>Github</a:t>
            </a:r>
            <a:r>
              <a:rPr lang="fr-FR" sz="1600" spc="-6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fr-FR" sz="1600" spc="-10" dirty="0" err="1">
                <a:solidFill>
                  <a:schemeClr val="bg2"/>
                </a:solidFill>
                <a:latin typeface="Arial MT"/>
                <a:cs typeface="Arial MT"/>
              </a:rPr>
              <a:t>CodeSpaces</a:t>
            </a:r>
            <a:endParaRPr lang="fr-FR" sz="1600" dirty="0">
              <a:solidFill>
                <a:schemeClr val="bg2"/>
              </a:solidFill>
              <a:latin typeface="Arial MT"/>
              <a:cs typeface="Arial MT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75785" y="728546"/>
            <a:ext cx="4966010" cy="110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Selection  of </a:t>
            </a:r>
            <a:r>
              <a:rPr lang="en" dirty="0">
                <a:solidFill>
                  <a:schemeClr val="dk2"/>
                </a:solidFill>
              </a:rPr>
              <a:t>IDE?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50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58283" y="1918010"/>
            <a:ext cx="7225990" cy="175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2410" marR="224154" indent="103505">
              <a:lnSpc>
                <a:spcPct val="101000"/>
              </a:lnSpc>
              <a:spcBef>
                <a:spcPts val="50"/>
              </a:spcBef>
            </a:pPr>
            <a:r>
              <a:rPr lang="en-US" sz="4000" dirty="0">
                <a:solidFill>
                  <a:schemeClr val="bg2"/>
                </a:solidFill>
                <a:latin typeface="Comic Sans MS"/>
                <a:cs typeface="Comic Sans MS"/>
              </a:rPr>
              <a:t>2.</a:t>
            </a:r>
            <a:r>
              <a:rPr lang="en-US" sz="4000" spc="-25" dirty="0">
                <a:solidFill>
                  <a:schemeClr val="bg2"/>
                </a:solidFill>
                <a:latin typeface="Comic Sans MS"/>
                <a:cs typeface="Comic Sans MS"/>
              </a:rPr>
              <a:t> </a:t>
            </a:r>
            <a:r>
              <a:rPr lang="en-US" sz="4000" spc="-10" dirty="0">
                <a:solidFill>
                  <a:schemeClr val="bg2"/>
                </a:solidFill>
                <a:latin typeface="Comic Sans MS"/>
                <a:cs typeface="Comic Sans MS"/>
              </a:rPr>
              <a:t>Website Components</a:t>
            </a:r>
            <a:br>
              <a:rPr lang="en-US" sz="4000" dirty="0">
                <a:solidFill>
                  <a:schemeClr val="bg2"/>
                </a:solidFill>
                <a:latin typeface="Comic Sans MS"/>
                <a:cs typeface="Comic Sans MS"/>
              </a:rPr>
            </a:br>
            <a:r>
              <a:rPr lang="en-US" sz="4000" spc="-25" dirty="0">
                <a:solidFill>
                  <a:schemeClr val="bg2"/>
                </a:solidFill>
                <a:latin typeface="Comic Sans MS"/>
                <a:cs typeface="Comic Sans MS"/>
              </a:rPr>
              <a:t>And </a:t>
            </a:r>
            <a:r>
              <a:rPr lang="en-US" sz="4000" spc="-10" dirty="0">
                <a:solidFill>
                  <a:schemeClr val="bg2"/>
                </a:solidFill>
                <a:latin typeface="Comic Sans MS"/>
                <a:cs typeface="Comic Sans MS"/>
              </a:rPr>
              <a:t>Fundamentals</a:t>
            </a:r>
            <a:endParaRPr lang="en-US" sz="4000" dirty="0">
              <a:solidFill>
                <a:schemeClr val="bg2"/>
              </a:solidFill>
              <a:latin typeface="Comic Sans MS"/>
              <a:cs typeface="Comic Sans MS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408878" y="162624"/>
            <a:ext cx="8318810" cy="107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/>
                </a:solidFill>
              </a:rPr>
              <a:t>Client</a:t>
            </a:r>
            <a:r>
              <a:rPr lang="en-US" sz="3200" spc="5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Side</a:t>
            </a:r>
            <a:r>
              <a:rPr lang="en-US" sz="3200" spc="5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vs</a:t>
            </a:r>
            <a:r>
              <a:rPr lang="en-US" sz="3200" spc="-5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Server</a:t>
            </a:r>
            <a:r>
              <a:rPr lang="en-US" sz="3200" spc="15" dirty="0">
                <a:solidFill>
                  <a:schemeClr val="bg2"/>
                </a:solidFill>
              </a:rPr>
              <a:t> </a:t>
            </a:r>
            <a:r>
              <a:rPr lang="en-US" sz="3200" spc="-20" dirty="0">
                <a:solidFill>
                  <a:schemeClr val="bg2"/>
                </a:solidFill>
              </a:rPr>
              <a:t>Side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47E497-7697-B913-021A-41331259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84455"/>
              </p:ext>
            </p:extLst>
          </p:nvPr>
        </p:nvGraphicFramePr>
        <p:xfrm>
          <a:off x="862359" y="1182029"/>
          <a:ext cx="6950928" cy="3885825"/>
        </p:xfrm>
        <a:graphic>
          <a:graphicData uri="http://schemas.openxmlformats.org/drawingml/2006/table">
            <a:tbl>
              <a:tblPr firstRow="1" bandRow="1">
                <a:tableStyleId>{DBAFD52C-B345-41A8-AD6E-993D46418DAE}</a:tableStyleId>
              </a:tblPr>
              <a:tblGrid>
                <a:gridCol w="2316976">
                  <a:extLst>
                    <a:ext uri="{9D8B030D-6E8A-4147-A177-3AD203B41FA5}">
                      <a16:colId xmlns:a16="http://schemas.microsoft.com/office/drawing/2014/main" val="1484262411"/>
                    </a:ext>
                  </a:extLst>
                </a:gridCol>
                <a:gridCol w="2316976">
                  <a:extLst>
                    <a:ext uri="{9D8B030D-6E8A-4147-A177-3AD203B41FA5}">
                      <a16:colId xmlns:a16="http://schemas.microsoft.com/office/drawing/2014/main" val="3497344374"/>
                    </a:ext>
                  </a:extLst>
                </a:gridCol>
                <a:gridCol w="2316976">
                  <a:extLst>
                    <a:ext uri="{9D8B030D-6E8A-4147-A177-3AD203B41FA5}">
                      <a16:colId xmlns:a16="http://schemas.microsoft.com/office/drawing/2014/main" val="2959443831"/>
                    </a:ext>
                  </a:extLst>
                </a:gridCol>
              </a:tblGrid>
              <a:tr h="53706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Client</a:t>
                      </a:r>
                      <a:r>
                        <a:rPr lang="en-US" sz="1400" b="1" spc="-2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2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Side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Server</a:t>
                      </a:r>
                      <a:r>
                        <a:rPr lang="en-US" sz="1400" b="1" spc="-3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2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Side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32155"/>
                  </a:ext>
                </a:extLst>
              </a:tr>
              <a:tr h="537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Execution</a:t>
                      </a:r>
                      <a:r>
                        <a:rPr lang="en-US" sz="1400" b="1" spc="-4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Executes</a:t>
                      </a:r>
                      <a:r>
                        <a:rPr lang="en-US" sz="1400" spc="-3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lang="en-US" sz="1400" spc="-2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user's device.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 marR="267335">
                        <a:lnSpc>
                          <a:spcPts val="1610"/>
                        </a:lnSpc>
                        <a:spcBef>
                          <a:spcPts val="830"/>
                        </a:spcBef>
                      </a:pP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Executes</a:t>
                      </a:r>
                      <a:r>
                        <a:rPr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remote machine.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41823702"/>
                  </a:ext>
                </a:extLst>
              </a:tr>
              <a:tr h="758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Languages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Primarily</a:t>
                      </a:r>
                      <a:r>
                        <a:rPr lang="en-US" sz="1400" spc="-4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JavaScript,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HTML,</a:t>
                      </a:r>
                      <a:r>
                        <a:rPr lang="en-US" sz="1400" spc="-2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CSS.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 marR="452120">
                        <a:lnSpc>
                          <a:spcPts val="158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PHP,</a:t>
                      </a:r>
                      <a:r>
                        <a:rPr sz="1400" spc="-3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Python,</a:t>
                      </a:r>
                      <a:r>
                        <a:rPr sz="1400" spc="-3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Java,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Node.js,</a:t>
                      </a:r>
                      <a:r>
                        <a:rPr sz="1400" spc="-4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etc.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09220" marB="0"/>
                </a:tc>
                <a:extLst>
                  <a:ext uri="{0D108BD9-81ED-4DB2-BD59-A6C34878D82A}">
                    <a16:rowId xmlns:a16="http://schemas.microsoft.com/office/drawing/2014/main" val="2338273886"/>
                  </a:ext>
                </a:extLst>
              </a:tr>
              <a:tr h="758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Main</a:t>
                      </a:r>
                      <a:r>
                        <a:rPr lang="en-US" sz="1400" b="1" spc="-4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25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Makes</a:t>
                      </a:r>
                      <a:r>
                        <a:rPr lang="en-US" sz="1400" spc="-2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clicks</a:t>
                      </a:r>
                      <a:r>
                        <a:rPr lang="en-US"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lang="en-US"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scrolls </a:t>
                      </a:r>
                      <a:r>
                        <a:rPr lang="en-US"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work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 marR="740410">
                        <a:lnSpc>
                          <a:spcPts val="1580"/>
                        </a:lnSpc>
                        <a:spcBef>
                          <a:spcPts val="865"/>
                        </a:spcBef>
                      </a:pP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Manages</a:t>
                      </a:r>
                      <a:r>
                        <a:rPr sz="1400" spc="-3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saved information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732616074"/>
                  </a:ext>
                </a:extLst>
              </a:tr>
              <a:tr h="758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lang="en-US" sz="1400" b="1" spc="-3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1" spc="-2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Can't</a:t>
                      </a:r>
                      <a:r>
                        <a:rPr lang="en-US" sz="1400" spc="-3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lang="en-US" sz="1400" spc="-2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server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lang="en-US"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directly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 marR="129539">
                        <a:lnSpc>
                          <a:spcPts val="1610"/>
                        </a:lnSpc>
                        <a:spcBef>
                          <a:spcPts val="819"/>
                        </a:spcBef>
                      </a:pP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-4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read/write</a:t>
                      </a:r>
                      <a:r>
                        <a:rPr sz="1400" spc="-3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files,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interact</a:t>
                      </a:r>
                      <a:r>
                        <a:rPr sz="1400" spc="-3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3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databases.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04139" marB="0"/>
                </a:tc>
                <a:extLst>
                  <a:ext uri="{0D108BD9-81ED-4DB2-BD59-A6C34878D82A}">
                    <a16:rowId xmlns:a16="http://schemas.microsoft.com/office/drawing/2014/main" val="2734556812"/>
                  </a:ext>
                </a:extLst>
              </a:tr>
              <a:tr h="537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spc="-10" dirty="0">
                          <a:solidFill>
                            <a:schemeClr val="tx2"/>
                          </a:solidFill>
                          <a:latin typeface="Arial"/>
                          <a:cs typeface="Arial"/>
                        </a:rPr>
                        <a:t>Speed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"/>
                        <a:cs typeface="Arial"/>
                      </a:endParaRP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Quicker</a:t>
                      </a:r>
                      <a:r>
                        <a:rPr lang="en-US" sz="1400" spc="-3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lang="en-US" sz="1400" spc="-25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UI</a:t>
                      </a:r>
                      <a:r>
                        <a:rPr lang="en-US"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changes</a:t>
                      </a:r>
                      <a:endParaRPr lang="en-US"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805" marR="237490">
                        <a:lnSpc>
                          <a:spcPts val="1610"/>
                        </a:lnSpc>
                        <a:spcBef>
                          <a:spcPts val="819"/>
                        </a:spcBef>
                      </a:pP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Slower</a:t>
                      </a:r>
                      <a:r>
                        <a:rPr sz="1400" spc="-3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bg2"/>
                          </a:solidFill>
                          <a:latin typeface="Arial MT"/>
                          <a:cs typeface="Arial MT"/>
                        </a:rPr>
                        <a:t>network latency.</a:t>
                      </a:r>
                      <a:endParaRPr sz="1400" dirty="0">
                        <a:solidFill>
                          <a:schemeClr val="bg2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04139" marB="0"/>
                </a:tc>
                <a:extLst>
                  <a:ext uri="{0D108BD9-81ED-4DB2-BD59-A6C34878D82A}">
                    <a16:rowId xmlns:a16="http://schemas.microsoft.com/office/drawing/2014/main" val="163865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5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694985"/>
            <a:ext cx="6333995" cy="328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indent="0">
              <a:lnSpc>
                <a:spcPct val="100000"/>
              </a:lnSpc>
              <a:spcBef>
                <a:spcPts val="605"/>
              </a:spcBef>
              <a:buNone/>
              <a:tabLst>
                <a:tab pos="431165" algn="l"/>
              </a:tabLst>
            </a:pPr>
            <a:r>
              <a:rPr lang="fr-FR" sz="1600" dirty="0">
                <a:solidFill>
                  <a:schemeClr val="bg2"/>
                </a:solidFill>
                <a:latin typeface="Arial MT"/>
                <a:cs typeface="Arial MT"/>
              </a:rPr>
              <a:t>Client-</a:t>
            </a:r>
            <a:r>
              <a:rPr lang="fr-FR" dirty="0" err="1">
                <a:solidFill>
                  <a:schemeClr val="bg2"/>
                </a:solidFill>
                <a:latin typeface="Arial MT"/>
                <a:cs typeface="Arial MT"/>
              </a:rPr>
              <a:t>S</a:t>
            </a:r>
            <a:r>
              <a:rPr lang="fr-FR" sz="1600" dirty="0" err="1">
                <a:solidFill>
                  <a:schemeClr val="bg2"/>
                </a:solidFill>
                <a:latin typeface="Arial MT"/>
                <a:cs typeface="Arial MT"/>
              </a:rPr>
              <a:t>ide</a:t>
            </a:r>
            <a:r>
              <a:rPr lang="fr-FR" sz="1600" dirty="0">
                <a:solidFill>
                  <a:schemeClr val="bg2"/>
                </a:solidFill>
                <a:latin typeface="Arial MT"/>
                <a:cs typeface="Arial MT"/>
              </a:rPr>
              <a:t>/ </a:t>
            </a:r>
            <a:r>
              <a:rPr lang="fr-FR" sz="1600" dirty="0" err="1">
                <a:solidFill>
                  <a:schemeClr val="bg2"/>
                </a:solidFill>
                <a:latin typeface="Arial MT"/>
                <a:cs typeface="Arial MT"/>
              </a:rPr>
              <a:t>Front-End</a:t>
            </a:r>
            <a:r>
              <a:rPr lang="fr-FR" sz="1600" dirty="0">
                <a:solidFill>
                  <a:schemeClr val="bg2"/>
                </a:solidFill>
                <a:latin typeface="Arial MT"/>
                <a:cs typeface="Arial MT"/>
              </a:rPr>
              <a:t> And web </a:t>
            </a:r>
            <a:r>
              <a:rPr lang="fr-FR" sz="1600" dirty="0" err="1">
                <a:solidFill>
                  <a:schemeClr val="bg2"/>
                </a:solidFill>
                <a:latin typeface="Arial MT"/>
                <a:cs typeface="Arial MT"/>
              </a:rPr>
              <a:t>Development</a:t>
            </a:r>
            <a:endParaRPr lang="fr-FR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298450" indent="-285750">
              <a:spcBef>
                <a:spcPts val="605"/>
              </a:spcBef>
              <a:tabLst>
                <a:tab pos="431165" algn="l"/>
              </a:tabLst>
            </a:pPr>
            <a:r>
              <a:rPr lang="fr-FR" dirty="0">
                <a:solidFill>
                  <a:schemeClr val="bg2"/>
                </a:solidFill>
                <a:latin typeface="Arial MT"/>
                <a:cs typeface="Arial MT"/>
              </a:rPr>
              <a:t>	</a:t>
            </a: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HTML</a:t>
            </a:r>
          </a:p>
          <a:p>
            <a:pPr marL="184150" indent="-171450">
              <a:spcBef>
                <a:spcPts val="605"/>
              </a:spcBef>
              <a:tabLst>
                <a:tab pos="431165" algn="l"/>
              </a:tabLst>
            </a:pP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	CSS</a:t>
            </a:r>
          </a:p>
          <a:p>
            <a:pPr marL="184150" indent="-171450">
              <a:spcBef>
                <a:spcPts val="605"/>
              </a:spcBef>
              <a:tabLst>
                <a:tab pos="431165" algn="l"/>
              </a:tabLst>
            </a:pP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	JAVASCRIPT(JS)</a:t>
            </a:r>
          </a:p>
          <a:p>
            <a:pPr marL="184150" indent="-171450">
              <a:spcBef>
                <a:spcPts val="605"/>
              </a:spcBef>
              <a:tabLst>
                <a:tab pos="431165" algn="l"/>
              </a:tabLst>
            </a:pPr>
            <a:endParaRPr lang="fr-FR" sz="12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12700" indent="0">
              <a:spcBef>
                <a:spcPts val="605"/>
              </a:spcBef>
              <a:buNone/>
              <a:tabLst>
                <a:tab pos="431165" algn="l"/>
              </a:tabLst>
            </a:pPr>
            <a:r>
              <a:rPr lang="fr-FR" dirty="0">
                <a:solidFill>
                  <a:schemeClr val="bg2"/>
                </a:solidFill>
                <a:latin typeface="Arial MT"/>
                <a:cs typeface="Arial MT"/>
              </a:rPr>
              <a:t>Server </a:t>
            </a:r>
            <a:r>
              <a:rPr lang="fr-FR" dirty="0" err="1">
                <a:solidFill>
                  <a:schemeClr val="bg2"/>
                </a:solidFill>
                <a:latin typeface="Arial MT"/>
                <a:cs typeface="Arial MT"/>
              </a:rPr>
              <a:t>Side</a:t>
            </a:r>
            <a:r>
              <a:rPr lang="fr-FR" dirty="0">
                <a:solidFill>
                  <a:schemeClr val="bg2"/>
                </a:solidFill>
                <a:latin typeface="Arial MT"/>
                <a:cs typeface="Arial MT"/>
              </a:rPr>
              <a:t> / Back End </a:t>
            </a:r>
          </a:p>
          <a:p>
            <a:pPr marL="298450" indent="-285750">
              <a:spcBef>
                <a:spcPts val="605"/>
              </a:spcBef>
              <a:tabLst>
                <a:tab pos="431165" algn="l"/>
              </a:tabLst>
            </a:pP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JAVA</a:t>
            </a:r>
          </a:p>
          <a:p>
            <a:pPr marL="298450" indent="-285750">
              <a:spcBef>
                <a:spcPts val="605"/>
              </a:spcBef>
              <a:tabLst>
                <a:tab pos="431165" algn="l"/>
              </a:tabLst>
            </a:pP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Python</a:t>
            </a:r>
          </a:p>
          <a:p>
            <a:pPr marL="298450" indent="-285750">
              <a:spcBef>
                <a:spcPts val="605"/>
              </a:spcBef>
              <a:tabLst>
                <a:tab pos="431165" algn="l"/>
              </a:tabLst>
            </a:pPr>
            <a:endParaRPr lang="fr-FR" sz="12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12700" indent="0">
              <a:spcBef>
                <a:spcPts val="605"/>
              </a:spcBef>
              <a:buNone/>
              <a:tabLst>
                <a:tab pos="431165" algn="l"/>
              </a:tabLst>
            </a:pPr>
            <a:r>
              <a:rPr lang="fr-FR" dirty="0">
                <a:solidFill>
                  <a:schemeClr val="bg2"/>
                </a:solidFill>
                <a:latin typeface="Arial MT"/>
                <a:cs typeface="Arial MT"/>
              </a:rPr>
              <a:t>Full Stack( combines </a:t>
            </a:r>
            <a:r>
              <a:rPr lang="fr-FR" dirty="0" err="1">
                <a:solidFill>
                  <a:schemeClr val="bg2"/>
                </a:solidFill>
                <a:latin typeface="Arial MT"/>
                <a:cs typeface="Arial MT"/>
              </a:rPr>
              <a:t>both</a:t>
            </a:r>
            <a:r>
              <a:rPr lang="fr-FR" dirty="0">
                <a:solidFill>
                  <a:schemeClr val="bg2"/>
                </a:solidFill>
                <a:latin typeface="Arial MT"/>
                <a:cs typeface="Arial MT"/>
              </a:rPr>
              <a:t> front end and Back end )</a:t>
            </a:r>
          </a:p>
          <a:p>
            <a:pPr marL="12700" indent="0">
              <a:spcBef>
                <a:spcPts val="605"/>
              </a:spcBef>
              <a:buNone/>
              <a:tabLst>
                <a:tab pos="431165" algn="l"/>
              </a:tabLst>
            </a:pP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MERN (Mongo DB, Express, </a:t>
            </a:r>
            <a:r>
              <a:rPr lang="fr-FR" sz="1200" dirty="0" err="1">
                <a:solidFill>
                  <a:schemeClr val="bg2"/>
                </a:solidFill>
                <a:latin typeface="Arial MT"/>
                <a:cs typeface="Arial MT"/>
              </a:rPr>
              <a:t>React</a:t>
            </a:r>
            <a:r>
              <a:rPr lang="fr-FR" sz="1200" dirty="0">
                <a:solidFill>
                  <a:schemeClr val="bg2"/>
                </a:solidFill>
                <a:latin typeface="Arial MT"/>
                <a:cs typeface="Arial MT"/>
              </a:rPr>
              <a:t>, node.js )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64273" y="162624"/>
            <a:ext cx="8623609" cy="1004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is </a:t>
            </a:r>
            <a:r>
              <a:rPr lang="en-US" sz="2400" dirty="0"/>
              <a:t>Front</a:t>
            </a:r>
            <a:r>
              <a:rPr lang="en" sz="2400" dirty="0"/>
              <a:t> End, Back End and Full Stack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73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8" y="1973024"/>
            <a:ext cx="6281956" cy="300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marR="5080" indent="-355600">
              <a:lnSpc>
                <a:spcPct val="112999"/>
              </a:lnSpc>
              <a:spcBef>
                <a:spcPts val="100"/>
              </a:spcBef>
              <a:buClr>
                <a:srgbClr val="00FF00"/>
              </a:buClr>
              <a:buAutoNum type="arabicPeriod"/>
              <a:tabLst>
                <a:tab pos="36830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Displays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Web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Page: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Turns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HTML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code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into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what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you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see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on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screen.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7665" indent="-354965">
              <a:lnSpc>
                <a:spcPct val="100000"/>
              </a:lnSpc>
              <a:spcBef>
                <a:spcPts val="384"/>
              </a:spcBef>
              <a:buClr>
                <a:srgbClr val="00FF00"/>
              </a:buClr>
              <a:buAutoNum type="arabicPeriod"/>
              <a:tabLst>
                <a:tab pos="367665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User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Clicks: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Helps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you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interact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with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the</a:t>
            </a:r>
            <a:r>
              <a:rPr lang="en-US" sz="1600" spc="-3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web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page.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8300" marR="132080" indent="-355600">
              <a:lnSpc>
                <a:spcPct val="112000"/>
              </a:lnSpc>
              <a:spcBef>
                <a:spcPts val="120"/>
              </a:spcBef>
              <a:buClr>
                <a:srgbClr val="00FF00"/>
              </a:buClr>
              <a:buAutoNum type="arabicPeriod"/>
              <a:tabLst>
                <a:tab pos="36830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Updates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Content: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Allows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changes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to</a:t>
            </a:r>
            <a:r>
              <a:rPr lang="en-US" sz="1600" spc="-5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the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page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using JavaScript.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  <a:p>
            <a:pPr marL="368300" marR="647700" indent="-355600">
              <a:lnSpc>
                <a:spcPct val="112999"/>
              </a:lnSpc>
              <a:spcBef>
                <a:spcPts val="95"/>
              </a:spcBef>
              <a:buClr>
                <a:srgbClr val="00FF00"/>
              </a:buClr>
              <a:buAutoNum type="arabicPeriod"/>
              <a:tabLst>
                <a:tab pos="368300" algn="l"/>
              </a:tabLst>
            </a:pP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Loads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Files: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Gets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HTML,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images,</a:t>
            </a:r>
            <a:r>
              <a:rPr lang="en-US" sz="1600" spc="-45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etc.,</a:t>
            </a:r>
            <a:r>
              <a:rPr lang="en-US" sz="1600" spc="-5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MT"/>
                <a:cs typeface="Arial MT"/>
              </a:rPr>
              <a:t>from</a:t>
            </a:r>
            <a:r>
              <a:rPr lang="en-US" sz="1600" spc="-40" dirty="0">
                <a:solidFill>
                  <a:schemeClr val="bg2"/>
                </a:solidFill>
                <a:latin typeface="Arial MT"/>
                <a:cs typeface="Arial MT"/>
              </a:rPr>
              <a:t> </a:t>
            </a:r>
            <a:r>
              <a:rPr lang="en-US" sz="1600" spc="-25" dirty="0">
                <a:solidFill>
                  <a:schemeClr val="bg2"/>
                </a:solidFill>
                <a:latin typeface="Arial MT"/>
                <a:cs typeface="Arial MT"/>
              </a:rPr>
              <a:t>the </a:t>
            </a:r>
            <a:r>
              <a:rPr lang="en-US" sz="1600" spc="-10" dirty="0">
                <a:solidFill>
                  <a:schemeClr val="bg2"/>
                </a:solidFill>
                <a:latin typeface="Arial MT"/>
                <a:cs typeface="Arial MT"/>
              </a:rPr>
              <a:t>server.</a:t>
            </a:r>
            <a:endParaRPr lang="en-US" sz="1600" dirty="0">
              <a:solidFill>
                <a:schemeClr val="bg2"/>
              </a:solidFill>
              <a:latin typeface="Arial MT"/>
              <a:cs typeface="Arial MT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56840" y="162624"/>
            <a:ext cx="7359804" cy="851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the Web browser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B76F4F12-1A63-339D-A0B1-1BAE6CDE20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73" y="860025"/>
            <a:ext cx="8595507" cy="9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7487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801</Words>
  <Application>Microsoft Office PowerPoint</Application>
  <PresentationFormat>On-screen Show (16:9)</PresentationFormat>
  <Paragraphs>129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Raleway SemiBold</vt:lpstr>
      <vt:lpstr>Times New Roman</vt:lpstr>
      <vt:lpstr>Overpass Mono</vt:lpstr>
      <vt:lpstr>Arial MT</vt:lpstr>
      <vt:lpstr>Roboto</vt:lpstr>
      <vt:lpstr>Comic Sans MS</vt:lpstr>
      <vt:lpstr>Arial</vt:lpstr>
      <vt:lpstr>Roboto Condensed Light</vt:lpstr>
      <vt:lpstr>Nunito Light</vt:lpstr>
      <vt:lpstr>Anaheim</vt:lpstr>
      <vt:lpstr>Programming Lesson by Slidesgo</vt:lpstr>
      <vt:lpstr>HTML Topics</vt:lpstr>
      <vt:lpstr>Setup &amp; Fundamentals</vt:lpstr>
      <vt:lpstr>What is IDE?</vt:lpstr>
      <vt:lpstr>Need of IDE?</vt:lpstr>
      <vt:lpstr>Selection  of IDE?</vt:lpstr>
      <vt:lpstr>2. Website Components And Fundamentals</vt:lpstr>
      <vt:lpstr>Client Side vs Server Side</vt:lpstr>
      <vt:lpstr>What is Front End, Back End and Full Stack</vt:lpstr>
      <vt:lpstr>Role of the Web browser</vt:lpstr>
      <vt:lpstr>HTML (Hypertext Markup Language) </vt:lpstr>
      <vt:lpstr>CSS (Cascading Style Sheets) </vt:lpstr>
      <vt:lpstr>JAVASCRIPT (JS)</vt:lpstr>
      <vt:lpstr>Importance of index.html</vt:lpstr>
      <vt:lpstr>What are tags</vt:lpstr>
      <vt:lpstr>What are the attributes in HTML</vt:lpstr>
      <vt:lpstr>What are elements in HTML</vt:lpstr>
      <vt:lpstr>Comments in HTML</vt:lpstr>
      <vt:lpstr>HTML Formatting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Topics</dc:title>
  <cp:lastModifiedBy>Sharath Chintakindi</cp:lastModifiedBy>
  <cp:revision>3</cp:revision>
  <dcterms:modified xsi:type="dcterms:W3CDTF">2024-03-28T04:40:21Z</dcterms:modified>
</cp:coreProperties>
</file>