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6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6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1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0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6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0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1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7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3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81FE-8B23-8118-B4C8-D14F06D6E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0" y="805605"/>
            <a:ext cx="11715517" cy="3566160"/>
          </a:xfrm>
        </p:spPr>
        <p:txBody>
          <a:bodyPr>
            <a:normAutofit/>
          </a:bodyPr>
          <a:lstStyle/>
          <a:p>
            <a:pPr algn="ctr"/>
            <a:r>
              <a:rPr lang="en-IN" sz="8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 Hardware Ad-Hoc Insights</a:t>
            </a:r>
          </a:p>
        </p:txBody>
      </p:sp>
    </p:spTree>
    <p:extLst>
      <p:ext uri="{BB962C8B-B14F-4D97-AF65-F5344CB8AC3E}">
        <p14:creationId xmlns:p14="http://schemas.microsoft.com/office/powerpoint/2010/main" val="148696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316" y="783772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166315" y="1299024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Step-1: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net invoice sales amount using the CTE's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61470-1EFA-889E-0B31-2D81FFDC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15" y="1934547"/>
            <a:ext cx="10134083" cy="39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5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69" y="663502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132103" y="1383806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Step-2: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the view `sales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preinv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discount`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223D6-59CA-55AA-EA6E-CD834802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69" y="1942378"/>
            <a:ext cx="9973502" cy="37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07" y="1049245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194307" y="1735494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Step-3: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generate ‘net invoice sales' and 'post invoice discount pct' using the above created view "sales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preinv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discount"`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FAC40-303B-0369-9CF9-6DCC24B4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66" y="2472470"/>
            <a:ext cx="9199995" cy="37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3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69" y="1115177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193870" y="1750700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Step-4: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report for net sales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C8764-E757-7016-7BA8-2ED86001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70" y="2560393"/>
            <a:ext cx="9396331" cy="21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1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29" y="1079722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157028" y="1736708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Step-5: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top 5 market by net sales in fiscal year 2021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1D93F-23F3-6CBB-2C78-56546B6E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44" y="2480129"/>
            <a:ext cx="8444214" cy="36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0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648" y="804948"/>
            <a:ext cx="8854718" cy="69150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5: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top n products in each division by their quantity sold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937" y="1684102"/>
            <a:ext cx="8915400" cy="79310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stored procedure for getting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products in each division by their quantity sold in a given fiscal year. For example below would be the result for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FY = 2021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824F8-A58E-5003-053E-4C1A63F0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7" y="2445657"/>
            <a:ext cx="7819054" cy="37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4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5: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F7625-28CD-C1B8-4676-0267B3CF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1769913"/>
            <a:ext cx="7464526" cy="45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40" y="1006667"/>
            <a:ext cx="8854718" cy="69150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6: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 Accuracy for all customers for a given fiscal year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70728-8361-F6D3-DEDB-3FB4527F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615" y="1885422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As a product owner, I need an aggregate forecast accuracy report for all customers for a given fiscal year so that I can track the accuracy of the forecast we make for these customers.</a:t>
            </a:r>
          </a:p>
          <a:p>
            <a:pPr marL="0" indent="0">
              <a:buNone/>
            </a:pPr>
            <a:r>
              <a:rPr lang="en-IN" dirty="0"/>
              <a:t>The report should have the following fields,</a:t>
            </a:r>
          </a:p>
          <a:p>
            <a:pPr>
              <a:buFont typeface="+mj-lt"/>
              <a:buAutoNum type="arabicPeriod"/>
            </a:pPr>
            <a:r>
              <a:rPr lang="en-IN" dirty="0"/>
              <a:t>Customer code, name, market</a:t>
            </a:r>
          </a:p>
          <a:p>
            <a:pPr>
              <a:buFont typeface="+mj-lt"/>
              <a:buAutoNum type="arabicPeriod"/>
            </a:pPr>
            <a:r>
              <a:rPr lang="en-IN" dirty="0"/>
              <a:t>Total sold quantity</a:t>
            </a:r>
          </a:p>
          <a:p>
            <a:pPr>
              <a:buFont typeface="+mj-lt"/>
              <a:buAutoNum type="arabicPeriod"/>
            </a:pPr>
            <a:r>
              <a:rPr lang="en-IN" dirty="0"/>
              <a:t>Total Forecast Quantity</a:t>
            </a:r>
          </a:p>
          <a:p>
            <a:pPr>
              <a:buFont typeface="+mj-lt"/>
              <a:buAutoNum type="arabicPeriod"/>
            </a:pPr>
            <a:r>
              <a:rPr lang="en-IN" dirty="0"/>
              <a:t>Net Error</a:t>
            </a:r>
          </a:p>
          <a:p>
            <a:pPr>
              <a:buFont typeface="+mj-lt"/>
              <a:buAutoNum type="arabicPeriod"/>
            </a:pPr>
            <a:r>
              <a:rPr lang="en-IN" dirty="0"/>
              <a:t>Absolute Error</a:t>
            </a:r>
          </a:p>
          <a:p>
            <a:pPr>
              <a:buFont typeface="+mj-lt"/>
              <a:buAutoNum type="arabicPeriod"/>
            </a:pPr>
            <a:r>
              <a:rPr lang="en-IN" dirty="0"/>
              <a:t>Forecast Accuracy %</a:t>
            </a:r>
          </a:p>
        </p:txBody>
      </p:sp>
    </p:spTree>
    <p:extLst>
      <p:ext uri="{BB962C8B-B14F-4D97-AF65-F5344CB8AC3E}">
        <p14:creationId xmlns:p14="http://schemas.microsoft.com/office/powerpoint/2010/main" val="83616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C0C62F-19F1-0882-C51B-9B9E217EF4F5}"/>
              </a:ext>
            </a:extLst>
          </p:cNvPr>
          <p:cNvSpPr/>
          <p:nvPr/>
        </p:nvSpPr>
        <p:spPr>
          <a:xfrm>
            <a:off x="1045029" y="1567543"/>
            <a:ext cx="10161036" cy="307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51" y="173355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6: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3BA0C-5F5E-310B-0F87-CD53C482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86" y="808878"/>
            <a:ext cx="8786621" cy="4237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65661-C80D-788C-89DF-DF1DDB25A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33" y="5077674"/>
            <a:ext cx="7473831" cy="10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37498"/>
            <a:ext cx="8911687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1: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Croma India product wise sales for fiscal year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503" y="2133600"/>
            <a:ext cx="894802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 a product owner, generate a report of individual product sales for Croma India customer for FY – 2021.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report should have following fields: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name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Variant 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Sold quantity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Price Per Item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Price Total</a:t>
            </a:r>
          </a:p>
        </p:txBody>
      </p:sp>
    </p:spTree>
    <p:extLst>
      <p:ext uri="{BB962C8B-B14F-4D97-AF65-F5344CB8AC3E}">
        <p14:creationId xmlns:p14="http://schemas.microsoft.com/office/powerpoint/2010/main" val="128596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71" y="1118632"/>
            <a:ext cx="8910701" cy="61686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36FF9-4612-227F-D4CE-3AA215BF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71" y="2036101"/>
            <a:ext cx="10227643" cy="38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15" y="409506"/>
            <a:ext cx="8854718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2: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Monthly total sales report for Croma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818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product owner, generate a aggregate monthly gross sales report for Croma India customer so that I can track how much sales this particular customer is generating for Atliq and manage our relationship accordingly.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report should have following fields,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gross sales to Croma India in this month</a:t>
            </a:r>
          </a:p>
        </p:txBody>
      </p:sp>
    </p:spTree>
    <p:extLst>
      <p:ext uri="{BB962C8B-B14F-4D97-AF65-F5344CB8AC3E}">
        <p14:creationId xmlns:p14="http://schemas.microsoft.com/office/powerpoint/2010/main" val="159907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08" y="10813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9FE00-3943-F9BD-DE6E-0E70669F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74" y="2006082"/>
            <a:ext cx="9796719" cy="30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0" y="428167"/>
            <a:ext cx="8854718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3: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Stored Procedure for market badge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970" y="1797698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stored procedure that can determine the market badge based on following logic: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sold quantity &gt; 5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 then market is considered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else it is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Silver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input will be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-Market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-Fiscal Year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badge</a:t>
            </a:r>
          </a:p>
        </p:txBody>
      </p:sp>
    </p:spTree>
    <p:extLst>
      <p:ext uri="{BB962C8B-B14F-4D97-AF65-F5344CB8AC3E}">
        <p14:creationId xmlns:p14="http://schemas.microsoft.com/office/powerpoint/2010/main" val="249014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08" y="1099971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3: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58001-2642-8318-3C09-9FBF3CB9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02" y="2547257"/>
            <a:ext cx="9664453" cy="29578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194307" y="1858862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Step-1: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monthly gross sales report for Croma India for all the years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0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31" y="1057455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3: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128994" y="1692978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Step-2: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stored procedure for the above report for all customers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D1F8F-06DB-35A4-AABC-B1A2FAD9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99" y="2502671"/>
            <a:ext cx="7361864" cy="36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72" y="676983"/>
            <a:ext cx="8854718" cy="110205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markets for a given fiscal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2" y="1779036"/>
            <a:ext cx="8915400" cy="16266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product owner I want a report for top markets by net sales for given fiscal year so that I can have a holistic view of our financial performance.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probably write stored procedure for this as we will need this report going forward.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for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markets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1D442-B8EB-0329-3F5E-262EF6E9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3" y="3666090"/>
            <a:ext cx="6372809" cy="22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720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484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Atliq Hardware Ad-Hoc Insights</vt:lpstr>
      <vt:lpstr>Report 1: Croma India product wise sales for fiscal year 2021</vt:lpstr>
      <vt:lpstr>Report 1:</vt:lpstr>
      <vt:lpstr>Report 2: Gross Monthly total sales report for Croma</vt:lpstr>
      <vt:lpstr>Report 2:</vt:lpstr>
      <vt:lpstr>Report 3: Stored Procedure for market badge</vt:lpstr>
      <vt:lpstr>Report 3:</vt:lpstr>
      <vt:lpstr>Report 3:</vt:lpstr>
      <vt:lpstr>Report 4: Top markets for a given fiscal year</vt:lpstr>
      <vt:lpstr>Report 4:</vt:lpstr>
      <vt:lpstr>Report 4:</vt:lpstr>
      <vt:lpstr>Report 4:</vt:lpstr>
      <vt:lpstr>Report 4:</vt:lpstr>
      <vt:lpstr>Report 4:</vt:lpstr>
      <vt:lpstr>Report 5: Get top n products in each division by their quantity sold</vt:lpstr>
      <vt:lpstr>Report 5:</vt:lpstr>
      <vt:lpstr>Report 6: Forecast Accuracy for all customers for a given fiscal year</vt:lpstr>
      <vt:lpstr>Report 6: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Shikher Agrawal</dc:creator>
  <cp:lastModifiedBy>P Sharath</cp:lastModifiedBy>
  <cp:revision>6</cp:revision>
  <dcterms:created xsi:type="dcterms:W3CDTF">2023-05-16T16:11:21Z</dcterms:created>
  <dcterms:modified xsi:type="dcterms:W3CDTF">2024-03-10T15:19:07Z</dcterms:modified>
</cp:coreProperties>
</file>