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D3F5-E88E-4AE9-8666-32EF75D0B1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9C5C0-4C78-4E29-A600-FA01212DA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C6ED-D743-4716-B4AF-7FF80059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CFF84-7153-4B89-9E8F-026A4BF0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07C1A-B2CE-45CC-8353-0CFF49F54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75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C06F1-5F44-4F57-A0EA-040DCB57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7C0A5-409C-4FE9-9A26-5AAA9B881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08867-B49F-457B-BABD-0FF568BE3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56AF6-FCF9-4517-949A-DF7FC77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9D3C-F455-4017-B476-00BB8CB7A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9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7D084-6304-48C6-B3C7-271A75DA1B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66C8B-636B-4D69-8840-DC0AA64BF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71EBE-D97C-4E23-BDC4-4CB50C6C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8D5F3-9913-421E-A2CC-12BCD017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7777-A438-43B0-901C-C92AA1C3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68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A2CB-2AB7-4A50-B903-5CD98C4EA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C2347-176D-4028-BD29-9C7FD77B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BC8D-3A82-4165-BF95-05ACDD53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B5411-69B6-4E53-8EE6-B2FCC575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6C539-2577-4A5B-AE20-59527643C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6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58E7-1EA7-4560-94D2-CB35AA6D0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30E85-BA52-42B4-8551-4321B087A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091BD-BB98-4CFE-9B25-950FE3634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97070-262E-477C-8334-48D3C0DFC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D7407-B70F-4ECA-B30F-0767FA9D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17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E1C0E-B427-4624-96F1-6FCB52800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FDE1-53F6-43CC-AD13-28AF84AE0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77A6D-4D94-41EE-B76F-12DC4DBE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631A9-E534-475E-880A-0E1C8BC6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8EF5F1-067E-44B2-9E40-3F6CF45B8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2180-A327-48E3-BBE5-08E3213E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6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2D22-FB70-4874-B9A6-2BE12F899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A9EEC-DF89-4919-A8E5-69DBC2C20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3F560-DBF0-48BA-8E65-43945174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B3C44-5226-4978-BE00-DB87D2FA9D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9CD061-8790-4ED7-BF54-941104BDD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F7602-D08E-4CED-8A48-A8AFA150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6D986-EAF8-4B10-9C19-052735C8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25328-B038-4BD1-BA65-1438487D2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099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01CA9-0EF1-41F3-AAF8-B7812AD2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28B02-4E47-4215-9E2E-A230206F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70CFCE-A6A2-4E2B-81A8-E9C1F4B60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2742C-ED71-4522-A912-2A2095BC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81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DEFF3-9DDE-4861-A9D4-25AA9B721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2EB5C1-2531-4650-BA6C-14840B61A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8DC40-7A76-44B4-97EC-848F577D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22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3372-85DC-4412-869A-9B917D9D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760C0-7FBA-4EF9-95A6-1AD45287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3C938-3FF5-4868-A093-C2AAA7467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10F85-B407-4397-8547-AC84ECC87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3056-3DB0-4273-8A91-A3E0BFB37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1C305D-0372-4F71-9560-0DE2BA37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10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933A-6A83-4056-A2DF-16EEC6ECD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D2215E-2913-43E1-80CB-062746A184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CA5E9-0D25-470A-8C05-FF1AFFA71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6E61-0466-4321-A130-1F42A290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8B106-ADCF-4030-8B00-23498B576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9750-BE6E-4806-A3E6-2B659D81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94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A1DD12-2269-4E31-9350-945FA312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520DC-985D-4052-8823-1B68878B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B04D4-192C-4E6B-9BFA-B08DC331F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36A22-79F3-4384-A170-F835EB574BA7}" type="datetimeFigureOut">
              <a:rPr lang="en-US" smtClean="0"/>
              <a:t>6/28/2022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904D-E1CC-484E-B1D3-1A79405ED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88E52-E95E-44D1-A922-DB8722942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3FB7A-2DE1-49C4-AEC3-797B3089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19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30A3-F39A-41C0-81A0-F0172251EB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UNIT 8</a:t>
            </a:r>
            <a:br>
              <a:rPr lang="en-US" b="1" dirty="0"/>
            </a:br>
            <a:r>
              <a:rPr lang="en-US" b="1" dirty="0"/>
              <a:t>STRUCTURE</a:t>
            </a:r>
            <a:br>
              <a:rPr lang="en-US" b="1" dirty="0"/>
            </a:br>
            <a:r>
              <a:rPr lang="en-US" sz="3200" b="1" dirty="0"/>
              <a:t>LH - 5HRS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770FA-BC3B-46C5-8010-54FE43A6B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39224"/>
            <a:ext cx="9144000" cy="1655762"/>
          </a:xfrm>
        </p:spPr>
        <p:txBody>
          <a:bodyPr/>
          <a:lstStyle/>
          <a:p>
            <a:r>
              <a:rPr lang="en-US" dirty="0"/>
              <a:t>PRESENTED  BY: </a:t>
            </a:r>
            <a:r>
              <a:rPr lang="en-US" b="1" dirty="0"/>
              <a:t>ER. SHARAT MAHARJAN</a:t>
            </a:r>
          </a:p>
          <a:p>
            <a:r>
              <a:rPr lang="en-US" dirty="0"/>
              <a:t>C  PROGRAMMING</a:t>
            </a:r>
          </a:p>
          <a:p>
            <a:r>
              <a:rPr lang="en-US" dirty="0"/>
              <a:t>PRIME COLLEGE, NAYABAZAAR</a:t>
            </a:r>
          </a:p>
        </p:txBody>
      </p:sp>
    </p:spTree>
    <p:extLst>
      <p:ext uri="{BB962C8B-B14F-4D97-AF65-F5344CB8AC3E}">
        <p14:creationId xmlns:p14="http://schemas.microsoft.com/office/powerpoint/2010/main" val="1259182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F6B87-DF89-4F07-B781-ECDC4D2A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17"/>
            <a:ext cx="10515600" cy="7001164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/>
              <a:t>LAB 2: WAP creating structure  named student  that has name,  roll, marks and remarks as its members. Assume appropriate types and use this structure to read and display records of 5 students.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struct student{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char name[20];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int roll;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float marks;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char remarks;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struct student s[5];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int i;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printf("Enter details of 5 students:\n");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for(i=0;i&lt;5;i++){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printf("Name:");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scanf("%s", s[i].name);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printf("Roll:");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scanf("%d", &amp;s[i].roll);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printf("Marks:");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scanf("%f", &amp;s[i].marks);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printf("Remarks:");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 %c", &amp;s[i].remarks);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printf("Details of 5 students:\n");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for(i=0;i&lt;5;i++){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printf("Name = %s \t Roll = %d \t Marks =%f \t Remarks = %c \n", s[i].name, s[i].roll, s[i].marks, s[i].remarks);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244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877F-80B0-4914-82DC-106043D8C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8.5 Array within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E5EC-23A6-47A4-88A4-B916065D6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struct bankaccount{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acct_no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acct_type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name[20];	</a:t>
            </a:r>
            <a:r>
              <a:rPr lang="en-US" b="1" dirty="0"/>
              <a:t>//array within structure</a:t>
            </a:r>
          </a:p>
          <a:p>
            <a:pPr marL="0" indent="0">
              <a:buNone/>
            </a:pPr>
            <a:r>
              <a:rPr lang="en-US" dirty="0"/>
              <a:t>	float balance;</a:t>
            </a:r>
          </a:p>
          <a:p>
            <a:pPr marL="0" indent="0">
              <a:buNone/>
            </a:pPr>
            <a:r>
              <a:rPr lang="en-US" dirty="0"/>
              <a:t>}myaccount={801, ’C’, “Sharat Maharjan”, 8000.0};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121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5526-0A3A-4B01-9FEF-BB4147C7E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00147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LAB 3: WAP to read 80 students record with following fields and display the record of  BCA faculty only.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A87FBD4-937D-4C43-B26A-18B734A79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412444"/>
              </p:ext>
            </p:extLst>
          </p:nvPr>
        </p:nvGraphicFramePr>
        <p:xfrm>
          <a:off x="230908" y="1154544"/>
          <a:ext cx="11961092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8947">
                  <a:extLst>
                    <a:ext uri="{9D8B030D-6E8A-4147-A177-3AD203B41FA5}">
                      <a16:colId xmlns:a16="http://schemas.microsoft.com/office/drawing/2014/main" val="2203240879"/>
                    </a:ext>
                  </a:extLst>
                </a:gridCol>
                <a:gridCol w="7352145">
                  <a:extLst>
                    <a:ext uri="{9D8B030D-6E8A-4147-A177-3AD203B41FA5}">
                      <a16:colId xmlns:a16="http://schemas.microsoft.com/office/drawing/2014/main" val="233356432"/>
                    </a:ext>
                  </a:extLst>
                </a:gridCol>
              </a:tblGrid>
              <a:tr h="570345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#include&lt;stdio.h&gt;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#include&lt;string.h&gt;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struct student{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int roll;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char name[20];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char faculty[20];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struct{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int day;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int month;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int year;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}birthdate;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int main(){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struct student s[80];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int i;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printf("Enter student details:\n");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for(i=0;i&lt;80;i++){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printf("Roll:");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scanf("%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d",&amp;s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[i].roll);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printf("Name:");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scanf("%s",s[i].name);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printf("Faculty:");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scanf("%s",s[i].faculty);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printf("Enter day of birth:");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scanf("%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d",&amp;s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birthdate.day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printf("Enter month of birth:");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scanf("%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d",&amp;s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birthdate.month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printf("Enter year of birth:");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scanf("%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d",&amp;s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for(i=0;i&lt;80;i++){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if(strcmp(s[i].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faculty,"BCA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")==0){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printf("Roll = %d \t Name = %s \t Faculty = %s \t Day = %d \t Month = %d \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=%d\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n",s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roll,s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[i].name,s[i].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faculty,s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birthdate.day,s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birthdate.month,s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[i].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birthdate.year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	}	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}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	return 0;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089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653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C885C-CFE0-4463-BE1E-6911BB3EE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8.6 Passing Structure and Array of Structure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CD723-64CB-4308-A649-D878B152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Structure members can  be passed to functions as actual arguments in function call like ordinary  variables.</a:t>
            </a:r>
          </a:p>
          <a:p>
            <a:pPr marL="0" indent="0" algn="just">
              <a:buNone/>
            </a:pPr>
            <a:r>
              <a:rPr lang="en-US" b="1" u="sng" dirty="0"/>
              <a:t>Passing Structure  Array of Structure:</a:t>
            </a:r>
          </a:p>
          <a:p>
            <a:pPr algn="just"/>
            <a:r>
              <a:rPr lang="en-US" dirty="0"/>
              <a:t>It is similar to passing an array of any type to a function.</a:t>
            </a:r>
          </a:p>
          <a:p>
            <a:pPr algn="just"/>
            <a:r>
              <a:rPr lang="en-US" dirty="0"/>
              <a:t>That is, the name of  the array of structure is passed by the calling function which is the base address of the array of structure.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834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48EB5-D5C4-4640-B602-8D4E59B14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63171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70000"/>
              </a:lnSpc>
              <a:buNone/>
            </a:pPr>
            <a:r>
              <a:rPr lang="en-US" b="1" u="sng" dirty="0"/>
              <a:t>LAB 4: WAP to read name, id and salary of  5 employee and display their details using function.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#include&lt;stdio.h&gt;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struct employee{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char name[20];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int id;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float salary;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void display(struct employee []);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struct employee e[5];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printf("Enter details of 5 employee:\n");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for(int i=0;i&lt;5;i++){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printf("Name:");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</a:t>
            </a:r>
            <a:r>
              <a:rPr lang="en-US" dirty="0" err="1"/>
              <a:t>s",e</a:t>
            </a:r>
            <a:r>
              <a:rPr lang="en-US" dirty="0"/>
              <a:t>[i].name);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printf("ID:");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</a:t>
            </a:r>
            <a:r>
              <a:rPr lang="en-US" dirty="0" err="1"/>
              <a:t>d",&amp;e</a:t>
            </a:r>
            <a:r>
              <a:rPr lang="en-US" dirty="0"/>
              <a:t>[i].id);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printf("Salary:");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scanf("%</a:t>
            </a:r>
            <a:r>
              <a:rPr lang="en-US" dirty="0" err="1"/>
              <a:t>f",&amp;e</a:t>
            </a:r>
            <a:r>
              <a:rPr lang="en-US" dirty="0"/>
              <a:t>[i].salary);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display(e);	//passing address of 1</a:t>
            </a:r>
            <a:r>
              <a:rPr lang="en-US" baseline="30000" dirty="0"/>
              <a:t>st</a:t>
            </a:r>
            <a:r>
              <a:rPr lang="en-US" dirty="0"/>
              <a:t> element of an array of structure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return 0;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void display(struct employee e[]){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printf("The details of 5 students:\n");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for(int i=0;i&lt;5;i++){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nName</a:t>
            </a:r>
            <a:r>
              <a:rPr lang="en-US" dirty="0"/>
              <a:t>:%</a:t>
            </a:r>
            <a:r>
              <a:rPr lang="en-US" dirty="0" err="1"/>
              <a:t>s",e</a:t>
            </a:r>
            <a:r>
              <a:rPr lang="en-US" dirty="0"/>
              <a:t>[i].name);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nID</a:t>
            </a:r>
            <a:r>
              <a:rPr lang="en-US" dirty="0"/>
              <a:t>:%</a:t>
            </a:r>
            <a:r>
              <a:rPr lang="en-US" dirty="0" err="1"/>
              <a:t>d",e</a:t>
            </a:r>
            <a:r>
              <a:rPr lang="en-US" dirty="0"/>
              <a:t>[i].id);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nSalary</a:t>
            </a:r>
            <a:r>
              <a:rPr lang="en-US" dirty="0"/>
              <a:t>:%</a:t>
            </a:r>
            <a:r>
              <a:rPr lang="en-US" dirty="0" err="1"/>
              <a:t>f",e</a:t>
            </a:r>
            <a:r>
              <a:rPr lang="en-US" dirty="0"/>
              <a:t>[i].salary);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7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815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079A-0945-43B7-8CA8-D74095BA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4470"/>
            <a:ext cx="10515600" cy="1325563"/>
          </a:xfrm>
        </p:spPr>
        <p:txBody>
          <a:bodyPr/>
          <a:lstStyle/>
          <a:p>
            <a:r>
              <a:rPr lang="en-US" b="1" dirty="0"/>
              <a:t>8.7 Structure and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15A0-901E-4E78-B87E-AD0AD00DA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6570"/>
            <a:ext cx="10515600" cy="601143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60000"/>
              </a:lnSpc>
              <a:buNone/>
            </a:pPr>
            <a:r>
              <a:rPr lang="en-US" dirty="0"/>
              <a:t>LAB 5: Program to demonstrate the use of pointer to structure.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#include&lt;stdio.h&gt;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struct employee{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char name[20];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int id;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float salary;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};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void display(struct employee []);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int main(){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struct employee e[5],*ptr;//*ptr is pointer to structure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ptr=e;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printf("Enter details of 5 employee:\n");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for(int i=0;i&lt;5;i++){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printf("Name:");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scanf("%s",(</a:t>
            </a:r>
            <a:r>
              <a:rPr lang="en-US" dirty="0" err="1"/>
              <a:t>ptr+i</a:t>
            </a:r>
            <a:r>
              <a:rPr lang="en-US" dirty="0"/>
              <a:t>)-&gt;name);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printf("ID:");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scanf("%d",&amp;(</a:t>
            </a:r>
            <a:r>
              <a:rPr lang="en-US" dirty="0" err="1"/>
              <a:t>ptr+i</a:t>
            </a:r>
            <a:r>
              <a:rPr lang="en-US" dirty="0"/>
              <a:t>)-&gt;id);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printf("Salary:");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scanf("%f",&amp;(</a:t>
            </a:r>
            <a:r>
              <a:rPr lang="en-US" dirty="0" err="1"/>
              <a:t>ptr+i</a:t>
            </a:r>
            <a:r>
              <a:rPr lang="en-US" dirty="0"/>
              <a:t>)-&gt;salary);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display(e);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return 0;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void display(struct employee *p){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printf("The details of 5 students:\n");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for(int i=0;i&lt;5;i++){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nName</a:t>
            </a:r>
            <a:r>
              <a:rPr lang="en-US" dirty="0"/>
              <a:t>:%s",(p+i)-&gt;name);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nID</a:t>
            </a:r>
            <a:r>
              <a:rPr lang="en-US" dirty="0"/>
              <a:t>:%d",(p+i)-&gt;id);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	printf("\</a:t>
            </a:r>
            <a:r>
              <a:rPr lang="en-US" dirty="0" err="1"/>
              <a:t>nSalary</a:t>
            </a:r>
            <a:r>
              <a:rPr lang="en-US" dirty="0"/>
              <a:t>:%f",(p+i)-&gt;salary);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	}</a:t>
            </a:r>
          </a:p>
          <a:p>
            <a:pPr marL="0" indent="0">
              <a:lnSpc>
                <a:spcPct val="6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6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5208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FE575-9E46-4A7C-9B19-FBFC9A0EF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8.8 Union and Its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CE09-B21A-4BFB-98C8-BAF447E09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Structures, union is a user defined data type. </a:t>
            </a:r>
          </a:p>
          <a:p>
            <a:r>
              <a:rPr lang="en-US" dirty="0"/>
              <a:t>In union, all members share the same memory location.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87BD2-793D-4464-A558-0BF1DB369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872" y="3087254"/>
            <a:ext cx="7278255" cy="36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2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C394-7CE3-4D74-8DAF-0201B04C2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090"/>
            <a:ext cx="10515600" cy="628072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/>
              <a:t>Example:</a:t>
            </a:r>
          </a:p>
          <a:p>
            <a:pPr marL="0" indent="0">
              <a:buNone/>
            </a:pPr>
            <a:r>
              <a:rPr lang="en-US" dirty="0"/>
              <a:t>#include &lt;stdio.h&gt;</a:t>
            </a:r>
          </a:p>
          <a:p>
            <a:pPr marL="0" indent="0">
              <a:buNone/>
            </a:pPr>
            <a:r>
              <a:rPr lang="en-US" dirty="0"/>
              <a:t>// Declaration of union is same as structures</a:t>
            </a:r>
          </a:p>
          <a:p>
            <a:pPr marL="0" indent="0">
              <a:buNone/>
            </a:pPr>
            <a:r>
              <a:rPr lang="en-US" dirty="0"/>
              <a:t>union test {</a:t>
            </a:r>
          </a:p>
          <a:p>
            <a:pPr marL="0" indent="0">
              <a:buNone/>
            </a:pPr>
            <a:r>
              <a:rPr lang="en-US" dirty="0"/>
              <a:t>	int x, 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A union variable t</a:t>
            </a:r>
          </a:p>
          <a:p>
            <a:pPr marL="0" indent="0">
              <a:buNone/>
            </a:pPr>
            <a:r>
              <a:rPr lang="en-US" dirty="0"/>
              <a:t>	union test 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t.x</a:t>
            </a:r>
            <a:r>
              <a:rPr lang="en-US" dirty="0"/>
              <a:t> = 2; // </a:t>
            </a:r>
            <a:r>
              <a:rPr lang="en-US" dirty="0" err="1"/>
              <a:t>t.y</a:t>
            </a:r>
            <a:r>
              <a:rPr lang="en-US" dirty="0"/>
              <a:t> also gets value 2</a:t>
            </a:r>
          </a:p>
          <a:p>
            <a:pPr marL="0" indent="0">
              <a:buNone/>
            </a:pPr>
            <a:r>
              <a:rPr lang="en-US" dirty="0"/>
              <a:t>	printf("x = %d, y = %d\n\n",</a:t>
            </a:r>
            <a:r>
              <a:rPr lang="en-US" dirty="0" err="1"/>
              <a:t>t.x</a:t>
            </a:r>
            <a:r>
              <a:rPr lang="en-US" dirty="0"/>
              <a:t>, </a:t>
            </a:r>
            <a:r>
              <a:rPr lang="en-US" dirty="0" err="1"/>
              <a:t>t.y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t.y</a:t>
            </a:r>
            <a:r>
              <a:rPr lang="en-US" dirty="0"/>
              <a:t> = 8; // </a:t>
            </a:r>
            <a:r>
              <a:rPr lang="en-US" dirty="0" err="1"/>
              <a:t>t.x</a:t>
            </a:r>
            <a:r>
              <a:rPr lang="en-US" dirty="0"/>
              <a:t> is also updated to 8</a:t>
            </a:r>
          </a:p>
          <a:p>
            <a:pPr marL="0" indent="0">
              <a:buNone/>
            </a:pPr>
            <a:r>
              <a:rPr lang="en-US" dirty="0"/>
              <a:t>	printf("x = %d, y = %d\n\n",</a:t>
            </a:r>
            <a:r>
              <a:rPr lang="en-US" dirty="0" err="1"/>
              <a:t>t.x</a:t>
            </a:r>
            <a:r>
              <a:rPr lang="en-US" dirty="0"/>
              <a:t>, </a:t>
            </a:r>
            <a:r>
              <a:rPr lang="en-US" dirty="0" err="1"/>
              <a:t>t.y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31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C445-7EFD-4558-8A6E-E5A5346AC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u="sng" dirty="0"/>
              <a:t>Importance of  Union:</a:t>
            </a:r>
          </a:p>
          <a:p>
            <a:r>
              <a:rPr lang="en-US" dirty="0"/>
              <a:t>C unions are used to save memory.</a:t>
            </a:r>
          </a:p>
          <a:p>
            <a:r>
              <a:rPr lang="en-US" dirty="0"/>
              <a:t>Quite important when memory is valuable, such as in embedded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437A13-EEC5-4D97-B8E0-0A44BADE3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30" y="949036"/>
            <a:ext cx="11536539" cy="495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481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BCB80-8290-4FD6-AA8D-E09FD5C9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CONTENTS (LH - 5HRS)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B45A-4CB7-4A9E-8F37-B7EF9F11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5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8.1 Introduction</a:t>
            </a:r>
          </a:p>
          <a:p>
            <a:pPr marL="0" indent="0">
              <a:buNone/>
            </a:pPr>
            <a:r>
              <a:rPr lang="en-US" dirty="0"/>
              <a:t>8.2 Declaration and Initialization</a:t>
            </a:r>
          </a:p>
          <a:p>
            <a:pPr marL="0" indent="0">
              <a:buNone/>
            </a:pPr>
            <a:r>
              <a:rPr lang="en-US" dirty="0"/>
              <a:t>8.3 Nested Structure</a:t>
            </a:r>
          </a:p>
          <a:p>
            <a:pPr marL="0" indent="0">
              <a:buNone/>
            </a:pPr>
            <a:r>
              <a:rPr lang="en-US" dirty="0"/>
              <a:t>8.4 Array of Structure</a:t>
            </a:r>
          </a:p>
          <a:p>
            <a:pPr marL="0" indent="0">
              <a:buNone/>
            </a:pPr>
            <a:r>
              <a:rPr lang="en-US" dirty="0"/>
              <a:t>8.5 Array within Structure</a:t>
            </a:r>
          </a:p>
          <a:p>
            <a:pPr marL="0" indent="0">
              <a:buNone/>
            </a:pPr>
            <a:r>
              <a:rPr lang="en-US" dirty="0"/>
              <a:t>8.6 Passing Structure and Array of Structure to function</a:t>
            </a:r>
          </a:p>
          <a:p>
            <a:pPr marL="0" indent="0">
              <a:buNone/>
            </a:pPr>
            <a:r>
              <a:rPr lang="en-US" dirty="0"/>
              <a:t>8.7 Structure and pointer</a:t>
            </a:r>
          </a:p>
          <a:p>
            <a:pPr marL="0" indent="0">
              <a:buNone/>
            </a:pPr>
            <a:r>
              <a:rPr lang="en-US" dirty="0"/>
              <a:t>8.8 Union and Its importance</a:t>
            </a:r>
          </a:p>
          <a:p>
            <a:pPr marL="0" indent="0">
              <a:buNone/>
            </a:pPr>
            <a:r>
              <a:rPr lang="en-US" dirty="0"/>
              <a:t>8.9 Structure vs. Union</a:t>
            </a:r>
          </a:p>
        </p:txBody>
      </p:sp>
    </p:spTree>
    <p:extLst>
      <p:ext uri="{BB962C8B-B14F-4D97-AF65-F5344CB8AC3E}">
        <p14:creationId xmlns:p14="http://schemas.microsoft.com/office/powerpoint/2010/main" val="22604219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CB35-F0E0-4C0B-A77B-621C68DC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60545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915183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A6E2-6EFE-4868-8BEA-BA37A0C10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8.1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1EE2B-33B6-4E8A-B63F-13DE3347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structure is a key word that create </a:t>
            </a:r>
            <a:r>
              <a:rPr lang="en-US" b="1" dirty="0"/>
              <a:t>user defined data type in C/C++. </a:t>
            </a:r>
          </a:p>
          <a:p>
            <a:r>
              <a:rPr lang="en-US" dirty="0"/>
              <a:t>A structure creates a data type that can be used to </a:t>
            </a:r>
            <a:r>
              <a:rPr lang="en-US" b="1" dirty="0"/>
              <a:t>group items of possibly different types into a single type</a:t>
            </a:r>
            <a:r>
              <a:rPr lang="en-US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C2458D-D98B-40D1-B66E-FCBD3EB7A4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309" y="3350489"/>
            <a:ext cx="4567382" cy="34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3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8D1B3-DAD5-47BC-A874-CB6E8B52E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is an example:</a:t>
            </a:r>
          </a:p>
          <a:p>
            <a:pPr marL="0" indent="0">
              <a:buNone/>
            </a:pPr>
            <a:r>
              <a:rPr lang="en-US" dirty="0"/>
              <a:t>struct employee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e_id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name[50];</a:t>
            </a:r>
          </a:p>
          <a:p>
            <a:pPr marL="0" indent="0">
              <a:buNone/>
            </a:pPr>
            <a:r>
              <a:rPr lang="en-US" dirty="0"/>
              <a:t>	float salary;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3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5646-302F-46D2-BAC0-9ECEC340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8.2 Declaration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8ADE-C3BA-411A-A591-9D7AFA277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8"/>
            <a:ext cx="10515600" cy="5200072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/>
              <a:t>A structure variable is a variable of  a  structure type.</a:t>
            </a:r>
          </a:p>
          <a:p>
            <a:pPr algn="just"/>
            <a:r>
              <a:rPr lang="en-US" dirty="0"/>
              <a:t>A structure variable can either be declared with structure declaration or as a separate declaration like basic types. 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// A variable declaration with structure declaration.</a:t>
            </a:r>
          </a:p>
          <a:p>
            <a:pPr marL="0" indent="0" algn="just">
              <a:buNone/>
            </a:pPr>
            <a:r>
              <a:rPr lang="en-US" dirty="0"/>
              <a:t>struct Point{</a:t>
            </a:r>
          </a:p>
          <a:p>
            <a:pPr marL="0" indent="0" algn="just">
              <a:buNone/>
            </a:pPr>
            <a:r>
              <a:rPr lang="en-US" dirty="0"/>
              <a:t>int x, y;</a:t>
            </a:r>
          </a:p>
          <a:p>
            <a:pPr marL="0" indent="0" algn="just">
              <a:buNone/>
            </a:pPr>
            <a:r>
              <a:rPr lang="en-US" dirty="0"/>
              <a:t>} p1; // The variable p1 is declared with 'Point’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// A variable declaration like basic data types</a:t>
            </a:r>
          </a:p>
          <a:p>
            <a:pPr marL="0" indent="0" algn="just">
              <a:buNone/>
            </a:pPr>
            <a:r>
              <a:rPr lang="en-US" dirty="0"/>
              <a:t>struct Point{</a:t>
            </a:r>
          </a:p>
          <a:p>
            <a:pPr marL="0" indent="0" algn="just">
              <a:buNone/>
            </a:pPr>
            <a:r>
              <a:rPr lang="en-US" dirty="0"/>
              <a:t>int x, y;};</a:t>
            </a:r>
          </a:p>
          <a:p>
            <a:pPr marL="0" indent="0" algn="just">
              <a:buNone/>
            </a:pPr>
            <a:r>
              <a:rPr lang="en-US" dirty="0"/>
              <a:t>int main(){</a:t>
            </a:r>
          </a:p>
          <a:p>
            <a:pPr marL="0" indent="0" algn="just">
              <a:buNone/>
            </a:pPr>
            <a:r>
              <a:rPr lang="en-US" dirty="0"/>
              <a:t>struct Point p1; // The variable p1 is declared like a normal variable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13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6FB92-9C3F-4760-B7DA-6E2184722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 members can be initialized using curly braces ‘{}’. 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dirty="0"/>
              <a:t>struct bankaccount{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acct_no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</a:t>
            </a:r>
            <a:r>
              <a:rPr lang="en-US" dirty="0" err="1"/>
              <a:t>acct_type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char name[20];</a:t>
            </a:r>
          </a:p>
          <a:p>
            <a:pPr marL="0" indent="0">
              <a:buNone/>
            </a:pPr>
            <a:r>
              <a:rPr lang="en-US" dirty="0"/>
              <a:t>	float balance;</a:t>
            </a:r>
          </a:p>
          <a:p>
            <a:pPr marL="0" indent="0">
              <a:buNone/>
            </a:pPr>
            <a:r>
              <a:rPr lang="en-US" dirty="0"/>
              <a:t>}myaccount={801, ’C’, “Sharat Maharjan”, 8000.0};</a:t>
            </a:r>
          </a:p>
        </p:txBody>
      </p:sp>
    </p:spTree>
    <p:extLst>
      <p:ext uri="{BB962C8B-B14F-4D97-AF65-F5344CB8AC3E}">
        <p14:creationId xmlns:p14="http://schemas.microsoft.com/office/powerpoint/2010/main" val="290773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E4B05-A7FD-4E34-8BBE-92B719593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6472"/>
            <a:ext cx="10515600" cy="61698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u="sng" dirty="0"/>
              <a:t>LAB 1: WAP to demonstrate initializing structure variable.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struct student{</a:t>
            </a:r>
          </a:p>
          <a:p>
            <a:pPr marL="0" indent="0">
              <a:buNone/>
            </a:pPr>
            <a:r>
              <a:rPr lang="en-US" dirty="0"/>
              <a:t>	int id;</a:t>
            </a:r>
          </a:p>
          <a:p>
            <a:pPr marL="0" indent="0">
              <a:buNone/>
            </a:pPr>
            <a:r>
              <a:rPr lang="en-US" dirty="0"/>
              <a:t>	char name[20];</a:t>
            </a:r>
          </a:p>
          <a:p>
            <a:pPr marL="0" indent="0">
              <a:buNone/>
            </a:pPr>
            <a:r>
              <a:rPr lang="en-US" dirty="0"/>
              <a:t>	float marks;</a:t>
            </a:r>
          </a:p>
          <a:p>
            <a:pPr marL="0" indent="0">
              <a:buNone/>
            </a:pPr>
            <a:r>
              <a:rPr lang="en-US" dirty="0"/>
              <a:t>	char gender;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	struct student s={1,"Sharat Maharjan",80,'M'};</a:t>
            </a:r>
          </a:p>
          <a:p>
            <a:pPr marL="0" indent="0">
              <a:buNone/>
            </a:pPr>
            <a:r>
              <a:rPr lang="en-US" dirty="0"/>
              <a:t>	printf("ID = %</a:t>
            </a:r>
            <a:r>
              <a:rPr lang="en-US" dirty="0" err="1"/>
              <a:t>d",s.id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nName</a:t>
            </a:r>
            <a:r>
              <a:rPr lang="en-US" dirty="0"/>
              <a:t> = %</a:t>
            </a:r>
            <a:r>
              <a:rPr lang="en-US" dirty="0" err="1"/>
              <a:t>s",s.name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nMarks</a:t>
            </a:r>
            <a:r>
              <a:rPr lang="en-US" dirty="0"/>
              <a:t> = %.2f",s.marks);</a:t>
            </a:r>
          </a:p>
          <a:p>
            <a:pPr marL="0" indent="0">
              <a:buNone/>
            </a:pPr>
            <a:r>
              <a:rPr lang="en-US" dirty="0"/>
              <a:t>	printf("\</a:t>
            </a:r>
            <a:r>
              <a:rPr lang="en-US" dirty="0" err="1"/>
              <a:t>nGender</a:t>
            </a:r>
            <a:r>
              <a:rPr lang="en-US" dirty="0"/>
              <a:t> = %c",</a:t>
            </a:r>
            <a:r>
              <a:rPr lang="en-US" dirty="0" err="1"/>
              <a:t>s.gender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	return 0;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86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4973C-078C-472D-8AB7-51E00579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8.3 Nested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3F75-F7C0-4E53-AF67-FCEC2E4AA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582"/>
            <a:ext cx="10515600" cy="5389417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a </a:t>
            </a:r>
            <a:r>
              <a:rPr lang="en-US" b="1" dirty="0"/>
              <a:t>structure is defined as member of another structure </a:t>
            </a:r>
            <a:r>
              <a:rPr lang="en-US" dirty="0"/>
              <a:t>then it is called nested structure.</a:t>
            </a:r>
          </a:p>
          <a:p>
            <a:r>
              <a:rPr lang="en-US" dirty="0"/>
              <a:t>The outing structure is called nesting structure and inner is called nested.</a:t>
            </a:r>
          </a:p>
          <a:p>
            <a:r>
              <a:rPr lang="en-US" dirty="0"/>
              <a:t>For example:</a:t>
            </a:r>
          </a:p>
          <a:p>
            <a:pPr marL="0" indent="0">
              <a:buNone/>
            </a:pPr>
            <a:r>
              <a:rPr lang="en-US" b="1" dirty="0"/>
              <a:t>struct person{</a:t>
            </a:r>
          </a:p>
          <a:p>
            <a:pPr marL="0" indent="0">
              <a:buNone/>
            </a:pPr>
            <a:r>
              <a:rPr lang="en-US" b="1" dirty="0"/>
              <a:t>	char name[20];</a:t>
            </a:r>
          </a:p>
          <a:p>
            <a:pPr marL="0" indent="0">
              <a:buNone/>
            </a:pPr>
            <a:r>
              <a:rPr lang="en-US" b="1" dirty="0"/>
              <a:t>		struct{</a:t>
            </a:r>
          </a:p>
          <a:p>
            <a:pPr marL="0" indent="0">
              <a:buNone/>
            </a:pPr>
            <a:r>
              <a:rPr lang="en-US" b="1" dirty="0"/>
              <a:t>			int day;</a:t>
            </a:r>
          </a:p>
          <a:p>
            <a:pPr marL="0" indent="0">
              <a:buNone/>
            </a:pPr>
            <a:r>
              <a:rPr lang="en-US" b="1" dirty="0"/>
              <a:t>			int month;</a:t>
            </a:r>
          </a:p>
          <a:p>
            <a:pPr marL="0" indent="0">
              <a:buNone/>
            </a:pPr>
            <a:r>
              <a:rPr lang="en-US" b="1" dirty="0"/>
              <a:t>			int year;</a:t>
            </a:r>
          </a:p>
          <a:p>
            <a:pPr marL="0" indent="0">
              <a:buNone/>
            </a:pPr>
            <a:r>
              <a:rPr lang="en-US" b="1" dirty="0"/>
              <a:t>		}birthday;</a:t>
            </a:r>
          </a:p>
          <a:p>
            <a:pPr marL="0" indent="0">
              <a:buNone/>
            </a:pPr>
            <a:r>
              <a:rPr lang="en-US" b="1" dirty="0"/>
              <a:t>	float salary;</a:t>
            </a:r>
          </a:p>
          <a:p>
            <a:pPr marL="0" indent="0">
              <a:buNone/>
            </a:pPr>
            <a:r>
              <a:rPr lang="en-US" b="1" dirty="0"/>
              <a:t>}p;</a:t>
            </a:r>
          </a:p>
          <a:p>
            <a:r>
              <a:rPr lang="en-US" dirty="0"/>
              <a:t>The members contained within the inner structure can be accessed as:</a:t>
            </a:r>
          </a:p>
          <a:p>
            <a:pPr marL="0" indent="0">
              <a:buNone/>
            </a:pPr>
            <a:r>
              <a:rPr lang="en-US" b="1"/>
              <a:t>p.</a:t>
            </a:r>
            <a:r>
              <a:rPr lang="en-US" b="1" dirty="0" err="1"/>
              <a:t>birthday.day</a:t>
            </a:r>
            <a:r>
              <a:rPr lang="en-US" b="1" dirty="0"/>
              <a:t> </a:t>
            </a:r>
            <a:r>
              <a:rPr lang="en-US" dirty="0"/>
              <a:t>and so on.</a:t>
            </a:r>
          </a:p>
        </p:txBody>
      </p:sp>
    </p:spTree>
    <p:extLst>
      <p:ext uri="{BB962C8B-B14F-4D97-AF65-F5344CB8AC3E}">
        <p14:creationId xmlns:p14="http://schemas.microsoft.com/office/powerpoint/2010/main" val="220674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7C16F-0E6E-4E7F-9C92-3F380C9D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8.4 Array of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6B56A-4410-484E-A758-F1C6A58F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4557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Like other primitive data types, we can create an array of structures. </a:t>
            </a:r>
            <a:r>
              <a:rPr lang="en-US" b="1" u="sng" dirty="0"/>
              <a:t>For Example:</a:t>
            </a:r>
          </a:p>
          <a:p>
            <a:pPr marL="0" indent="0">
              <a:buNone/>
            </a:pPr>
            <a:r>
              <a:rPr lang="en-US" dirty="0"/>
              <a:t>#include&lt;stdio.h&gt;</a:t>
            </a:r>
          </a:p>
          <a:p>
            <a:pPr marL="0" indent="0">
              <a:buNone/>
            </a:pPr>
            <a:r>
              <a:rPr lang="en-US" dirty="0"/>
              <a:t>struct Point{</a:t>
            </a:r>
          </a:p>
          <a:p>
            <a:pPr marL="0" indent="0">
              <a:buNone/>
            </a:pPr>
            <a:r>
              <a:rPr lang="en-US" dirty="0"/>
              <a:t>int x, y;</a:t>
            </a:r>
          </a:p>
          <a:p>
            <a:pPr marL="0" indent="0">
              <a:buNone/>
            </a:pPr>
            <a:r>
              <a:rPr lang="en-US" dirty="0"/>
              <a:t>};</a:t>
            </a:r>
          </a:p>
          <a:p>
            <a:pPr marL="0" indent="0">
              <a:buNone/>
            </a:pPr>
            <a:r>
              <a:rPr lang="en-US" dirty="0"/>
              <a:t>int main(){</a:t>
            </a:r>
          </a:p>
          <a:p>
            <a:pPr marL="0" indent="0">
              <a:buNone/>
            </a:pPr>
            <a:r>
              <a:rPr lang="en-US" dirty="0"/>
              <a:t>// Create an array of structures</a:t>
            </a:r>
          </a:p>
          <a:p>
            <a:pPr marL="0" indent="0">
              <a:buNone/>
            </a:pPr>
            <a:r>
              <a:rPr lang="en-US" dirty="0"/>
              <a:t>struct Point arr[8];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Access array members</a:t>
            </a:r>
          </a:p>
          <a:p>
            <a:pPr marL="0" indent="0">
              <a:buNone/>
            </a:pPr>
            <a:r>
              <a:rPr lang="en-US" dirty="0"/>
              <a:t>arr[0].x = 8;</a:t>
            </a:r>
          </a:p>
          <a:p>
            <a:pPr marL="0" indent="0">
              <a:buNone/>
            </a:pPr>
            <a:r>
              <a:rPr lang="en-US" dirty="0" err="1"/>
              <a:t>arr</a:t>
            </a:r>
            <a:r>
              <a:rPr lang="en-US" dirty="0"/>
              <a:t>[0].y = 20;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printf("%d %d", </a:t>
            </a:r>
            <a:r>
              <a:rPr lang="en-US" dirty="0" err="1"/>
              <a:t>arr</a:t>
            </a:r>
            <a:r>
              <a:rPr lang="en-US" dirty="0"/>
              <a:t>[0].x, </a:t>
            </a:r>
            <a:r>
              <a:rPr lang="en-US" dirty="0" err="1"/>
              <a:t>arr</a:t>
            </a:r>
            <a:r>
              <a:rPr lang="en-US" dirty="0"/>
              <a:t>[0].y);</a:t>
            </a:r>
          </a:p>
          <a:p>
            <a:pPr marL="0" indent="0">
              <a:buNone/>
            </a:pPr>
            <a:r>
              <a:rPr lang="en-US" dirty="0"/>
              <a:t>return 0;}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27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1987</Words>
  <Application>Microsoft Office PowerPoint</Application>
  <PresentationFormat>Widescreen</PresentationFormat>
  <Paragraphs>260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UNIT 8 STRUCTURE LH - 5HRS</vt:lpstr>
      <vt:lpstr>CONTENTS (LH - 5HRS)</vt:lpstr>
      <vt:lpstr>8.1 Introduction</vt:lpstr>
      <vt:lpstr>PowerPoint Presentation</vt:lpstr>
      <vt:lpstr>8.2 Declaration and Initialization</vt:lpstr>
      <vt:lpstr>PowerPoint Presentation</vt:lpstr>
      <vt:lpstr>PowerPoint Presentation</vt:lpstr>
      <vt:lpstr>8.3 Nested Structure</vt:lpstr>
      <vt:lpstr>8.4 Array of Structure</vt:lpstr>
      <vt:lpstr>PowerPoint Presentation</vt:lpstr>
      <vt:lpstr>8.5 Array within Structure</vt:lpstr>
      <vt:lpstr>PowerPoint Presentation</vt:lpstr>
      <vt:lpstr>8.6 Passing Structure and Array of Structure to function</vt:lpstr>
      <vt:lpstr>PowerPoint Presentation</vt:lpstr>
      <vt:lpstr>8.7 Structure and pointer</vt:lpstr>
      <vt:lpstr>8.8 Union and Its importance</vt:lpstr>
      <vt:lpstr>PowerPoint Presentation</vt:lpstr>
      <vt:lpstr>PowerPoint Presentation</vt:lpstr>
      <vt:lpstr>PowerPoint Presentation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 STRUCTURE LH - 5HRS</dc:title>
  <dc:creator>Sharat Maharjan</dc:creator>
  <cp:lastModifiedBy>Sharat Maharjan</cp:lastModifiedBy>
  <cp:revision>40</cp:revision>
  <dcterms:created xsi:type="dcterms:W3CDTF">2022-02-16T12:33:20Z</dcterms:created>
  <dcterms:modified xsi:type="dcterms:W3CDTF">2022-06-28T12:39:50Z</dcterms:modified>
</cp:coreProperties>
</file>