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98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208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136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27135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199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7844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914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350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779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46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651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528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577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100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580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751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063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773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 Of E-commerce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E-Commerce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E-commerce refers to the buying and selling of goods and services over the internet.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has transformed traditional retail by providing a platform for businesses to reach a global audience.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its applications is essential for leveraging its potential in various industries.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E-Commerce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E-commerce can be classified into several categories, including B2C, B2B, C2C, and C2B.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type serves different market needs and operates under unique business models.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Recognizing these categories helps businesses tailor their strategies to specific consumer segments.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E-Commerce in Retail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Retailers have increasingly turned to e-commerce to expand their customer base and increase sales.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Online platforms allow for 24/7 shopping, providing convenience that traditional stores cannot match.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integration of technology in retail has enhanced customer experiences through personalized recommendations.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E-Commerce in Services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Service-oriented businesses, such as travel agencies and consulting firms, utilize e-commerce to offer their services online.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Online booking systems and digital consultations have made accessing services more convenient for consumers.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shift has enabled service providers to reach a wider audience beyond geographical limitations.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E-Commerce and Mobile Technology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rise of smartphones has significantly impacted e-commerce, leading to the growth of mobile shopping.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Mobile apps enhance user experience by providing personalized services and easy navigation.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Businesses that optimize for mobile devices can capture the preferences of on-the-go consumers.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E-Commerce Security Challenges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 e-commerce grows, so do concerns about security and data privacy for businesses and consumers.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secure payment gateways and encryption technologies is crucial to protect sensitive information.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education about cybersecurity threats is necessary for both businesses and consumers to mitigate risks.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E-Commerce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E-commerce is evolving with trends such as social commerce and the use of artificial intelligence.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Sustainability and ethical practices are becoming increasingly important to consumers, influencing purchasing decisions.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Businesses that adapt to these trends will likely thrive in the competitive e-commerce landscape.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356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Optima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E-commerce</dc:title>
  <dc:subject>Application Of E-commerce</dc:subject>
  <dc:creator>SlideMake.com</dc:creator>
  <cp:lastModifiedBy>user</cp:lastModifiedBy>
  <cp:revision>2</cp:revision>
  <dcterms:created xsi:type="dcterms:W3CDTF">2024-12-04T00:59:47Z</dcterms:created>
  <dcterms:modified xsi:type="dcterms:W3CDTF">2024-12-04T01:06:07Z</dcterms:modified>
</cp:coreProperties>
</file>