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50F450-9015-47E9-B808-71ED1FC35B26}" v="372" dt="2024-12-03T15:10:53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rahsan Sigdel" userId="f833fc1cc04a810d" providerId="Windows Live" clId="Web-{E8B6B375-976C-48FA-8416-74EE87A645EF}"/>
    <pc:docChg chg="modSld sldOrd">
      <pc:chgData name="SUdrahsan Sigdel" userId="f833fc1cc04a810d" providerId="Windows Live" clId="Web-{E8B6B375-976C-48FA-8416-74EE87A645EF}" dt="2024-12-01T14:51:30.431" v="44"/>
      <pc:docMkLst>
        <pc:docMk/>
      </pc:docMkLst>
      <pc:sldChg chg="addSp delSp modSp mod modTransition setBg setClrOvrMap">
        <pc:chgData name="SUdrahsan Sigdel" userId="f833fc1cc04a810d" providerId="Windows Live" clId="Web-{E8B6B375-976C-48FA-8416-74EE87A645EF}" dt="2024-12-01T14:51:16.259" v="39"/>
        <pc:sldMkLst>
          <pc:docMk/>
          <pc:sldMk cId="2523702987" sldId="256"/>
        </pc:sldMkLst>
        <pc:spChg chg="mod">
          <ac:chgData name="SUdrahsan Sigdel" userId="f833fc1cc04a810d" providerId="Windows Live" clId="Web-{E8B6B375-976C-48FA-8416-74EE87A645EF}" dt="2024-12-01T14:38:51.616" v="26"/>
          <ac:spMkLst>
            <pc:docMk/>
            <pc:sldMk cId="2523702987" sldId="256"/>
            <ac:spMk id="2" creationId="{00000000-0000-0000-0000-000000000000}"/>
          </ac:spMkLst>
        </pc:spChg>
        <pc:spChg chg="del mod">
          <ac:chgData name="SUdrahsan Sigdel" userId="f833fc1cc04a810d" providerId="Windows Live" clId="Web-{E8B6B375-976C-48FA-8416-74EE87A645EF}" dt="2024-12-01T14:37:21.754" v="23"/>
          <ac:spMkLst>
            <pc:docMk/>
            <pc:sldMk cId="2523702987" sldId="256"/>
            <ac:spMk id="3" creationId="{00000000-0000-0000-0000-000000000000}"/>
          </ac:spMkLst>
        </pc:spChg>
        <pc:spChg chg="add del mod">
          <ac:chgData name="SUdrahsan Sigdel" userId="f833fc1cc04a810d" providerId="Windows Live" clId="Web-{E8B6B375-976C-48FA-8416-74EE87A645EF}" dt="2024-12-01T14:37:08.566" v="22"/>
          <ac:spMkLst>
            <pc:docMk/>
            <pc:sldMk cId="2523702987" sldId="256"/>
            <ac:spMk id="5" creationId="{FC9DD2C9-F17A-8894-E590-2D6D706EB924}"/>
          </ac:spMkLst>
        </pc:spChg>
        <pc:spChg chg="add del">
          <ac:chgData name="SUdrahsan Sigdel" userId="f833fc1cc04a810d" providerId="Windows Live" clId="Web-{E8B6B375-976C-48FA-8416-74EE87A645EF}" dt="2024-12-01T14:36:21.283" v="11"/>
          <ac:spMkLst>
            <pc:docMk/>
            <pc:sldMk cId="2523702987" sldId="256"/>
            <ac:spMk id="10" creationId="{2A6B319F-86FE-4754-878E-06F0804D882B}"/>
          </ac:spMkLst>
        </pc:spChg>
        <pc:spChg chg="add del">
          <ac:chgData name="SUdrahsan Sigdel" userId="f833fc1cc04a810d" providerId="Windows Live" clId="Web-{E8B6B375-976C-48FA-8416-74EE87A645EF}" dt="2024-12-01T14:36:21.283" v="11"/>
          <ac:spMkLst>
            <pc:docMk/>
            <pc:sldMk cId="2523702987" sldId="256"/>
            <ac:spMk id="12" creationId="{DCF7D1B5-3477-499F-ACC5-2C8B07F4EDB3}"/>
          </ac:spMkLst>
        </pc:spChg>
        <pc:spChg chg="add del">
          <ac:chgData name="SUdrahsan Sigdel" userId="f833fc1cc04a810d" providerId="Windows Live" clId="Web-{E8B6B375-976C-48FA-8416-74EE87A645EF}" dt="2024-12-01T14:38:51.585" v="25"/>
          <ac:spMkLst>
            <pc:docMk/>
            <pc:sldMk cId="2523702987" sldId="256"/>
            <ac:spMk id="17" creationId="{1DE7243B-5109-444B-8FAF-7437C66BC0E9}"/>
          </ac:spMkLst>
        </pc:spChg>
        <pc:spChg chg="add del">
          <ac:chgData name="SUdrahsan Sigdel" userId="f833fc1cc04a810d" providerId="Windows Live" clId="Web-{E8B6B375-976C-48FA-8416-74EE87A645EF}" dt="2024-12-01T14:38:51.585" v="25"/>
          <ac:spMkLst>
            <pc:docMk/>
            <pc:sldMk cId="2523702987" sldId="256"/>
            <ac:spMk id="19" creationId="{4C5D6221-DA7B-4611-AA26-7D8E349FDE96}"/>
          </ac:spMkLst>
        </pc:spChg>
        <pc:spChg chg="add">
          <ac:chgData name="SUdrahsan Sigdel" userId="f833fc1cc04a810d" providerId="Windows Live" clId="Web-{E8B6B375-976C-48FA-8416-74EE87A645EF}" dt="2024-12-01T14:38:51.616" v="26"/>
          <ac:spMkLst>
            <pc:docMk/>
            <pc:sldMk cId="2523702987" sldId="256"/>
            <ac:spMk id="24" creationId="{489B7BFD-8F45-4093-AD9C-91B15B0503D9}"/>
          </ac:spMkLst>
        </pc:spChg>
        <pc:spChg chg="add del">
          <ac:chgData name="SUdrahsan Sigdel" userId="f833fc1cc04a810d" providerId="Windows Live" clId="Web-{E8B6B375-976C-48FA-8416-74EE87A645EF}" dt="2024-12-01T14:38:51.585" v="25"/>
          <ac:spMkLst>
            <pc:docMk/>
            <pc:sldMk cId="2523702987" sldId="256"/>
            <ac:spMk id="25" creationId="{C1DD1A8A-57D5-4A81-AD04-532B043C5611}"/>
          </ac:spMkLst>
        </pc:spChg>
        <pc:spChg chg="add del">
          <ac:chgData name="SUdrahsan Sigdel" userId="f833fc1cc04a810d" providerId="Windows Live" clId="Web-{E8B6B375-976C-48FA-8416-74EE87A645EF}" dt="2024-12-01T14:38:51.585" v="25"/>
          <ac:spMkLst>
            <pc:docMk/>
            <pc:sldMk cId="2523702987" sldId="256"/>
            <ac:spMk id="27" creationId="{007891EC-4501-44ED-A8C8-B11B6DB767AB}"/>
          </ac:spMkLst>
        </pc:spChg>
        <pc:spChg chg="add">
          <ac:chgData name="SUdrahsan Sigdel" userId="f833fc1cc04a810d" providerId="Windows Live" clId="Web-{E8B6B375-976C-48FA-8416-74EE87A645EF}" dt="2024-12-01T14:38:51.616" v="26"/>
          <ac:spMkLst>
            <pc:docMk/>
            <pc:sldMk cId="2523702987" sldId="256"/>
            <ac:spMk id="30" creationId="{498F8FF6-43B4-494A-AF8F-123A4983EDF7}"/>
          </ac:spMkLst>
        </pc:spChg>
        <pc:spChg chg="add">
          <ac:chgData name="SUdrahsan Sigdel" userId="f833fc1cc04a810d" providerId="Windows Live" clId="Web-{E8B6B375-976C-48FA-8416-74EE87A645EF}" dt="2024-12-01T14:38:51.616" v="26"/>
          <ac:spMkLst>
            <pc:docMk/>
            <pc:sldMk cId="2523702987" sldId="256"/>
            <ac:spMk id="32" creationId="{2B06059C-C357-4011-82B9-9C0106301384}"/>
          </ac:spMkLst>
        </pc:spChg>
        <pc:spChg chg="add">
          <ac:chgData name="SUdrahsan Sigdel" userId="f833fc1cc04a810d" providerId="Windows Live" clId="Web-{E8B6B375-976C-48FA-8416-74EE87A645EF}" dt="2024-12-01T14:38:51.616" v="26"/>
          <ac:spMkLst>
            <pc:docMk/>
            <pc:sldMk cId="2523702987" sldId="256"/>
            <ac:spMk id="34" creationId="{5AFEC601-A132-47EE-B0C2-B38ACD9FCE6F}"/>
          </ac:spMkLst>
        </pc:spChg>
        <pc:spChg chg="add">
          <ac:chgData name="SUdrahsan Sigdel" userId="f833fc1cc04a810d" providerId="Windows Live" clId="Web-{E8B6B375-976C-48FA-8416-74EE87A645EF}" dt="2024-12-01T14:38:51.616" v="26"/>
          <ac:spMkLst>
            <pc:docMk/>
            <pc:sldMk cId="2523702987" sldId="256"/>
            <ac:spMk id="36" creationId="{279CAF82-0ECF-42BE-8F37-F71941E5D410}"/>
          </ac:spMkLst>
        </pc:spChg>
        <pc:spChg chg="add">
          <ac:chgData name="SUdrahsan Sigdel" userId="f833fc1cc04a810d" providerId="Windows Live" clId="Web-{E8B6B375-976C-48FA-8416-74EE87A645EF}" dt="2024-12-01T14:38:51.616" v="26"/>
          <ac:spMkLst>
            <pc:docMk/>
            <pc:sldMk cId="2523702987" sldId="256"/>
            <ac:spMk id="38" creationId="{218E095B-4870-4AD5-9C41-C16D59523501}"/>
          </ac:spMkLst>
        </pc:spChg>
        <pc:spChg chg="add">
          <ac:chgData name="SUdrahsan Sigdel" userId="f833fc1cc04a810d" providerId="Windows Live" clId="Web-{E8B6B375-976C-48FA-8416-74EE87A645EF}" dt="2024-12-01T14:38:51.616" v="26"/>
          <ac:spMkLst>
            <pc:docMk/>
            <pc:sldMk cId="2523702987" sldId="256"/>
            <ac:spMk id="49" creationId="{BE8CB2F0-2F5A-4EBD-B214-E0309C31F578}"/>
          </ac:spMkLst>
        </pc:spChg>
        <pc:spChg chg="add">
          <ac:chgData name="SUdrahsan Sigdel" userId="f833fc1cc04a810d" providerId="Windows Live" clId="Web-{E8B6B375-976C-48FA-8416-74EE87A645EF}" dt="2024-12-01T14:38:51.616" v="26"/>
          <ac:spMkLst>
            <pc:docMk/>
            <pc:sldMk cId="2523702987" sldId="256"/>
            <ac:spMk id="51" creationId="{FFD3887D-244B-4EC4-9208-E304984C5D0F}"/>
          </ac:spMkLst>
        </pc:spChg>
        <pc:spChg chg="add">
          <ac:chgData name="SUdrahsan Sigdel" userId="f833fc1cc04a810d" providerId="Windows Live" clId="Web-{E8B6B375-976C-48FA-8416-74EE87A645EF}" dt="2024-12-01T14:38:51.616" v="26"/>
          <ac:spMkLst>
            <pc:docMk/>
            <pc:sldMk cId="2523702987" sldId="256"/>
            <ac:spMk id="53" creationId="{97224C31-855E-4593-8A58-5B2B0CC4F537}"/>
          </ac:spMkLst>
        </pc:spChg>
        <pc:picChg chg="add del mod">
          <ac:chgData name="SUdrahsan Sigdel" userId="f833fc1cc04a810d" providerId="Windows Live" clId="Web-{E8B6B375-976C-48FA-8416-74EE87A645EF}" dt="2024-12-01T14:34:29.139" v="4"/>
          <ac:picMkLst>
            <pc:docMk/>
            <pc:sldMk cId="2523702987" sldId="256"/>
            <ac:picMk id="4" creationId="{8BBAFB0A-2213-776A-AA86-50F75A5AA85C}"/>
          </ac:picMkLst>
        </pc:picChg>
        <pc:picChg chg="add del">
          <ac:chgData name="SUdrahsan Sigdel" userId="f833fc1cc04a810d" providerId="Windows Live" clId="Web-{E8B6B375-976C-48FA-8416-74EE87A645EF}" dt="2024-12-01T14:38:51.585" v="25"/>
          <ac:picMkLst>
            <pc:docMk/>
            <pc:sldMk cId="2523702987" sldId="256"/>
            <ac:picMk id="21" creationId="{B9B8E0B6-04D4-5D62-462D-115C2EC2DDAF}"/>
          </ac:picMkLst>
        </pc:picChg>
      </pc:sldChg>
      <pc:sldChg chg="addSp modSp mod ord modTransition setBg setClrOvrMap">
        <pc:chgData name="SUdrahsan Sigdel" userId="f833fc1cc04a810d" providerId="Windows Live" clId="Web-{E8B6B375-976C-48FA-8416-74EE87A645EF}" dt="2024-12-01T14:51:13.024" v="38"/>
        <pc:sldMkLst>
          <pc:docMk/>
          <pc:sldMk cId="3998716028" sldId="257"/>
        </pc:sldMkLst>
        <pc:spChg chg="mod">
          <ac:chgData name="SUdrahsan Sigdel" userId="f833fc1cc04a810d" providerId="Windows Live" clId="Web-{E8B6B375-976C-48FA-8416-74EE87A645EF}" dt="2024-12-01T14:34:52.999" v="5"/>
          <ac:spMkLst>
            <pc:docMk/>
            <pc:sldMk cId="3998716028" sldId="257"/>
            <ac:spMk id="2" creationId="{00000000-0000-0000-0000-000000000000}"/>
          </ac:spMkLst>
        </pc:spChg>
        <pc:spChg chg="mod">
          <ac:chgData name="SUdrahsan Sigdel" userId="f833fc1cc04a810d" providerId="Windows Live" clId="Web-{E8B6B375-976C-48FA-8416-74EE87A645EF}" dt="2024-12-01T14:42:35.967" v="37" actId="20577"/>
          <ac:spMkLst>
            <pc:docMk/>
            <pc:sldMk cId="3998716028" sldId="257"/>
            <ac:spMk id="3" creationId="{00000000-0000-0000-0000-000000000000}"/>
          </ac:spMkLst>
        </pc:spChg>
        <pc:spChg chg="add">
          <ac:chgData name="SUdrahsan Sigdel" userId="f833fc1cc04a810d" providerId="Windows Live" clId="Web-{E8B6B375-976C-48FA-8416-74EE87A645EF}" dt="2024-12-01T14:34:52.999" v="5"/>
          <ac:spMkLst>
            <pc:docMk/>
            <pc:sldMk cId="3998716028" sldId="257"/>
            <ac:spMk id="9" creationId="{9228552E-C8B1-4A80-8448-0787CE0FC704}"/>
          </ac:spMkLst>
        </pc:spChg>
        <pc:picChg chg="add">
          <ac:chgData name="SUdrahsan Sigdel" userId="f833fc1cc04a810d" providerId="Windows Live" clId="Web-{E8B6B375-976C-48FA-8416-74EE87A645EF}" dt="2024-12-01T14:34:52.999" v="5"/>
          <ac:picMkLst>
            <pc:docMk/>
            <pc:sldMk cId="3998716028" sldId="257"/>
            <ac:picMk id="5" creationId="{B782704A-0C5F-62B1-8E93-A7D073916B16}"/>
          </ac:picMkLst>
        </pc:picChg>
      </pc:sldChg>
      <pc:sldChg chg="addSp modSp mod modTransition setBg setClrOvrMap">
        <pc:chgData name="SUdrahsan Sigdel" userId="f833fc1cc04a810d" providerId="Windows Live" clId="Web-{E8B6B375-976C-48FA-8416-74EE87A645EF}" dt="2024-12-01T14:51:19.071" v="40"/>
        <pc:sldMkLst>
          <pc:docMk/>
          <pc:sldMk cId="3847864942" sldId="258"/>
        </pc:sldMkLst>
        <pc:spChg chg="mod">
          <ac:chgData name="SUdrahsan Sigdel" userId="f833fc1cc04a810d" providerId="Windows Live" clId="Web-{E8B6B375-976C-48FA-8416-74EE87A645EF}" dt="2024-12-01T14:35:01.671" v="6"/>
          <ac:spMkLst>
            <pc:docMk/>
            <pc:sldMk cId="3847864942" sldId="258"/>
            <ac:spMk id="2" creationId="{00000000-0000-0000-0000-000000000000}"/>
          </ac:spMkLst>
        </pc:spChg>
        <pc:spChg chg="mod">
          <ac:chgData name="SUdrahsan Sigdel" userId="f833fc1cc04a810d" providerId="Windows Live" clId="Web-{E8B6B375-976C-48FA-8416-74EE87A645EF}" dt="2024-12-01T14:42:28.717" v="36" actId="20577"/>
          <ac:spMkLst>
            <pc:docMk/>
            <pc:sldMk cId="3847864942" sldId="258"/>
            <ac:spMk id="3" creationId="{00000000-0000-0000-0000-000000000000}"/>
          </ac:spMkLst>
        </pc:spChg>
        <pc:spChg chg="add">
          <ac:chgData name="SUdrahsan Sigdel" userId="f833fc1cc04a810d" providerId="Windows Live" clId="Web-{E8B6B375-976C-48FA-8416-74EE87A645EF}" dt="2024-12-01T14:35:01.671" v="6"/>
          <ac:spMkLst>
            <pc:docMk/>
            <pc:sldMk cId="3847864942" sldId="258"/>
            <ac:spMk id="9" creationId="{9228552E-C8B1-4A80-8448-0787CE0FC704}"/>
          </ac:spMkLst>
        </pc:spChg>
        <pc:picChg chg="add">
          <ac:chgData name="SUdrahsan Sigdel" userId="f833fc1cc04a810d" providerId="Windows Live" clId="Web-{E8B6B375-976C-48FA-8416-74EE87A645EF}" dt="2024-12-01T14:35:01.671" v="6"/>
          <ac:picMkLst>
            <pc:docMk/>
            <pc:sldMk cId="3847864942" sldId="258"/>
            <ac:picMk id="5" creationId="{7FBDE463-CA94-6221-A163-941F627BADC1}"/>
          </ac:picMkLst>
        </pc:picChg>
      </pc:sldChg>
      <pc:sldChg chg="addSp modSp mod modTransition setBg setClrOvrMap">
        <pc:chgData name="SUdrahsan Sigdel" userId="f833fc1cc04a810d" providerId="Windows Live" clId="Web-{E8B6B375-976C-48FA-8416-74EE87A645EF}" dt="2024-12-01T14:51:21.431" v="41"/>
        <pc:sldMkLst>
          <pc:docMk/>
          <pc:sldMk cId="307171549" sldId="259"/>
        </pc:sldMkLst>
        <pc:spChg chg="mod">
          <ac:chgData name="SUdrahsan Sigdel" userId="f833fc1cc04a810d" providerId="Windows Live" clId="Web-{E8B6B375-976C-48FA-8416-74EE87A645EF}" dt="2024-12-01T14:35:09.437" v="7"/>
          <ac:spMkLst>
            <pc:docMk/>
            <pc:sldMk cId="307171549" sldId="259"/>
            <ac:spMk id="2" creationId="{00000000-0000-0000-0000-000000000000}"/>
          </ac:spMkLst>
        </pc:spChg>
        <pc:spChg chg="mod">
          <ac:chgData name="SUdrahsan Sigdel" userId="f833fc1cc04a810d" providerId="Windows Live" clId="Web-{E8B6B375-976C-48FA-8416-74EE87A645EF}" dt="2024-12-01T14:42:15.091" v="35" actId="20577"/>
          <ac:spMkLst>
            <pc:docMk/>
            <pc:sldMk cId="307171549" sldId="259"/>
            <ac:spMk id="3" creationId="{00000000-0000-0000-0000-000000000000}"/>
          </ac:spMkLst>
        </pc:spChg>
        <pc:spChg chg="add">
          <ac:chgData name="SUdrahsan Sigdel" userId="f833fc1cc04a810d" providerId="Windows Live" clId="Web-{E8B6B375-976C-48FA-8416-74EE87A645EF}" dt="2024-12-01T14:35:09.437" v="7"/>
          <ac:spMkLst>
            <pc:docMk/>
            <pc:sldMk cId="307171549" sldId="259"/>
            <ac:spMk id="9" creationId="{9228552E-C8B1-4A80-8448-0787CE0FC704}"/>
          </ac:spMkLst>
        </pc:spChg>
        <pc:picChg chg="add">
          <ac:chgData name="SUdrahsan Sigdel" userId="f833fc1cc04a810d" providerId="Windows Live" clId="Web-{E8B6B375-976C-48FA-8416-74EE87A645EF}" dt="2024-12-01T14:35:09.437" v="7"/>
          <ac:picMkLst>
            <pc:docMk/>
            <pc:sldMk cId="307171549" sldId="259"/>
            <ac:picMk id="5" creationId="{23767759-1C83-2B3D-E481-104827D2AE19}"/>
          </ac:picMkLst>
        </pc:picChg>
      </pc:sldChg>
      <pc:sldChg chg="addSp modSp mod modTransition setBg setClrOvrMap">
        <pc:chgData name="SUdrahsan Sigdel" userId="f833fc1cc04a810d" providerId="Windows Live" clId="Web-{E8B6B375-976C-48FA-8416-74EE87A645EF}" dt="2024-12-01T14:51:24.196" v="42"/>
        <pc:sldMkLst>
          <pc:docMk/>
          <pc:sldMk cId="3878781794" sldId="260"/>
        </pc:sldMkLst>
        <pc:spChg chg="mod">
          <ac:chgData name="SUdrahsan Sigdel" userId="f833fc1cc04a810d" providerId="Windows Live" clId="Web-{E8B6B375-976C-48FA-8416-74EE87A645EF}" dt="2024-12-01T14:35:16.984" v="8"/>
          <ac:spMkLst>
            <pc:docMk/>
            <pc:sldMk cId="3878781794" sldId="260"/>
            <ac:spMk id="2" creationId="{00000000-0000-0000-0000-000000000000}"/>
          </ac:spMkLst>
        </pc:spChg>
        <pc:spChg chg="mod">
          <ac:chgData name="SUdrahsan Sigdel" userId="f833fc1cc04a810d" providerId="Windows Live" clId="Web-{E8B6B375-976C-48FA-8416-74EE87A645EF}" dt="2024-12-01T14:42:07.997" v="34" actId="20577"/>
          <ac:spMkLst>
            <pc:docMk/>
            <pc:sldMk cId="3878781794" sldId="260"/>
            <ac:spMk id="3" creationId="{00000000-0000-0000-0000-000000000000}"/>
          </ac:spMkLst>
        </pc:spChg>
        <pc:spChg chg="add">
          <ac:chgData name="SUdrahsan Sigdel" userId="f833fc1cc04a810d" providerId="Windows Live" clId="Web-{E8B6B375-976C-48FA-8416-74EE87A645EF}" dt="2024-12-01T14:35:16.984" v="8"/>
          <ac:spMkLst>
            <pc:docMk/>
            <pc:sldMk cId="3878781794" sldId="260"/>
            <ac:spMk id="9" creationId="{9228552E-C8B1-4A80-8448-0787CE0FC704}"/>
          </ac:spMkLst>
        </pc:spChg>
        <pc:picChg chg="add">
          <ac:chgData name="SUdrahsan Sigdel" userId="f833fc1cc04a810d" providerId="Windows Live" clId="Web-{E8B6B375-976C-48FA-8416-74EE87A645EF}" dt="2024-12-01T14:35:16.984" v="8"/>
          <ac:picMkLst>
            <pc:docMk/>
            <pc:sldMk cId="3878781794" sldId="260"/>
            <ac:picMk id="5" creationId="{EE9B9574-463F-75C2-4098-9A9A88C46C62}"/>
          </ac:picMkLst>
        </pc:picChg>
      </pc:sldChg>
      <pc:sldChg chg="addSp modSp mod modTransition setBg setClrOvrMap">
        <pc:chgData name="SUdrahsan Sigdel" userId="f833fc1cc04a810d" providerId="Windows Live" clId="Web-{E8B6B375-976C-48FA-8416-74EE87A645EF}" dt="2024-12-01T14:51:27.697" v="43"/>
        <pc:sldMkLst>
          <pc:docMk/>
          <pc:sldMk cId="2595632488" sldId="261"/>
        </pc:sldMkLst>
        <pc:spChg chg="mod">
          <ac:chgData name="SUdrahsan Sigdel" userId="f833fc1cc04a810d" providerId="Windows Live" clId="Web-{E8B6B375-976C-48FA-8416-74EE87A645EF}" dt="2024-12-01T14:35:25.375" v="9"/>
          <ac:spMkLst>
            <pc:docMk/>
            <pc:sldMk cId="2595632488" sldId="261"/>
            <ac:spMk id="2" creationId="{00000000-0000-0000-0000-000000000000}"/>
          </ac:spMkLst>
        </pc:spChg>
        <pc:spChg chg="mod">
          <ac:chgData name="SUdrahsan Sigdel" userId="f833fc1cc04a810d" providerId="Windows Live" clId="Web-{E8B6B375-976C-48FA-8416-74EE87A645EF}" dt="2024-12-01T14:41:50.153" v="33" actId="20577"/>
          <ac:spMkLst>
            <pc:docMk/>
            <pc:sldMk cId="2595632488" sldId="261"/>
            <ac:spMk id="3" creationId="{00000000-0000-0000-0000-000000000000}"/>
          </ac:spMkLst>
        </pc:spChg>
        <pc:spChg chg="add">
          <ac:chgData name="SUdrahsan Sigdel" userId="f833fc1cc04a810d" providerId="Windows Live" clId="Web-{E8B6B375-976C-48FA-8416-74EE87A645EF}" dt="2024-12-01T14:35:25.375" v="9"/>
          <ac:spMkLst>
            <pc:docMk/>
            <pc:sldMk cId="2595632488" sldId="261"/>
            <ac:spMk id="9" creationId="{9228552E-C8B1-4A80-8448-0787CE0FC704}"/>
          </ac:spMkLst>
        </pc:spChg>
        <pc:picChg chg="add">
          <ac:chgData name="SUdrahsan Sigdel" userId="f833fc1cc04a810d" providerId="Windows Live" clId="Web-{E8B6B375-976C-48FA-8416-74EE87A645EF}" dt="2024-12-01T14:35:25.375" v="9"/>
          <ac:picMkLst>
            <pc:docMk/>
            <pc:sldMk cId="2595632488" sldId="261"/>
            <ac:picMk id="5" creationId="{6E3B2E42-A08D-3821-F09D-09265BC56E89}"/>
          </ac:picMkLst>
        </pc:picChg>
      </pc:sldChg>
      <pc:sldChg chg="addSp delSp modSp mod modTransition setBg">
        <pc:chgData name="SUdrahsan Sigdel" userId="f833fc1cc04a810d" providerId="Windows Live" clId="Web-{E8B6B375-976C-48FA-8416-74EE87A645EF}" dt="2024-12-01T14:51:30.431" v="44"/>
        <pc:sldMkLst>
          <pc:docMk/>
          <pc:sldMk cId="2472224224" sldId="262"/>
        </pc:sldMkLst>
        <pc:spChg chg="mod ord">
          <ac:chgData name="SUdrahsan Sigdel" userId="f833fc1cc04a810d" providerId="Windows Live" clId="Web-{E8B6B375-976C-48FA-8416-74EE87A645EF}" dt="2024-12-01T14:40:47.870" v="30"/>
          <ac:spMkLst>
            <pc:docMk/>
            <pc:sldMk cId="2472224224" sldId="262"/>
            <ac:spMk id="2" creationId="{00000000-0000-0000-0000-000000000000}"/>
          </ac:spMkLst>
        </pc:spChg>
        <pc:spChg chg="mod">
          <ac:chgData name="SUdrahsan Sigdel" userId="f833fc1cc04a810d" providerId="Windows Live" clId="Web-{E8B6B375-976C-48FA-8416-74EE87A645EF}" dt="2024-12-01T14:41:38.934" v="32" actId="20577"/>
          <ac:spMkLst>
            <pc:docMk/>
            <pc:sldMk cId="2472224224" sldId="262"/>
            <ac:spMk id="3" creationId="{00000000-0000-0000-0000-000000000000}"/>
          </ac:spMkLst>
        </pc:spChg>
        <pc:spChg chg="add">
          <ac:chgData name="SUdrahsan Sigdel" userId="f833fc1cc04a810d" providerId="Windows Live" clId="Web-{E8B6B375-976C-48FA-8416-74EE87A645EF}" dt="2024-12-01T14:40:47.870" v="30"/>
          <ac:spMkLst>
            <pc:docMk/>
            <pc:sldMk cId="2472224224" sldId="262"/>
            <ac:spMk id="14" creationId="{21A75659-5A6F-4F77-9679-678A00B9D8DC}"/>
          </ac:spMkLst>
        </pc:spChg>
        <pc:spChg chg="add">
          <ac:chgData name="SUdrahsan Sigdel" userId="f833fc1cc04a810d" providerId="Windows Live" clId="Web-{E8B6B375-976C-48FA-8416-74EE87A645EF}" dt="2024-12-01T14:40:47.870" v="30"/>
          <ac:spMkLst>
            <pc:docMk/>
            <pc:sldMk cId="2472224224" sldId="262"/>
            <ac:spMk id="16" creationId="{E30A3A45-140E-431E-AED0-07EF836310B3}"/>
          </ac:spMkLst>
        </pc:spChg>
        <pc:spChg chg="add">
          <ac:chgData name="SUdrahsan Sigdel" userId="f833fc1cc04a810d" providerId="Windows Live" clId="Web-{E8B6B375-976C-48FA-8416-74EE87A645EF}" dt="2024-12-01T14:40:47.870" v="30"/>
          <ac:spMkLst>
            <pc:docMk/>
            <pc:sldMk cId="2472224224" sldId="262"/>
            <ac:spMk id="18" creationId="{55D4142C-5077-457F-A6AD-3FECFDB39685}"/>
          </ac:spMkLst>
        </pc:spChg>
        <pc:spChg chg="add">
          <ac:chgData name="SUdrahsan Sigdel" userId="f833fc1cc04a810d" providerId="Windows Live" clId="Web-{E8B6B375-976C-48FA-8416-74EE87A645EF}" dt="2024-12-01T14:40:47.870" v="30"/>
          <ac:spMkLst>
            <pc:docMk/>
            <pc:sldMk cId="2472224224" sldId="262"/>
            <ac:spMk id="20" creationId="{7A5F0580-5EE9-419F-96EE-B6529EF6E7D0}"/>
          </ac:spMkLst>
        </pc:spChg>
        <pc:picChg chg="add mod">
          <ac:chgData name="SUdrahsan Sigdel" userId="f833fc1cc04a810d" providerId="Windows Live" clId="Web-{E8B6B375-976C-48FA-8416-74EE87A645EF}" dt="2024-12-01T14:40:47.870" v="30"/>
          <ac:picMkLst>
            <pc:docMk/>
            <pc:sldMk cId="2472224224" sldId="262"/>
            <ac:picMk id="5" creationId="{E9907E9A-D3DB-9A9B-785D-1803B9BF3AF6}"/>
          </ac:picMkLst>
        </pc:picChg>
        <pc:cxnChg chg="add del">
          <ac:chgData name="SUdrahsan Sigdel" userId="f833fc1cc04a810d" providerId="Windows Live" clId="Web-{E8B6B375-976C-48FA-8416-74EE87A645EF}" dt="2024-12-01T14:40:47.870" v="30"/>
          <ac:cxnSpMkLst>
            <pc:docMk/>
            <pc:sldMk cId="2472224224" sldId="262"/>
            <ac:cxnSpMk id="9" creationId="{1503BFE4-729B-D9D0-C17B-501E6AF1127A}"/>
          </ac:cxnSpMkLst>
        </pc:cxnChg>
      </pc:sldChg>
    </pc:docChg>
  </pc:docChgLst>
  <pc:docChgLst>
    <pc:chgData name="Sudarshan Sigdel" userId="6bf3a536aad13f78" providerId="Windows Live" clId="Web-{F650F450-9015-47E9-B808-71ED1FC35B26}"/>
    <pc:docChg chg="addSld delSld modSld">
      <pc:chgData name="Sudarshan Sigdel" userId="6bf3a536aad13f78" providerId="Windows Live" clId="Web-{F650F450-9015-47E9-B808-71ED1FC35B26}" dt="2024-12-03T15:10:53.881" v="396"/>
      <pc:docMkLst>
        <pc:docMk/>
      </pc:docMkLst>
      <pc:sldChg chg="del">
        <pc:chgData name="Sudarshan Sigdel" userId="6bf3a536aad13f78" providerId="Windows Live" clId="Web-{F650F450-9015-47E9-B808-71ED1FC35B26}" dt="2024-12-03T14:58:17.593" v="139"/>
        <pc:sldMkLst>
          <pc:docMk/>
          <pc:sldMk cId="2523702987" sldId="256"/>
        </pc:sldMkLst>
      </pc:sldChg>
      <pc:sldChg chg="modSp del">
        <pc:chgData name="Sudarshan Sigdel" userId="6bf3a536aad13f78" providerId="Windows Live" clId="Web-{F650F450-9015-47E9-B808-71ED1FC35B26}" dt="2024-12-03T14:39:59.958" v="10"/>
        <pc:sldMkLst>
          <pc:docMk/>
          <pc:sldMk cId="3998716028" sldId="257"/>
        </pc:sldMkLst>
        <pc:spChg chg="mod">
          <ac:chgData name="Sudarshan Sigdel" userId="6bf3a536aad13f78" providerId="Windows Live" clId="Web-{F650F450-9015-47E9-B808-71ED1FC35B26}" dt="2024-12-03T14:39:57.161" v="9" actId="20577"/>
          <ac:spMkLst>
            <pc:docMk/>
            <pc:sldMk cId="3998716028" sldId="257"/>
            <ac:spMk id="2" creationId="{00000000-0000-0000-0000-000000000000}"/>
          </ac:spMkLst>
        </pc:spChg>
        <pc:spChg chg="mod">
          <ac:chgData name="Sudarshan Sigdel" userId="6bf3a536aad13f78" providerId="Windows Live" clId="Web-{F650F450-9015-47E9-B808-71ED1FC35B26}" dt="2024-12-03T14:39:53.739" v="8" actId="20577"/>
          <ac:spMkLst>
            <pc:docMk/>
            <pc:sldMk cId="3998716028" sldId="257"/>
            <ac:spMk id="3" creationId="{00000000-0000-0000-0000-000000000000}"/>
          </ac:spMkLst>
        </pc:spChg>
      </pc:sldChg>
      <pc:sldChg chg="addSp delSp modSp del mod setClrOvrMap">
        <pc:chgData name="Sudarshan Sigdel" userId="6bf3a536aad13f78" providerId="Windows Live" clId="Web-{F650F450-9015-47E9-B808-71ED1FC35B26}" dt="2024-12-03T14:58:16.233" v="138"/>
        <pc:sldMkLst>
          <pc:docMk/>
          <pc:sldMk cId="3847864942" sldId="258"/>
        </pc:sldMkLst>
        <pc:spChg chg="del mod">
          <ac:chgData name="Sudarshan Sigdel" userId="6bf3a536aad13f78" providerId="Windows Live" clId="Web-{F650F450-9015-47E9-B808-71ED1FC35B26}" dt="2024-12-03T14:42:58.053" v="16"/>
          <ac:spMkLst>
            <pc:docMk/>
            <pc:sldMk cId="3847864942" sldId="258"/>
            <ac:spMk id="2" creationId="{00000000-0000-0000-0000-000000000000}"/>
          </ac:spMkLst>
        </pc:spChg>
        <pc:spChg chg="mod">
          <ac:chgData name="Sudarshan Sigdel" userId="6bf3a536aad13f78" providerId="Windows Live" clId="Web-{F650F450-9015-47E9-B808-71ED1FC35B26}" dt="2024-12-03T14:43:01.366" v="17" actId="14100"/>
          <ac:spMkLst>
            <pc:docMk/>
            <pc:sldMk cId="3847864942" sldId="258"/>
            <ac:spMk id="3" creationId="{00000000-0000-0000-0000-000000000000}"/>
          </ac:spMkLst>
        </pc:spChg>
        <pc:spChg chg="add mod">
          <ac:chgData name="Sudarshan Sigdel" userId="6bf3a536aad13f78" providerId="Windows Live" clId="Web-{F650F450-9015-47E9-B808-71ED1FC35B26}" dt="2024-12-03T14:42:58.053" v="16"/>
          <ac:spMkLst>
            <pc:docMk/>
            <pc:sldMk cId="3847864942" sldId="258"/>
            <ac:spMk id="6" creationId="{F8D9E225-298F-F11E-B697-4420B74B0513}"/>
          </ac:spMkLst>
        </pc:spChg>
        <pc:spChg chg="del">
          <ac:chgData name="Sudarshan Sigdel" userId="6bf3a536aad13f78" providerId="Windows Live" clId="Web-{F650F450-9015-47E9-B808-71ED1FC35B26}" dt="2024-12-03T14:41:03.193" v="12"/>
          <ac:spMkLst>
            <pc:docMk/>
            <pc:sldMk cId="3847864942" sldId="258"/>
            <ac:spMk id="9" creationId="{9228552E-C8B1-4A80-8448-0787CE0FC704}"/>
          </ac:spMkLst>
        </pc:spChg>
        <pc:spChg chg="add">
          <ac:chgData name="Sudarshan Sigdel" userId="6bf3a536aad13f78" providerId="Windows Live" clId="Web-{F650F450-9015-47E9-B808-71ED1FC35B26}" dt="2024-12-03T14:41:03.193" v="12"/>
          <ac:spMkLst>
            <pc:docMk/>
            <pc:sldMk cId="3847864942" sldId="258"/>
            <ac:spMk id="14" creationId="{9AA72BD9-2C5A-4EDC-931F-5AA08EACA0F3}"/>
          </ac:spMkLst>
        </pc:spChg>
        <pc:spChg chg="add">
          <ac:chgData name="Sudarshan Sigdel" userId="6bf3a536aad13f78" providerId="Windows Live" clId="Web-{F650F450-9015-47E9-B808-71ED1FC35B26}" dt="2024-12-03T14:41:03.193" v="12"/>
          <ac:spMkLst>
            <pc:docMk/>
            <pc:sldMk cId="3847864942" sldId="258"/>
            <ac:spMk id="16" creationId="{DD3981AC-7B61-4947-BCF3-F7AA7FA385B9}"/>
          </ac:spMkLst>
        </pc:spChg>
        <pc:spChg chg="add">
          <ac:chgData name="Sudarshan Sigdel" userId="6bf3a536aad13f78" providerId="Windows Live" clId="Web-{F650F450-9015-47E9-B808-71ED1FC35B26}" dt="2024-12-03T14:41:03.193" v="12"/>
          <ac:spMkLst>
            <pc:docMk/>
            <pc:sldMk cId="3847864942" sldId="258"/>
            <ac:spMk id="18" creationId="{55D4142C-5077-457F-A6AD-3FECFDB39685}"/>
          </ac:spMkLst>
        </pc:spChg>
        <pc:spChg chg="add">
          <ac:chgData name="Sudarshan Sigdel" userId="6bf3a536aad13f78" providerId="Windows Live" clId="Web-{F650F450-9015-47E9-B808-71ED1FC35B26}" dt="2024-12-03T14:41:03.193" v="12"/>
          <ac:spMkLst>
            <pc:docMk/>
            <pc:sldMk cId="3847864942" sldId="258"/>
            <ac:spMk id="20" creationId="{7A5F0580-5EE9-419F-96EE-B6529EF6E7D0}"/>
          </ac:spMkLst>
        </pc:spChg>
        <pc:picChg chg="mod">
          <ac:chgData name="Sudarshan Sigdel" userId="6bf3a536aad13f78" providerId="Windows Live" clId="Web-{F650F450-9015-47E9-B808-71ED1FC35B26}" dt="2024-12-03T14:41:16.021" v="14" actId="1076"/>
          <ac:picMkLst>
            <pc:docMk/>
            <pc:sldMk cId="3847864942" sldId="258"/>
            <ac:picMk id="5" creationId="{7FBDE463-CA94-6221-A163-941F627BADC1}"/>
          </ac:picMkLst>
        </pc:picChg>
      </pc:sldChg>
      <pc:sldChg chg="del">
        <pc:chgData name="Sudarshan Sigdel" userId="6bf3a536aad13f78" providerId="Windows Live" clId="Web-{F650F450-9015-47E9-B808-71ED1FC35B26}" dt="2024-12-03T14:58:09.702" v="134"/>
        <pc:sldMkLst>
          <pc:docMk/>
          <pc:sldMk cId="307171549" sldId="259"/>
        </pc:sldMkLst>
      </pc:sldChg>
      <pc:sldChg chg="del">
        <pc:chgData name="Sudarshan Sigdel" userId="6bf3a536aad13f78" providerId="Windows Live" clId="Web-{F650F450-9015-47E9-B808-71ED1FC35B26}" dt="2024-12-03T14:58:11.624" v="135"/>
        <pc:sldMkLst>
          <pc:docMk/>
          <pc:sldMk cId="3878781794" sldId="260"/>
        </pc:sldMkLst>
      </pc:sldChg>
      <pc:sldChg chg="del">
        <pc:chgData name="Sudarshan Sigdel" userId="6bf3a536aad13f78" providerId="Windows Live" clId="Web-{F650F450-9015-47E9-B808-71ED1FC35B26}" dt="2024-12-03T14:58:12.874" v="136"/>
        <pc:sldMkLst>
          <pc:docMk/>
          <pc:sldMk cId="2595632488" sldId="261"/>
        </pc:sldMkLst>
      </pc:sldChg>
      <pc:sldChg chg="addSp delSp modSp del">
        <pc:chgData name="Sudarshan Sigdel" userId="6bf3a536aad13f78" providerId="Windows Live" clId="Web-{F650F450-9015-47E9-B808-71ED1FC35B26}" dt="2024-12-03T14:58:14.655" v="137"/>
        <pc:sldMkLst>
          <pc:docMk/>
          <pc:sldMk cId="2472224224" sldId="262"/>
        </pc:sldMkLst>
        <pc:spChg chg="mod">
          <ac:chgData name="Sudarshan Sigdel" userId="6bf3a536aad13f78" providerId="Windows Live" clId="Web-{F650F450-9015-47E9-B808-71ED1FC35B26}" dt="2024-12-03T14:40:33.505" v="11"/>
          <ac:spMkLst>
            <pc:docMk/>
            <pc:sldMk cId="2472224224" sldId="262"/>
            <ac:spMk id="2" creationId="{00000000-0000-0000-0000-000000000000}"/>
          </ac:spMkLst>
        </pc:spChg>
        <pc:spChg chg="mod">
          <ac:chgData name="Sudarshan Sigdel" userId="6bf3a536aad13f78" providerId="Windows Live" clId="Web-{F650F450-9015-47E9-B808-71ED1FC35B26}" dt="2024-12-03T14:40:33.505" v="11"/>
          <ac:spMkLst>
            <pc:docMk/>
            <pc:sldMk cId="2472224224" sldId="262"/>
            <ac:spMk id="3" creationId="{00000000-0000-0000-0000-000000000000}"/>
          </ac:spMkLst>
        </pc:spChg>
        <pc:spChg chg="del">
          <ac:chgData name="Sudarshan Sigdel" userId="6bf3a536aad13f78" providerId="Windows Live" clId="Web-{F650F450-9015-47E9-B808-71ED1FC35B26}" dt="2024-12-03T14:40:33.505" v="11"/>
          <ac:spMkLst>
            <pc:docMk/>
            <pc:sldMk cId="2472224224" sldId="262"/>
            <ac:spMk id="14" creationId="{21A75659-5A6F-4F77-9679-678A00B9D8DC}"/>
          </ac:spMkLst>
        </pc:spChg>
        <pc:spChg chg="del">
          <ac:chgData name="Sudarshan Sigdel" userId="6bf3a536aad13f78" providerId="Windows Live" clId="Web-{F650F450-9015-47E9-B808-71ED1FC35B26}" dt="2024-12-03T14:40:33.505" v="11"/>
          <ac:spMkLst>
            <pc:docMk/>
            <pc:sldMk cId="2472224224" sldId="262"/>
            <ac:spMk id="16" creationId="{E30A3A45-140E-431E-AED0-07EF836310B3}"/>
          </ac:spMkLst>
        </pc:spChg>
        <pc:spChg chg="del">
          <ac:chgData name="Sudarshan Sigdel" userId="6bf3a536aad13f78" providerId="Windows Live" clId="Web-{F650F450-9015-47E9-B808-71ED1FC35B26}" dt="2024-12-03T14:40:33.505" v="11"/>
          <ac:spMkLst>
            <pc:docMk/>
            <pc:sldMk cId="2472224224" sldId="262"/>
            <ac:spMk id="18" creationId="{55D4142C-5077-457F-A6AD-3FECFDB39685}"/>
          </ac:spMkLst>
        </pc:spChg>
        <pc:spChg chg="del">
          <ac:chgData name="Sudarshan Sigdel" userId="6bf3a536aad13f78" providerId="Windows Live" clId="Web-{F650F450-9015-47E9-B808-71ED1FC35B26}" dt="2024-12-03T14:40:33.505" v="11"/>
          <ac:spMkLst>
            <pc:docMk/>
            <pc:sldMk cId="2472224224" sldId="262"/>
            <ac:spMk id="20" creationId="{7A5F0580-5EE9-419F-96EE-B6529EF6E7D0}"/>
          </ac:spMkLst>
        </pc:spChg>
        <pc:spChg chg="add">
          <ac:chgData name="Sudarshan Sigdel" userId="6bf3a536aad13f78" providerId="Windows Live" clId="Web-{F650F450-9015-47E9-B808-71ED1FC35B26}" dt="2024-12-03T14:40:33.505" v="11"/>
          <ac:spMkLst>
            <pc:docMk/>
            <pc:sldMk cId="2472224224" sldId="262"/>
            <ac:spMk id="25" creationId="{9AA72BD9-2C5A-4EDC-931F-5AA08EACA0F3}"/>
          </ac:spMkLst>
        </pc:spChg>
        <pc:spChg chg="add">
          <ac:chgData name="Sudarshan Sigdel" userId="6bf3a536aad13f78" providerId="Windows Live" clId="Web-{F650F450-9015-47E9-B808-71ED1FC35B26}" dt="2024-12-03T14:40:33.505" v="11"/>
          <ac:spMkLst>
            <pc:docMk/>
            <pc:sldMk cId="2472224224" sldId="262"/>
            <ac:spMk id="27" creationId="{DD3981AC-7B61-4947-BCF3-F7AA7FA385B9}"/>
          </ac:spMkLst>
        </pc:spChg>
        <pc:spChg chg="add">
          <ac:chgData name="Sudarshan Sigdel" userId="6bf3a536aad13f78" providerId="Windows Live" clId="Web-{F650F450-9015-47E9-B808-71ED1FC35B26}" dt="2024-12-03T14:40:33.505" v="11"/>
          <ac:spMkLst>
            <pc:docMk/>
            <pc:sldMk cId="2472224224" sldId="262"/>
            <ac:spMk id="29" creationId="{55D4142C-5077-457F-A6AD-3FECFDB39685}"/>
          </ac:spMkLst>
        </pc:spChg>
        <pc:spChg chg="add">
          <ac:chgData name="Sudarshan Sigdel" userId="6bf3a536aad13f78" providerId="Windows Live" clId="Web-{F650F450-9015-47E9-B808-71ED1FC35B26}" dt="2024-12-03T14:40:33.505" v="11"/>
          <ac:spMkLst>
            <pc:docMk/>
            <pc:sldMk cId="2472224224" sldId="262"/>
            <ac:spMk id="31" creationId="{7A5F0580-5EE9-419F-96EE-B6529EF6E7D0}"/>
          </ac:spMkLst>
        </pc:spChg>
      </pc:sldChg>
      <pc:sldChg chg="addSp delSp modSp new mod modTransition setBg">
        <pc:chgData name="Sudarshan Sigdel" userId="6bf3a536aad13f78" providerId="Windows Live" clId="Web-{F650F450-9015-47E9-B808-71ED1FC35B26}" dt="2024-12-03T15:10:50.756" v="394"/>
        <pc:sldMkLst>
          <pc:docMk/>
          <pc:sldMk cId="4236334695" sldId="263"/>
        </pc:sldMkLst>
        <pc:spChg chg="mod">
          <ac:chgData name="Sudarshan Sigdel" userId="6bf3a536aad13f78" providerId="Windows Live" clId="Web-{F650F450-9015-47E9-B808-71ED1FC35B26}" dt="2024-12-03T15:01:56.079" v="215" actId="1076"/>
          <ac:spMkLst>
            <pc:docMk/>
            <pc:sldMk cId="4236334695" sldId="263"/>
            <ac:spMk id="2" creationId="{CA5672CC-26BD-1E61-3375-427A85A8C1CA}"/>
          </ac:spMkLst>
        </pc:spChg>
        <pc:spChg chg="mod">
          <ac:chgData name="Sudarshan Sigdel" userId="6bf3a536aad13f78" providerId="Windows Live" clId="Web-{F650F450-9015-47E9-B808-71ED1FC35B26}" dt="2024-12-03T15:09:34.911" v="376" actId="20577"/>
          <ac:spMkLst>
            <pc:docMk/>
            <pc:sldMk cId="4236334695" sldId="263"/>
            <ac:spMk id="3" creationId="{0C375DE4-E0D5-E4E6-E0D4-E6F0C784C4B3}"/>
          </ac:spMkLst>
        </pc:spChg>
        <pc:spChg chg="add mod">
          <ac:chgData name="Sudarshan Sigdel" userId="6bf3a536aad13f78" providerId="Windows Live" clId="Web-{F650F450-9015-47E9-B808-71ED1FC35B26}" dt="2024-12-03T15:10:27.631" v="393" actId="20577"/>
          <ac:spMkLst>
            <pc:docMk/>
            <pc:sldMk cId="4236334695" sldId="263"/>
            <ac:spMk id="4" creationId="{2A4BB686-9652-2121-B358-5C5A23B6937F}"/>
          </ac:spMkLst>
        </pc:spChg>
        <pc:spChg chg="add">
          <ac:chgData name="Sudarshan Sigdel" userId="6bf3a536aad13f78" providerId="Windows Live" clId="Web-{F650F450-9015-47E9-B808-71ED1FC35B26}" dt="2024-12-03T15:00:48.328" v="208"/>
          <ac:spMkLst>
            <pc:docMk/>
            <pc:sldMk cId="4236334695" sldId="263"/>
            <ac:spMk id="13" creationId="{DAF1966E-FD40-4A4A-B61B-C4DF7FA05F06}"/>
          </ac:spMkLst>
        </pc:spChg>
        <pc:spChg chg="add">
          <ac:chgData name="Sudarshan Sigdel" userId="6bf3a536aad13f78" providerId="Windows Live" clId="Web-{F650F450-9015-47E9-B808-71ED1FC35B26}" dt="2024-12-03T15:00:48.328" v="208"/>
          <ac:spMkLst>
            <pc:docMk/>
            <pc:sldMk cId="4236334695" sldId="263"/>
            <ac:spMk id="15" creationId="{047BFA19-D45E-416B-A404-7AF2F3F27017}"/>
          </ac:spMkLst>
        </pc:spChg>
        <pc:spChg chg="add">
          <ac:chgData name="Sudarshan Sigdel" userId="6bf3a536aad13f78" providerId="Windows Live" clId="Web-{F650F450-9015-47E9-B808-71ED1FC35B26}" dt="2024-12-03T15:00:48.328" v="208"/>
          <ac:spMkLst>
            <pc:docMk/>
            <pc:sldMk cId="4236334695" sldId="263"/>
            <ac:spMk id="17" creationId="{8E0105E7-23DB-4CF2-8258-FF47C7620F6E}"/>
          </ac:spMkLst>
        </pc:spChg>
        <pc:spChg chg="add">
          <ac:chgData name="Sudarshan Sigdel" userId="6bf3a536aad13f78" providerId="Windows Live" clId="Web-{F650F450-9015-47E9-B808-71ED1FC35B26}" dt="2024-12-03T15:00:48.328" v="208"/>
          <ac:spMkLst>
            <pc:docMk/>
            <pc:sldMk cId="4236334695" sldId="263"/>
            <ac:spMk id="19" creationId="{074B4F7D-14B2-478B-8BF5-01E4E0C5D263}"/>
          </ac:spMkLst>
        </pc:spChg>
        <pc:cxnChg chg="add del">
          <ac:chgData name="Sudarshan Sigdel" userId="6bf3a536aad13f78" providerId="Windows Live" clId="Web-{F650F450-9015-47E9-B808-71ED1FC35B26}" dt="2024-12-03T15:00:48.328" v="208"/>
          <ac:cxnSpMkLst>
            <pc:docMk/>
            <pc:sldMk cId="4236334695" sldId="263"/>
            <ac:cxnSpMk id="8" creationId="{00CD8E7C-C23B-A3B9-B18A-838AED877A40}"/>
          </ac:cxnSpMkLst>
        </pc:cxnChg>
      </pc:sldChg>
      <pc:sldChg chg="delSp modSp new modTransition">
        <pc:chgData name="Sudarshan Sigdel" userId="6bf3a536aad13f78" providerId="Windows Live" clId="Web-{F650F450-9015-47E9-B808-71ED1FC35B26}" dt="2024-12-03T15:10:53.881" v="396"/>
        <pc:sldMkLst>
          <pc:docMk/>
          <pc:sldMk cId="2653441513" sldId="264"/>
        </pc:sldMkLst>
        <pc:spChg chg="del">
          <ac:chgData name="Sudarshan Sigdel" userId="6bf3a536aad13f78" providerId="Windows Live" clId="Web-{F650F450-9015-47E9-B808-71ED1FC35B26}" dt="2024-12-03T14:58:36.780" v="144"/>
          <ac:spMkLst>
            <pc:docMk/>
            <pc:sldMk cId="2653441513" sldId="264"/>
            <ac:spMk id="2" creationId="{C4DADA61-8FD1-0489-E99B-CEDF7CA35693}"/>
          </ac:spMkLst>
        </pc:spChg>
        <pc:spChg chg="mod">
          <ac:chgData name="Sudarshan Sigdel" userId="6bf3a536aad13f78" providerId="Windows Live" clId="Web-{F650F450-9015-47E9-B808-71ED1FC35B26}" dt="2024-12-03T15:09:17.708" v="374" actId="20577"/>
          <ac:spMkLst>
            <pc:docMk/>
            <pc:sldMk cId="2653441513" sldId="264"/>
            <ac:spMk id="3" creationId="{80D21DB9-478C-7692-EA98-3FF3F95E17E0}"/>
          </ac:spMkLst>
        </pc:spChg>
      </pc:sldChg>
      <pc:sldChg chg="addSp delSp modSp new del mod setBg">
        <pc:chgData name="Sudarshan Sigdel" userId="6bf3a536aad13f78" providerId="Windows Live" clId="Web-{F650F450-9015-47E9-B808-71ED1FC35B26}" dt="2024-12-03T14:58:02.577" v="133"/>
        <pc:sldMkLst>
          <pc:docMk/>
          <pc:sldMk cId="994408387" sldId="265"/>
        </pc:sldMkLst>
        <pc:spChg chg="del">
          <ac:chgData name="Sudarshan Sigdel" userId="6bf3a536aad13f78" providerId="Windows Live" clId="Web-{F650F450-9015-47E9-B808-71ED1FC35B26}" dt="2024-12-03T14:44:54.867" v="26"/>
          <ac:spMkLst>
            <pc:docMk/>
            <pc:sldMk cId="994408387" sldId="265"/>
            <ac:spMk id="2" creationId="{DDC3D31C-E349-5923-0847-EBF487CE09F8}"/>
          </ac:spMkLst>
        </pc:spChg>
        <pc:spChg chg="mod">
          <ac:chgData name="Sudarshan Sigdel" userId="6bf3a536aad13f78" providerId="Windows Live" clId="Web-{F650F450-9015-47E9-B808-71ED1FC35B26}" dt="2024-12-03T14:56:56.936" v="112" actId="20577"/>
          <ac:spMkLst>
            <pc:docMk/>
            <pc:sldMk cId="994408387" sldId="265"/>
            <ac:spMk id="3" creationId="{75529105-4077-4ECC-029E-A9051D356574}"/>
          </ac:spMkLst>
        </pc:spChg>
        <pc:spChg chg="add del">
          <ac:chgData name="Sudarshan Sigdel" userId="6bf3a536aad13f78" providerId="Windows Live" clId="Web-{F650F450-9015-47E9-B808-71ED1FC35B26}" dt="2024-12-03T14:50:42.620" v="93"/>
          <ac:spMkLst>
            <pc:docMk/>
            <pc:sldMk cId="994408387" sldId="265"/>
            <ac:spMk id="8" creationId="{EEBFA4C8-C301-60A7-C96E-E85360F5DFB4}"/>
          </ac:spMkLst>
        </pc:spChg>
        <pc:spChg chg="add del">
          <ac:chgData name="Sudarshan Sigdel" userId="6bf3a536aad13f78" providerId="Windows Live" clId="Web-{F650F450-9015-47E9-B808-71ED1FC35B26}" dt="2024-12-03T14:51:23.448" v="97"/>
          <ac:spMkLst>
            <pc:docMk/>
            <pc:sldMk cId="994408387" sldId="265"/>
            <ac:spMk id="18" creationId="{09588DA8-065E-4F6F-8EFD-43104AB2E0CF}"/>
          </ac:spMkLst>
        </pc:spChg>
        <pc:spChg chg="add del">
          <ac:chgData name="Sudarshan Sigdel" userId="6bf3a536aad13f78" providerId="Windows Live" clId="Web-{F650F450-9015-47E9-B808-71ED1FC35B26}" dt="2024-12-03T14:51:23.448" v="97"/>
          <ac:spMkLst>
            <pc:docMk/>
            <pc:sldMk cId="994408387" sldId="265"/>
            <ac:spMk id="20" creationId="{C4285719-470E-454C-AF62-8323075F1F5B}"/>
          </ac:spMkLst>
        </pc:spChg>
        <pc:spChg chg="add del">
          <ac:chgData name="Sudarshan Sigdel" userId="6bf3a536aad13f78" providerId="Windows Live" clId="Web-{F650F450-9015-47E9-B808-71ED1FC35B26}" dt="2024-12-03T14:51:23.448" v="97"/>
          <ac:spMkLst>
            <pc:docMk/>
            <pc:sldMk cId="994408387" sldId="265"/>
            <ac:spMk id="22" creationId="{CD9FE4EF-C4D8-49A0-B2FF-81D8DB7D8A24}"/>
          </ac:spMkLst>
        </pc:spChg>
        <pc:spChg chg="add del">
          <ac:chgData name="Sudarshan Sigdel" userId="6bf3a536aad13f78" providerId="Windows Live" clId="Web-{F650F450-9015-47E9-B808-71ED1FC35B26}" dt="2024-12-03T14:51:23.448" v="97"/>
          <ac:spMkLst>
            <pc:docMk/>
            <pc:sldMk cId="994408387" sldId="265"/>
            <ac:spMk id="24" creationId="{4300840D-0A0B-4512-BACA-B439D5B9C57C}"/>
          </ac:spMkLst>
        </pc:spChg>
        <pc:spChg chg="add del">
          <ac:chgData name="Sudarshan Sigdel" userId="6bf3a536aad13f78" providerId="Windows Live" clId="Web-{F650F450-9015-47E9-B808-71ED1FC35B26}" dt="2024-12-03T14:51:23.448" v="97"/>
          <ac:spMkLst>
            <pc:docMk/>
            <pc:sldMk cId="994408387" sldId="265"/>
            <ac:spMk id="26" creationId="{D2B78728-A580-49A7-84F9-6EF6F583ADE0}"/>
          </ac:spMkLst>
        </pc:spChg>
        <pc:spChg chg="add del">
          <ac:chgData name="Sudarshan Sigdel" userId="6bf3a536aad13f78" providerId="Windows Live" clId="Web-{F650F450-9015-47E9-B808-71ED1FC35B26}" dt="2024-12-03T14:51:23.448" v="97"/>
          <ac:spMkLst>
            <pc:docMk/>
            <pc:sldMk cId="994408387" sldId="265"/>
            <ac:spMk id="28" creationId="{38FAA1A1-D861-433F-88FA-1E9D6FD31D11}"/>
          </ac:spMkLst>
        </pc:spChg>
        <pc:spChg chg="add del">
          <ac:chgData name="Sudarshan Sigdel" userId="6bf3a536aad13f78" providerId="Windows Live" clId="Web-{F650F450-9015-47E9-B808-71ED1FC35B26}" dt="2024-12-03T14:51:23.448" v="97"/>
          <ac:spMkLst>
            <pc:docMk/>
            <pc:sldMk cId="994408387" sldId="265"/>
            <ac:spMk id="30" creationId="{8D71EDA1-87BF-4D5D-AB79-F346FD19278A}"/>
          </ac:spMkLst>
        </pc:spChg>
        <pc:grpChg chg="add del">
          <ac:chgData name="Sudarshan Sigdel" userId="6bf3a536aad13f78" providerId="Windows Live" clId="Web-{F650F450-9015-47E9-B808-71ED1FC35B26}" dt="2024-12-03T14:52:18.167" v="106"/>
          <ac:grpSpMkLst>
            <pc:docMk/>
            <pc:sldMk cId="994408387" sldId="265"/>
            <ac:grpSpMk id="35" creationId="{D8C13078-6EA8-39DE-7A9D-C7FC6EA43A32}"/>
          </ac:grpSpMkLst>
        </pc:grpChg>
        <pc:grpChg chg="add del">
          <ac:chgData name="Sudarshan Sigdel" userId="6bf3a536aad13f78" providerId="Windows Live" clId="Web-{F650F450-9015-47E9-B808-71ED1FC35B26}" dt="2024-12-03T14:52:18.167" v="106"/>
          <ac:grpSpMkLst>
            <pc:docMk/>
            <pc:sldMk cId="994408387" sldId="265"/>
            <ac:grpSpMk id="42" creationId="{62EF589D-1946-AC37-0BAA-9A9E3E5E71A7}"/>
          </ac:grpSpMkLst>
        </pc:grpChg>
        <pc:cxnChg chg="add del">
          <ac:chgData name="Sudarshan Sigdel" userId="6bf3a536aad13f78" providerId="Windows Live" clId="Web-{F650F450-9015-47E9-B808-71ED1FC35B26}" dt="2024-12-03T14:50:58.245" v="95"/>
          <ac:cxnSpMkLst>
            <pc:docMk/>
            <pc:sldMk cId="994408387" sldId="265"/>
            <ac:cxnSpMk id="13" creationId="{00CD8E7C-C23B-A3B9-B18A-838AED877A40}"/>
          </ac:cxnSpMkLst>
        </pc:cxnChg>
      </pc:sldChg>
      <pc:sldChg chg="delSp modSp new modTransition">
        <pc:chgData name="Sudarshan Sigdel" userId="6bf3a536aad13f78" providerId="Windows Live" clId="Web-{F650F450-9015-47E9-B808-71ED1FC35B26}" dt="2024-12-03T15:10:52.287" v="395"/>
        <pc:sldMkLst>
          <pc:docMk/>
          <pc:sldMk cId="1177170162" sldId="266"/>
        </pc:sldMkLst>
        <pc:spChg chg="del">
          <ac:chgData name="Sudarshan Sigdel" userId="6bf3a536aad13f78" providerId="Windows Live" clId="Web-{F650F450-9015-47E9-B808-71ED1FC35B26}" dt="2024-12-03T14:57:21.498" v="116"/>
          <ac:spMkLst>
            <pc:docMk/>
            <pc:sldMk cId="1177170162" sldId="266"/>
            <ac:spMk id="2" creationId="{56DFBB9F-4865-7091-72CC-88E931583E6C}"/>
          </ac:spMkLst>
        </pc:spChg>
        <pc:spChg chg="mod">
          <ac:chgData name="Sudarshan Sigdel" userId="6bf3a536aad13f78" providerId="Windows Live" clId="Web-{F650F450-9015-47E9-B808-71ED1FC35B26}" dt="2024-12-03T15:07:28.379" v="328" actId="20577"/>
          <ac:spMkLst>
            <pc:docMk/>
            <pc:sldMk cId="1177170162" sldId="266"/>
            <ac:spMk id="3" creationId="{52E11879-8FE1-522C-2065-0B60EC691B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3EA-1C11-4A8D-87C2-C29FDFD88E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B405-23B1-420B-A73A-4479349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7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3EA-1C11-4A8D-87C2-C29FDFD88E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B405-23B1-420B-A73A-4479349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3EA-1C11-4A8D-87C2-C29FDFD88E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B405-23B1-420B-A73A-4479349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84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3EA-1C11-4A8D-87C2-C29FDFD88E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B405-23B1-420B-A73A-4479349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3EA-1C11-4A8D-87C2-C29FDFD88E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B405-23B1-420B-A73A-4479349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3EA-1C11-4A8D-87C2-C29FDFD88E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B405-23B1-420B-A73A-4479349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3EA-1C11-4A8D-87C2-C29FDFD88E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B405-23B1-420B-A73A-4479349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8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3EA-1C11-4A8D-87C2-C29FDFD88E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B405-23B1-420B-A73A-4479349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47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3EA-1C11-4A8D-87C2-C29FDFD88E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B405-23B1-420B-A73A-4479349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3EA-1C11-4A8D-87C2-C29FDFD88E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B405-23B1-420B-A73A-4479349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3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3EA-1C11-4A8D-87C2-C29FDFD88E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B405-23B1-420B-A73A-4479349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6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A43EA-1C11-4A8D-87C2-C29FDFD88E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0B405-23B1-420B-A73A-4479349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9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A43EA-1C11-4A8D-87C2-C29FDFD88E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0B405-23B1-420B-A73A-447934917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27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672CC-26BD-1E61-3375-427A85A8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30" y="831948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JasmineUPC"/>
                <a:cs typeface="JasmineUPC"/>
              </a:rPr>
              <a:t>The Advantages of Object-Oriented Programming (OOP)</a:t>
            </a:r>
          </a:p>
          <a:p>
            <a:endParaRPr lang="en-US" sz="37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75DE4-E0D5-E4E6-E0D4-E6F0C784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030" y="2354943"/>
            <a:ext cx="10568666" cy="3822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>
                <a:latin typeface="FangSong"/>
                <a:ea typeface="STXinwei"/>
              </a:rPr>
              <a:t>Encapsulation </a:t>
            </a:r>
          </a:p>
          <a:p>
            <a:r>
              <a:rPr lang="en-US" sz="2400" b="1">
                <a:latin typeface="FangSong"/>
                <a:ea typeface="STXinwei"/>
              </a:rPr>
              <a:t>Abstraction</a:t>
            </a:r>
          </a:p>
          <a:p>
            <a:r>
              <a:rPr lang="en-US" sz="2400" b="1">
                <a:latin typeface="FangSong"/>
                <a:ea typeface="STXinwei"/>
              </a:rPr>
              <a:t>Inheritence</a:t>
            </a:r>
          </a:p>
          <a:p>
            <a:r>
              <a:rPr lang="en-US" sz="2400" b="1">
                <a:latin typeface="FangSong"/>
                <a:ea typeface="STXinwei"/>
              </a:rPr>
              <a:t>Polymorphism</a:t>
            </a:r>
          </a:p>
          <a:p>
            <a:r>
              <a:rPr lang="en-US" sz="2400" b="1">
                <a:latin typeface="FangSong"/>
                <a:ea typeface="STXinwei"/>
              </a:rPr>
              <a:t>Modularity</a:t>
            </a:r>
          </a:p>
          <a:p>
            <a:endParaRPr lang="en-US" sz="2200" b="1" dirty="0">
              <a:latin typeface="FangSong"/>
              <a:ea typeface="FangSong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BB686-9652-2121-B358-5C5A23B6937F}"/>
              </a:ext>
            </a:extLst>
          </p:cNvPr>
          <p:cNvSpPr txBox="1"/>
          <p:nvPr/>
        </p:nvSpPr>
        <p:spPr>
          <a:xfrm>
            <a:off x="8606692" y="6179038"/>
            <a:ext cx="34583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>
                <a:latin typeface="JasmineUPC"/>
                <a:ea typeface="Calibri"/>
                <a:cs typeface="Calibri"/>
              </a:rPr>
              <a:t>BY: Sudarshan Sigdel</a:t>
            </a:r>
            <a:endParaRPr lang="en-GB" sz="3200">
              <a:latin typeface="JasmineUPC"/>
              <a:cs typeface="JasmineUPC"/>
            </a:endParaRPr>
          </a:p>
        </p:txBody>
      </p:sp>
    </p:spTree>
    <p:extLst>
      <p:ext uri="{BB962C8B-B14F-4D97-AF65-F5344CB8AC3E}">
        <p14:creationId xmlns:p14="http://schemas.microsoft.com/office/powerpoint/2010/main" val="423633469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11879-8FE1-522C-2065-0B60EC691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17" y="8550"/>
            <a:ext cx="12166598" cy="685225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GB" sz="1500" b="1" dirty="0">
              <a:ea typeface="+mn-lt"/>
              <a:cs typeface="+mn-lt"/>
            </a:endParaRPr>
          </a:p>
          <a:p>
            <a:r>
              <a:rPr lang="en-US" sz="4300">
                <a:latin typeface="JasmineUPC"/>
                <a:ea typeface="+mn-lt"/>
                <a:cs typeface="Arial"/>
              </a:rPr>
              <a:t>Encapsulation</a:t>
            </a:r>
            <a:r>
              <a:rPr lang="en-US" sz="4300" dirty="0">
                <a:latin typeface="JasmineUPC"/>
                <a:ea typeface="+mn-lt"/>
                <a:cs typeface="Arial"/>
              </a:rPr>
              <a:t> </a:t>
            </a:r>
          </a:p>
          <a:p>
            <a:pPr>
              <a:lnSpc>
                <a:spcPct val="120000"/>
              </a:lnSpc>
            </a:pPr>
            <a:r>
              <a:rPr lang="en-US" sz="1900">
                <a:latin typeface="STXinwei"/>
                <a:ea typeface="+mn-lt"/>
                <a:cs typeface="Arial"/>
              </a:rPr>
              <a:t>Encapsulation refers to bundling the data (attributes) and methods (functions) that operate on the data into a single unit or class. It also hides the internal implementation details from the outside world. </a:t>
            </a:r>
          </a:p>
          <a:p>
            <a:pPr>
              <a:lnSpc>
                <a:spcPct val="170000"/>
              </a:lnSpc>
            </a:pPr>
            <a:r>
              <a:rPr lang="en-US" sz="2400" b="1">
                <a:latin typeface="FangSong"/>
                <a:ea typeface="+mn-lt"/>
                <a:cs typeface="Arial"/>
              </a:rPr>
              <a:t>Advantages</a:t>
            </a:r>
            <a:r>
              <a:rPr lang="en-US" sz="2400" b="1">
                <a:latin typeface="Arial"/>
                <a:ea typeface="+mn-lt"/>
                <a:cs typeface="Arial"/>
              </a:rPr>
              <a:t>: </a:t>
            </a:r>
            <a:r>
              <a:rPr lang="en-US" sz="1900">
                <a:latin typeface="STXinwei"/>
                <a:ea typeface="+mn-lt"/>
                <a:cs typeface="Arial"/>
              </a:rPr>
              <a:t>Data Hiding and Improved Maintenance </a:t>
            </a:r>
          </a:p>
          <a:p>
            <a:endParaRPr lang="en-GB" sz="1300" b="1" dirty="0">
              <a:ea typeface="+mn-lt"/>
              <a:cs typeface="+mn-lt"/>
            </a:endParaRPr>
          </a:p>
          <a:p>
            <a:endParaRPr lang="en-GB" sz="1500" b="1" dirty="0">
              <a:ea typeface="+mn-lt"/>
              <a:cs typeface="+mn-lt"/>
            </a:endParaRPr>
          </a:p>
          <a:p>
            <a:r>
              <a:rPr lang="en-GB" sz="4300">
                <a:latin typeface="JasmineUPC"/>
                <a:ea typeface="+mn-lt"/>
                <a:cs typeface="+mn-lt"/>
              </a:rPr>
              <a:t>Abstraction</a:t>
            </a:r>
            <a:endParaRPr lang="en-GB" sz="4300">
              <a:latin typeface="JasmineUPC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</a:pPr>
            <a:r>
              <a:rPr lang="en-GB" sz="1900" dirty="0">
                <a:latin typeface="STXinwei"/>
                <a:ea typeface="+mn-lt"/>
                <a:cs typeface="+mn-lt"/>
              </a:rPr>
              <a:t>Abstraction involves defining complex data structures and operations while hiding the implementation details. It </a:t>
            </a:r>
            <a:r>
              <a:rPr lang="en-GB" sz="1900">
                <a:latin typeface="STXinwei"/>
                <a:ea typeface="+mn-lt"/>
                <a:cs typeface="+mn-lt"/>
              </a:rPr>
              <a:t>provides a simplified view of an objects functionality.</a:t>
            </a:r>
            <a:endParaRPr lang="en-GB" sz="1900">
              <a:latin typeface="STXinwei"/>
              <a:ea typeface="Calibri"/>
              <a:cs typeface="Calibri"/>
            </a:endParaRPr>
          </a:p>
          <a:p>
            <a:pPr>
              <a:lnSpc>
                <a:spcPct val="170000"/>
              </a:lnSpc>
            </a:pPr>
            <a:r>
              <a:rPr lang="en-GB" sz="2200" b="1" dirty="0">
                <a:latin typeface="FangSong"/>
                <a:ea typeface="+mn-lt"/>
                <a:cs typeface="+mn-lt"/>
              </a:rPr>
              <a:t>Advantages</a:t>
            </a:r>
            <a:r>
              <a:rPr lang="en-GB" b="1" dirty="0">
                <a:ea typeface="+mn-lt"/>
                <a:cs typeface="+mn-lt"/>
              </a:rPr>
              <a:t>: </a:t>
            </a:r>
            <a:r>
              <a:rPr lang="en-GB" sz="1900">
                <a:latin typeface="STXinwei"/>
                <a:ea typeface="+mn-lt"/>
                <a:cs typeface="+mn-lt"/>
              </a:rPr>
              <a:t>Simplified Interface and Enhanced </a:t>
            </a:r>
            <a:r>
              <a:rPr lang="en-GB" sz="1900" dirty="0">
                <a:latin typeface="STXinwei"/>
                <a:ea typeface="+mn-lt"/>
                <a:cs typeface="+mn-lt"/>
              </a:rPr>
              <a:t>Focus </a:t>
            </a:r>
            <a:endParaRPr lang="en-GB" sz="1900">
              <a:latin typeface="STXinwei"/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  <a:p>
            <a:r>
              <a:rPr lang="en-GB" sz="4700" dirty="0">
                <a:latin typeface="JasmineUPC"/>
                <a:ea typeface="+mn-lt"/>
                <a:cs typeface="+mn-lt"/>
              </a:rPr>
              <a:t>Inheritance</a:t>
            </a:r>
            <a:endParaRPr lang="en-GB" sz="4700" dirty="0">
              <a:latin typeface="JasmineUPC"/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GB" sz="1900" dirty="0">
                <a:latin typeface="STXinwei"/>
                <a:ea typeface="+mn-lt"/>
                <a:cs typeface="+mn-lt"/>
              </a:rPr>
              <a:t>Inheritance allows one class (subclass) to inherit properties and methods from another class (superclass). This promotes code reuse and creates a </a:t>
            </a:r>
            <a:r>
              <a:rPr lang="en-GB" sz="1900">
                <a:latin typeface="STXinwei"/>
                <a:ea typeface="+mn-lt"/>
                <a:cs typeface="+mn-lt"/>
              </a:rPr>
              <a:t>hierarchical relationship between classes.</a:t>
            </a:r>
            <a:endParaRPr lang="en-GB" sz="1900">
              <a:latin typeface="STXinwei"/>
              <a:ea typeface="Calibri"/>
              <a:cs typeface="Calibri"/>
            </a:endParaRPr>
          </a:p>
          <a:p>
            <a:pPr>
              <a:lnSpc>
                <a:spcPct val="170000"/>
              </a:lnSpc>
            </a:pPr>
            <a:r>
              <a:rPr lang="en-GB" sz="2200" b="1" dirty="0">
                <a:latin typeface="FangSong"/>
                <a:ea typeface="+mn-lt"/>
                <a:cs typeface="+mn-lt"/>
              </a:rPr>
              <a:t>Advantages</a:t>
            </a:r>
            <a:r>
              <a:rPr lang="en-GB" b="1" dirty="0">
                <a:ea typeface="+mn-lt"/>
                <a:cs typeface="+mn-lt"/>
              </a:rPr>
              <a:t>: </a:t>
            </a:r>
            <a:r>
              <a:rPr lang="en-GB" sz="1900">
                <a:latin typeface="STXinwei"/>
                <a:ea typeface="STXinwei"/>
                <a:cs typeface="+mn-lt"/>
              </a:rPr>
              <a:t>Code Reuse and Extensibility</a:t>
            </a:r>
            <a:endParaRPr lang="en-GB" sz="1900">
              <a:latin typeface="STXinwei"/>
              <a:ea typeface="STXinwei"/>
              <a:cs typeface="Calibri"/>
            </a:endParaRPr>
          </a:p>
          <a:p>
            <a:pPr marL="0" indent="0">
              <a:buNone/>
            </a:pPr>
            <a:endParaRPr lang="en-GB" sz="1500" dirty="0">
              <a:latin typeface="STXinwe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17016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21DB9-478C-7692-EA98-3FF3F95E1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815" y="174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4000">
                <a:latin typeface="JasmineUPC"/>
                <a:cs typeface="Arial"/>
              </a:rPr>
              <a:t>Polymorphism</a:t>
            </a:r>
          </a:p>
          <a:p>
            <a:pPr>
              <a:lnSpc>
                <a:spcPct val="100000"/>
              </a:lnSpc>
            </a:pPr>
            <a:r>
              <a:rPr lang="en-GB" sz="1800">
                <a:latin typeface="STXinwei"/>
                <a:ea typeface="STXinwei"/>
                <a:cs typeface="Arial"/>
              </a:rPr>
              <a:t>Polymorphism allows objects of different classes to be treated as objects of a common superclass. It enables a single method or function to operate differently based on the object it is acting upon.</a:t>
            </a:r>
          </a:p>
          <a:p>
            <a:pPr>
              <a:lnSpc>
                <a:spcPct val="100000"/>
              </a:lnSpc>
            </a:pPr>
            <a:r>
              <a:rPr lang="en-GB" sz="2000" b="1">
                <a:latin typeface="FangSong"/>
                <a:ea typeface="FangSong"/>
                <a:cs typeface="Arial"/>
              </a:rPr>
              <a:t>Advantages</a:t>
            </a:r>
            <a:r>
              <a:rPr lang="en-GB" sz="1500" b="1">
                <a:latin typeface="Arial"/>
                <a:cs typeface="Arial"/>
              </a:rPr>
              <a:t>:</a:t>
            </a:r>
            <a:r>
              <a:rPr lang="en-GB" sz="1500" b="1" dirty="0">
                <a:latin typeface="Arial"/>
                <a:cs typeface="Arial"/>
              </a:rPr>
              <a:t> </a:t>
            </a:r>
            <a:r>
              <a:rPr lang="en-GB" sz="1800">
                <a:latin typeface="STXinwei"/>
                <a:ea typeface="STXinwei"/>
                <a:cs typeface="Arial"/>
              </a:rPr>
              <a:t>Flexibility and Code Reduction</a:t>
            </a:r>
          </a:p>
          <a:p>
            <a:pPr>
              <a:lnSpc>
                <a:spcPct val="100000"/>
              </a:lnSpc>
            </a:pPr>
            <a:endParaRPr lang="en-GB" sz="1500" dirty="0">
              <a:latin typeface="Arial"/>
              <a:cs typeface="Arial"/>
            </a:endParaRPr>
          </a:p>
          <a:p>
            <a:r>
              <a:rPr lang="en-GB" sz="4000">
                <a:latin typeface="JasmineUPC"/>
                <a:cs typeface="Arial"/>
              </a:rPr>
              <a:t>Modularity</a:t>
            </a:r>
          </a:p>
          <a:p>
            <a:pPr>
              <a:lnSpc>
                <a:spcPct val="100000"/>
              </a:lnSpc>
            </a:pPr>
            <a:r>
              <a:rPr lang="en-GB" sz="1800">
                <a:latin typeface="STXinwei"/>
                <a:ea typeface="STXinwei"/>
                <a:cs typeface="Arial"/>
              </a:rPr>
              <a:t>Modularity involves breaking down a program into separate, self-contained modules or classes. Each module performs a specific function and interacts with other modules through well-defined interfaces.</a:t>
            </a:r>
          </a:p>
          <a:p>
            <a:pPr>
              <a:lnSpc>
                <a:spcPct val="100000"/>
              </a:lnSpc>
            </a:pPr>
            <a:r>
              <a:rPr lang="en-GB" sz="2000" b="1">
                <a:latin typeface="FangSong"/>
                <a:ea typeface="FangSong"/>
                <a:cs typeface="Arial"/>
              </a:rPr>
              <a:t>Advantages</a:t>
            </a:r>
            <a:r>
              <a:rPr lang="en-GB" sz="1500" b="1">
                <a:latin typeface="Arial"/>
                <a:cs typeface="Arial"/>
              </a:rPr>
              <a:t>: </a:t>
            </a:r>
            <a:r>
              <a:rPr lang="en-GB" sz="1800">
                <a:latin typeface="STXinwei"/>
                <a:ea typeface="STXinwei"/>
                <a:cs typeface="Arial"/>
              </a:rPr>
              <a:t>Ease of Maintenance and Improved Organization</a:t>
            </a:r>
            <a:endParaRPr lang="en-GB" sz="1800" dirty="0">
              <a:latin typeface="STXinwei"/>
              <a:ea typeface="STXinwei"/>
              <a:cs typeface="Arial"/>
            </a:endParaRPr>
          </a:p>
          <a:p>
            <a:endParaRPr lang="en-GB" sz="1800" dirty="0">
              <a:latin typeface="STXinwei"/>
              <a:ea typeface="STXinwei"/>
              <a:cs typeface="Arial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4415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The Advantages of Object-Oriented Programming (OOP)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Advantages of Object-Oriented Programming (OOP)</dc:title>
  <dc:creator>swift3</dc:creator>
  <cp:lastModifiedBy>swift3</cp:lastModifiedBy>
  <cp:revision>188</cp:revision>
  <dcterms:created xsi:type="dcterms:W3CDTF">2024-12-01T14:30:02Z</dcterms:created>
  <dcterms:modified xsi:type="dcterms:W3CDTF">2024-12-03T15:11:01Z</dcterms:modified>
</cp:coreProperties>
</file>