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19FDF-2E72-4E2F-B31A-9086F363265A}" v="376" dt="2024-12-03T15:17:18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rahsan Sigdel" userId="f833fc1cc04a810d" providerId="Windows Live" clId="Web-{54C978BE-487F-4856-A1B9-64832C3A6851}"/>
    <pc:docChg chg="modSld">
      <pc:chgData name="SUdrahsan Sigdel" userId="f833fc1cc04a810d" providerId="Windows Live" clId="Web-{54C978BE-487F-4856-A1B9-64832C3A6851}" dt="2024-12-01T13:42:01.728" v="28"/>
      <pc:docMkLst>
        <pc:docMk/>
      </pc:docMkLst>
      <pc:sldChg chg="addSp modSp mod setBg setClrOvrMap">
        <pc:chgData name="SUdrahsan Sigdel" userId="f833fc1cc04a810d" providerId="Windows Live" clId="Web-{54C978BE-487F-4856-A1B9-64832C3A6851}" dt="2024-12-01T13:36:50.435" v="0"/>
        <pc:sldMkLst>
          <pc:docMk/>
          <pc:sldMk cId="659482994" sldId="256"/>
        </pc:sldMkLst>
        <pc:spChg chg="mod">
          <ac:chgData name="SUdrahsan Sigdel" userId="f833fc1cc04a810d" providerId="Windows Live" clId="Web-{54C978BE-487F-4856-A1B9-64832C3A6851}" dt="2024-12-01T13:36:50.435" v="0"/>
          <ac:spMkLst>
            <pc:docMk/>
            <pc:sldMk cId="659482994" sldId="256"/>
            <ac:spMk id="2" creationId="{00000000-0000-0000-0000-000000000000}"/>
          </ac:spMkLst>
        </pc:spChg>
        <pc:spChg chg="mod">
          <ac:chgData name="SUdrahsan Sigdel" userId="f833fc1cc04a810d" providerId="Windows Live" clId="Web-{54C978BE-487F-4856-A1B9-64832C3A6851}" dt="2024-12-01T13:36:50.435" v="0"/>
          <ac:spMkLst>
            <pc:docMk/>
            <pc:sldMk cId="659482994" sldId="256"/>
            <ac:spMk id="3" creationId="{00000000-0000-0000-0000-000000000000}"/>
          </ac:spMkLst>
        </pc:spChg>
        <pc:picChg chg="add">
          <ac:chgData name="SUdrahsan Sigdel" userId="f833fc1cc04a810d" providerId="Windows Live" clId="Web-{54C978BE-487F-4856-A1B9-64832C3A6851}" dt="2024-12-01T13:36:50.435" v="0"/>
          <ac:picMkLst>
            <pc:docMk/>
            <pc:sldMk cId="659482994" sldId="256"/>
            <ac:picMk id="5" creationId="{01DA4099-CEDD-3E21-AC8A-EE9C20446D03}"/>
          </ac:picMkLst>
        </pc:picChg>
      </pc:sldChg>
      <pc:sldChg chg="addSp delSp modSp mod setBg setClrOvrMap">
        <pc:chgData name="SUdrahsan Sigdel" userId="f833fc1cc04a810d" providerId="Windows Live" clId="Web-{54C978BE-487F-4856-A1B9-64832C3A6851}" dt="2024-12-01T13:37:32.733" v="2"/>
        <pc:sldMkLst>
          <pc:docMk/>
          <pc:sldMk cId="158756751" sldId="257"/>
        </pc:sldMkLst>
      </pc:sldChg>
      <pc:sldChg chg="addSp delSp modSp mod setBg setClrOvrMap">
        <pc:chgData name="SUdrahsan Sigdel" userId="f833fc1cc04a810d" providerId="Windows Live" clId="Web-{54C978BE-487F-4856-A1B9-64832C3A6851}" dt="2024-12-01T13:42:01.728" v="28"/>
        <pc:sldMkLst>
          <pc:docMk/>
          <pc:sldMk cId="2817066927" sldId="258"/>
        </pc:sldMkLst>
      </pc:sldChg>
      <pc:sldChg chg="addSp delSp modSp mod setBg setClrOvrMap">
        <pc:chgData name="SUdrahsan Sigdel" userId="f833fc1cc04a810d" providerId="Windows Live" clId="Web-{54C978BE-487F-4856-A1B9-64832C3A6851}" dt="2024-12-01T13:39:21.488" v="13"/>
        <pc:sldMkLst>
          <pc:docMk/>
          <pc:sldMk cId="793450241" sldId="259"/>
        </pc:sldMkLst>
        <pc:spChg chg="mod">
          <ac:chgData name="SUdrahsan Sigdel" userId="f833fc1cc04a810d" providerId="Windows Live" clId="Web-{54C978BE-487F-4856-A1B9-64832C3A6851}" dt="2024-12-01T13:39:21.488" v="13"/>
          <ac:spMkLst>
            <pc:docMk/>
            <pc:sldMk cId="793450241" sldId="259"/>
            <ac:spMk id="3" creationId="{00000000-0000-0000-0000-000000000000}"/>
          </ac:spMkLst>
        </pc:spChg>
      </pc:sldChg>
      <pc:sldChg chg="addSp delSp modSp mod setBg setClrOvrMap">
        <pc:chgData name="SUdrahsan Sigdel" userId="f833fc1cc04a810d" providerId="Windows Live" clId="Web-{54C978BE-487F-4856-A1B9-64832C3A6851}" dt="2024-12-01T13:39:38.223" v="18"/>
        <pc:sldMkLst>
          <pc:docMk/>
          <pc:sldMk cId="267991026" sldId="260"/>
        </pc:sldMkLst>
        <pc:spChg chg="mod">
          <ac:chgData name="SUdrahsan Sigdel" userId="f833fc1cc04a810d" providerId="Windows Live" clId="Web-{54C978BE-487F-4856-A1B9-64832C3A6851}" dt="2024-12-01T13:39:38.223" v="18"/>
          <ac:spMkLst>
            <pc:docMk/>
            <pc:sldMk cId="267991026" sldId="260"/>
            <ac:spMk id="3" creationId="{00000000-0000-0000-0000-000000000000}"/>
          </ac:spMkLst>
        </pc:spChg>
        <pc:picChg chg="add">
          <ac:chgData name="SUdrahsan Sigdel" userId="f833fc1cc04a810d" providerId="Windows Live" clId="Web-{54C978BE-487F-4856-A1B9-64832C3A6851}" dt="2024-12-01T13:39:38.223" v="18"/>
          <ac:picMkLst>
            <pc:docMk/>
            <pc:sldMk cId="267991026" sldId="260"/>
            <ac:picMk id="15" creationId="{05D688E2-62EF-1D63-FB5F-886CE5F424D9}"/>
          </ac:picMkLst>
        </pc:picChg>
      </pc:sldChg>
      <pc:sldChg chg="addSp delSp modSp mod setBg">
        <pc:chgData name="SUdrahsan Sigdel" userId="f833fc1cc04a810d" providerId="Windows Live" clId="Web-{54C978BE-487F-4856-A1B9-64832C3A6851}" dt="2024-12-01T13:40:15.458" v="21"/>
        <pc:sldMkLst>
          <pc:docMk/>
          <pc:sldMk cId="2781964014" sldId="261"/>
        </pc:sldMkLst>
      </pc:sldChg>
      <pc:sldChg chg="addSp modSp mod setBg">
        <pc:chgData name="SUdrahsan Sigdel" userId="f833fc1cc04a810d" providerId="Windows Live" clId="Web-{54C978BE-487F-4856-A1B9-64832C3A6851}" dt="2024-12-01T13:40:34.631" v="22"/>
        <pc:sldMkLst>
          <pc:docMk/>
          <pc:sldMk cId="4281111500" sldId="262"/>
        </pc:sldMkLst>
      </pc:sldChg>
      <pc:sldChg chg="addSp modSp mod setBg setClrOvrMap">
        <pc:chgData name="SUdrahsan Sigdel" userId="f833fc1cc04a810d" providerId="Windows Live" clId="Web-{54C978BE-487F-4856-A1B9-64832C3A6851}" dt="2024-12-01T13:41:15.867" v="23"/>
        <pc:sldMkLst>
          <pc:docMk/>
          <pc:sldMk cId="447704976" sldId="263"/>
        </pc:sldMkLst>
      </pc:sldChg>
      <pc:sldChg chg="addSp modSp mod setBg setClrOvrMap">
        <pc:chgData name="SUdrahsan Sigdel" userId="f833fc1cc04a810d" providerId="Windows Live" clId="Web-{54C978BE-487F-4856-A1B9-64832C3A6851}" dt="2024-12-01T13:41:21.117" v="24"/>
        <pc:sldMkLst>
          <pc:docMk/>
          <pc:sldMk cId="523089233" sldId="264"/>
        </pc:sldMkLst>
      </pc:sldChg>
      <pc:sldChg chg="addSp modSp mod setBg setClrOvrMap">
        <pc:chgData name="SUdrahsan Sigdel" userId="f833fc1cc04a810d" providerId="Windows Live" clId="Web-{54C978BE-487F-4856-A1B9-64832C3A6851}" dt="2024-12-01T13:41:28.883" v="25"/>
        <pc:sldMkLst>
          <pc:docMk/>
          <pc:sldMk cId="1687243695" sldId="265"/>
        </pc:sldMkLst>
        <pc:spChg chg="mod">
          <ac:chgData name="SUdrahsan Sigdel" userId="f833fc1cc04a810d" providerId="Windows Live" clId="Web-{54C978BE-487F-4856-A1B9-64832C3A6851}" dt="2024-12-01T13:41:28.883" v="25"/>
          <ac:spMkLst>
            <pc:docMk/>
            <pc:sldMk cId="1687243695" sldId="265"/>
            <ac:spMk id="3" creationId="{00000000-0000-0000-0000-000000000000}"/>
          </ac:spMkLst>
        </pc:spChg>
        <pc:picChg chg="add">
          <ac:chgData name="SUdrahsan Sigdel" userId="f833fc1cc04a810d" providerId="Windows Live" clId="Web-{54C978BE-487F-4856-A1B9-64832C3A6851}" dt="2024-12-01T13:41:28.883" v="25"/>
          <ac:picMkLst>
            <pc:docMk/>
            <pc:sldMk cId="1687243695" sldId="265"/>
            <ac:picMk id="5" creationId="{F6CD3DB5-9587-87DD-51CF-2D4B7FB4C7AC}"/>
          </ac:picMkLst>
        </pc:picChg>
      </pc:sldChg>
      <pc:sldChg chg="addSp modSp mod setBg setClrOvrMap">
        <pc:chgData name="SUdrahsan Sigdel" userId="f833fc1cc04a810d" providerId="Windows Live" clId="Web-{54C978BE-487F-4856-A1B9-64832C3A6851}" dt="2024-12-01T13:41:34.993" v="26"/>
        <pc:sldMkLst>
          <pc:docMk/>
          <pc:sldMk cId="3118516282" sldId="266"/>
        </pc:sldMkLst>
        <pc:spChg chg="mod">
          <ac:chgData name="SUdrahsan Sigdel" userId="f833fc1cc04a810d" providerId="Windows Live" clId="Web-{54C978BE-487F-4856-A1B9-64832C3A6851}" dt="2024-12-01T13:41:34.993" v="26"/>
          <ac:spMkLst>
            <pc:docMk/>
            <pc:sldMk cId="3118516282" sldId="266"/>
            <ac:spMk id="3" creationId="{00000000-0000-0000-0000-000000000000}"/>
          </ac:spMkLst>
        </pc:spChg>
        <pc:picChg chg="add">
          <ac:chgData name="SUdrahsan Sigdel" userId="f833fc1cc04a810d" providerId="Windows Live" clId="Web-{54C978BE-487F-4856-A1B9-64832C3A6851}" dt="2024-12-01T13:41:34.993" v="26"/>
          <ac:picMkLst>
            <pc:docMk/>
            <pc:sldMk cId="3118516282" sldId="266"/>
            <ac:picMk id="5" creationId="{894FB3EF-13FF-B08F-1CF1-A4777EF1382F}"/>
          </ac:picMkLst>
        </pc:picChg>
      </pc:sldChg>
      <pc:sldChg chg="addSp modSp mod setBg">
        <pc:chgData name="SUdrahsan Sigdel" userId="f833fc1cc04a810d" providerId="Windows Live" clId="Web-{54C978BE-487F-4856-A1B9-64832C3A6851}" dt="2024-12-01T13:41:50.368" v="27"/>
        <pc:sldMkLst>
          <pc:docMk/>
          <pc:sldMk cId="3365654752" sldId="267"/>
        </pc:sldMkLst>
      </pc:sldChg>
    </pc:docChg>
  </pc:docChgLst>
  <pc:docChgLst>
    <pc:chgData name="Sudarshan Sigdel" userId="6bf3a536aad13f78" providerId="Windows Live" clId="Web-{77619FDF-2E72-4E2F-B31A-9086F363265A}"/>
    <pc:docChg chg="addSld delSld modSld sldOrd">
      <pc:chgData name="Sudarshan Sigdel" userId="6bf3a536aad13f78" providerId="Windows Live" clId="Web-{77619FDF-2E72-4E2F-B31A-9086F363265A}" dt="2024-12-03T15:17:18.578" v="416"/>
      <pc:docMkLst>
        <pc:docMk/>
      </pc:docMkLst>
      <pc:sldChg chg="addSp delSp modSp mod modTransition setBg setClrOvrMap">
        <pc:chgData name="Sudarshan Sigdel" userId="6bf3a536aad13f78" providerId="Windows Live" clId="Web-{77619FDF-2E72-4E2F-B31A-9086F363265A}" dt="2024-12-03T14:37:39.525" v="398"/>
        <pc:sldMkLst>
          <pc:docMk/>
          <pc:sldMk cId="659482994" sldId="256"/>
        </pc:sldMkLst>
        <pc:spChg chg="mod">
          <ac:chgData name="Sudarshan Sigdel" userId="6bf3a536aad13f78" providerId="Windows Live" clId="Web-{77619FDF-2E72-4E2F-B31A-9086F363265A}" dt="2024-12-03T14:32:16.970" v="360" actId="20577"/>
          <ac:spMkLst>
            <pc:docMk/>
            <pc:sldMk cId="659482994" sldId="256"/>
            <ac:spMk id="2" creationId="{00000000-0000-0000-0000-000000000000}"/>
          </ac:spMkLst>
        </pc:spChg>
        <pc:spChg chg="mod">
          <ac:chgData name="Sudarshan Sigdel" userId="6bf3a536aad13f78" providerId="Windows Live" clId="Web-{77619FDF-2E72-4E2F-B31A-9086F363265A}" dt="2024-12-03T14:32:24.688" v="361" actId="20577"/>
          <ac:spMkLst>
            <pc:docMk/>
            <pc:sldMk cId="659482994" sldId="256"/>
            <ac:spMk id="3" creationId="{00000000-0000-0000-0000-000000000000}"/>
          </ac:spMkLst>
        </pc:spChg>
        <pc:spChg chg="add del">
          <ac:chgData name="Sudarshan Sigdel" userId="6bf3a536aad13f78" providerId="Windows Live" clId="Web-{77619FDF-2E72-4E2F-B31A-9086F363265A}" dt="2024-12-03T14:20:55.420" v="156"/>
          <ac:spMkLst>
            <pc:docMk/>
            <pc:sldMk cId="659482994" sldId="256"/>
            <ac:spMk id="9" creationId="{71B2258F-86CA-4D4D-8270-BC05FCDEBFB3}"/>
          </ac:spMkLst>
        </pc:spChg>
        <pc:spChg chg="add del">
          <ac:chgData name="Sudarshan Sigdel" userId="6bf3a536aad13f78" providerId="Windows Live" clId="Web-{77619FDF-2E72-4E2F-B31A-9086F363265A}" dt="2024-12-03T14:20:55.373" v="155"/>
          <ac:spMkLst>
            <pc:docMk/>
            <pc:sldMk cId="659482994" sldId="256"/>
            <ac:spMk id="14" creationId="{657F69E0-C4B0-4BEC-A689-4F8D877F05D4}"/>
          </ac:spMkLst>
        </pc:spChg>
        <pc:spChg chg="add del">
          <ac:chgData name="Sudarshan Sigdel" userId="6bf3a536aad13f78" providerId="Windows Live" clId="Web-{77619FDF-2E72-4E2F-B31A-9086F363265A}" dt="2024-12-03T14:20:55.373" v="155"/>
          <ac:spMkLst>
            <pc:docMk/>
            <pc:sldMk cId="659482994" sldId="256"/>
            <ac:spMk id="16" creationId="{9F6380B4-6A1C-481E-8408-B4E6C75B9B81}"/>
          </ac:spMkLst>
        </pc:spChg>
        <pc:spChg chg="add">
          <ac:chgData name="Sudarshan Sigdel" userId="6bf3a536aad13f78" providerId="Windows Live" clId="Web-{77619FDF-2E72-4E2F-B31A-9086F363265A}" dt="2024-12-03T14:20:55.420" v="156"/>
          <ac:spMkLst>
            <pc:docMk/>
            <pc:sldMk cId="659482994" sldId="256"/>
            <ac:spMk id="18" creationId="{AF2F604E-43BE-4DC3-B983-E071523364F8}"/>
          </ac:spMkLst>
        </pc:spChg>
        <pc:spChg chg="add">
          <ac:chgData name="Sudarshan Sigdel" userId="6bf3a536aad13f78" providerId="Windows Live" clId="Web-{77619FDF-2E72-4E2F-B31A-9086F363265A}" dt="2024-12-03T14:20:55.420" v="156"/>
          <ac:spMkLst>
            <pc:docMk/>
            <pc:sldMk cId="659482994" sldId="256"/>
            <ac:spMk id="19" creationId="{E91DC736-0EF8-4F87-9146-EBF1D2EE4D3D}"/>
          </ac:spMkLst>
        </pc:spChg>
        <pc:spChg chg="add">
          <ac:chgData name="Sudarshan Sigdel" userId="6bf3a536aad13f78" providerId="Windows Live" clId="Web-{77619FDF-2E72-4E2F-B31A-9086F363265A}" dt="2024-12-03T14:20:55.420" v="156"/>
          <ac:spMkLst>
            <pc:docMk/>
            <pc:sldMk cId="659482994" sldId="256"/>
            <ac:spMk id="20" creationId="{08C9B587-E65E-4B52-B37C-ABEBB6E87928}"/>
          </ac:spMkLst>
        </pc:spChg>
        <pc:spChg chg="add">
          <ac:chgData name="Sudarshan Sigdel" userId="6bf3a536aad13f78" providerId="Windows Live" clId="Web-{77619FDF-2E72-4E2F-B31A-9086F363265A}" dt="2024-12-03T14:20:55.420" v="156"/>
          <ac:spMkLst>
            <pc:docMk/>
            <pc:sldMk cId="659482994" sldId="256"/>
            <ac:spMk id="21" creationId="{097CD68E-23E3-4007-8847-CD0944C4F7BE}"/>
          </ac:spMkLst>
        </pc:spChg>
        <pc:picChg chg="mod">
          <ac:chgData name="Sudarshan Sigdel" userId="6bf3a536aad13f78" providerId="Windows Live" clId="Web-{77619FDF-2E72-4E2F-B31A-9086F363265A}" dt="2024-12-03T14:20:55.420" v="156"/>
          <ac:picMkLst>
            <pc:docMk/>
            <pc:sldMk cId="659482994" sldId="256"/>
            <ac:picMk id="5" creationId="{01DA4099-CEDD-3E21-AC8A-EE9C20446D03}"/>
          </ac:picMkLst>
        </pc:picChg>
      </pc:sldChg>
      <pc:sldChg chg="addSp delSp modSp del modTransition">
        <pc:chgData name="Sudarshan Sigdel" userId="6bf3a536aad13f78" providerId="Windows Live" clId="Web-{77619FDF-2E72-4E2F-B31A-9086F363265A}" dt="2024-12-03T14:39:15.887" v="409"/>
        <pc:sldMkLst>
          <pc:docMk/>
          <pc:sldMk cId="158756751" sldId="257"/>
        </pc:sldMkLst>
        <pc:spChg chg="mod">
          <ac:chgData name="Sudarshan Sigdel" userId="6bf3a536aad13f78" providerId="Windows Live" clId="Web-{77619FDF-2E72-4E2F-B31A-9086F363265A}" dt="2024-12-03T14:32:38.079" v="362" actId="20577"/>
          <ac:spMkLst>
            <pc:docMk/>
            <pc:sldMk cId="158756751" sldId="257"/>
            <ac:spMk id="2" creationId="{00000000-0000-0000-0000-000000000000}"/>
          </ac:spMkLst>
        </pc:spChg>
        <pc:spChg chg="mod">
          <ac:chgData name="Sudarshan Sigdel" userId="6bf3a536aad13f78" providerId="Windows Live" clId="Web-{77619FDF-2E72-4E2F-B31A-9086F363265A}" dt="2024-12-03T14:36:31.367" v="397" actId="20577"/>
          <ac:spMkLst>
            <pc:docMk/>
            <pc:sldMk cId="158756751" sldId="257"/>
            <ac:spMk id="3" creationId="{00000000-0000-0000-0000-000000000000}"/>
          </ac:spMkLst>
        </pc:spChg>
        <pc:spChg chg="del">
          <ac:chgData name="Sudarshan Sigdel" userId="6bf3a536aad13f78" providerId="Windows Live" clId="Web-{77619FDF-2E72-4E2F-B31A-9086F363265A}" dt="2024-12-03T14:29:52.543" v="276"/>
          <ac:spMkLst>
            <pc:docMk/>
            <pc:sldMk cId="158756751" sldId="257"/>
            <ac:spMk id="14" creationId="{362810D9-2C5A-477D-949C-C191895477F3}"/>
          </ac:spMkLst>
        </pc:spChg>
        <pc:spChg chg="del">
          <ac:chgData name="Sudarshan Sigdel" userId="6bf3a536aad13f78" providerId="Windows Live" clId="Web-{77619FDF-2E72-4E2F-B31A-9086F363265A}" dt="2024-12-03T14:29:52.543" v="276"/>
          <ac:spMkLst>
            <pc:docMk/>
            <pc:sldMk cId="158756751" sldId="257"/>
            <ac:spMk id="16" creationId="{081E4A58-353D-44AE-B2FC-2A74E2E400F7}"/>
          </ac:spMkLst>
        </pc:spChg>
        <pc:spChg chg="add">
          <ac:chgData name="Sudarshan Sigdel" userId="6bf3a536aad13f78" providerId="Windows Live" clId="Web-{77619FDF-2E72-4E2F-B31A-9086F363265A}" dt="2024-12-03T14:29:52.543" v="276"/>
          <ac:spMkLst>
            <pc:docMk/>
            <pc:sldMk cId="158756751" sldId="257"/>
            <ac:spMk id="21" creationId="{8FC9BE17-9A7B-462D-AE50-3D8777387304}"/>
          </ac:spMkLst>
        </pc:spChg>
        <pc:spChg chg="add">
          <ac:chgData name="Sudarshan Sigdel" userId="6bf3a536aad13f78" providerId="Windows Live" clId="Web-{77619FDF-2E72-4E2F-B31A-9086F363265A}" dt="2024-12-03T14:29:52.543" v="276"/>
          <ac:spMkLst>
            <pc:docMk/>
            <pc:sldMk cId="158756751" sldId="257"/>
            <ac:spMk id="23" creationId="{3EBE8569-6AEC-4B8C-8D53-2DE337CDBA65}"/>
          </ac:spMkLst>
        </pc:spChg>
        <pc:spChg chg="add">
          <ac:chgData name="Sudarshan Sigdel" userId="6bf3a536aad13f78" providerId="Windows Live" clId="Web-{77619FDF-2E72-4E2F-B31A-9086F363265A}" dt="2024-12-03T14:29:52.543" v="276"/>
          <ac:spMkLst>
            <pc:docMk/>
            <pc:sldMk cId="158756751" sldId="257"/>
            <ac:spMk id="25" creationId="{55D4142C-5077-457F-A6AD-3FECFDB39685}"/>
          </ac:spMkLst>
        </pc:spChg>
        <pc:spChg chg="add">
          <ac:chgData name="Sudarshan Sigdel" userId="6bf3a536aad13f78" providerId="Windows Live" clId="Web-{77619FDF-2E72-4E2F-B31A-9086F363265A}" dt="2024-12-03T14:29:52.543" v="276"/>
          <ac:spMkLst>
            <pc:docMk/>
            <pc:sldMk cId="158756751" sldId="257"/>
            <ac:spMk id="27" creationId="{7A5F0580-5EE9-419F-96EE-B6529EF6E7D0}"/>
          </ac:spMkLst>
        </pc:spChg>
        <pc:picChg chg="mod">
          <ac:chgData name="Sudarshan Sigdel" userId="6bf3a536aad13f78" providerId="Windows Live" clId="Web-{77619FDF-2E72-4E2F-B31A-9086F363265A}" dt="2024-12-03T14:29:52.543" v="276"/>
          <ac:picMkLst>
            <pc:docMk/>
            <pc:sldMk cId="158756751" sldId="257"/>
            <ac:picMk id="5" creationId="{465DAAA3-7CED-4363-E38C-BBD414E96B21}"/>
          </ac:picMkLst>
        </pc:picChg>
      </pc:sldChg>
      <pc:sldChg chg="del">
        <pc:chgData name="Sudarshan Sigdel" userId="6bf3a536aad13f78" providerId="Windows Live" clId="Web-{77619FDF-2E72-4E2F-B31A-9086F363265A}" dt="2024-12-03T14:10:03.027" v="35"/>
        <pc:sldMkLst>
          <pc:docMk/>
          <pc:sldMk cId="2817066927" sldId="258"/>
        </pc:sldMkLst>
      </pc:sldChg>
      <pc:sldChg chg="addSp delSp modSp mod modTransition setClrOvrMap">
        <pc:chgData name="Sudarshan Sigdel" userId="6bf3a536aad13f78" providerId="Windows Live" clId="Web-{77619FDF-2E72-4E2F-B31A-9086F363265A}" dt="2024-12-03T15:15:53.059" v="415" actId="20577"/>
        <pc:sldMkLst>
          <pc:docMk/>
          <pc:sldMk cId="793450241" sldId="259"/>
        </pc:sldMkLst>
        <pc:spChg chg="del mod">
          <ac:chgData name="Sudarshan Sigdel" userId="6bf3a536aad13f78" providerId="Windows Live" clId="Web-{77619FDF-2E72-4E2F-B31A-9086F363265A}" dt="2024-12-03T14:09:03.151" v="15"/>
          <ac:spMkLst>
            <pc:docMk/>
            <pc:sldMk cId="793450241" sldId="259"/>
            <ac:spMk id="2" creationId="{00000000-0000-0000-0000-000000000000}"/>
          </ac:spMkLst>
        </pc:spChg>
        <pc:spChg chg="mod">
          <ac:chgData name="Sudarshan Sigdel" userId="6bf3a536aad13f78" providerId="Windows Live" clId="Web-{77619FDF-2E72-4E2F-B31A-9086F363265A}" dt="2024-12-03T15:15:53.059" v="415" actId="20577"/>
          <ac:spMkLst>
            <pc:docMk/>
            <pc:sldMk cId="793450241" sldId="259"/>
            <ac:spMk id="3" creationId="{00000000-0000-0000-0000-000000000000}"/>
          </ac:spMkLst>
        </pc:spChg>
        <pc:spChg chg="del">
          <ac:chgData name="Sudarshan Sigdel" userId="6bf3a536aad13f78" providerId="Windows Live" clId="Web-{77619FDF-2E72-4E2F-B31A-9086F363265A}" dt="2024-12-03T14:21:29.436" v="157"/>
          <ac:spMkLst>
            <pc:docMk/>
            <pc:sldMk cId="793450241" sldId="259"/>
            <ac:spMk id="30" creationId="{9228552E-C8B1-4A80-8448-0787CE0FC704}"/>
          </ac:spMkLst>
        </pc:spChg>
        <pc:spChg chg="add">
          <ac:chgData name="Sudarshan Sigdel" userId="6bf3a536aad13f78" providerId="Windows Live" clId="Web-{77619FDF-2E72-4E2F-B31A-9086F363265A}" dt="2024-12-03T14:21:29.436" v="157"/>
          <ac:spMkLst>
            <pc:docMk/>
            <pc:sldMk cId="793450241" sldId="259"/>
            <ac:spMk id="36" creationId="{8FC9BE17-9A7B-462D-AE50-3D8777387304}"/>
          </ac:spMkLst>
        </pc:spChg>
        <pc:spChg chg="add">
          <ac:chgData name="Sudarshan Sigdel" userId="6bf3a536aad13f78" providerId="Windows Live" clId="Web-{77619FDF-2E72-4E2F-B31A-9086F363265A}" dt="2024-12-03T14:21:29.436" v="157"/>
          <ac:spMkLst>
            <pc:docMk/>
            <pc:sldMk cId="793450241" sldId="259"/>
            <ac:spMk id="38" creationId="{3EBE8569-6AEC-4B8C-8D53-2DE337CDBA65}"/>
          </ac:spMkLst>
        </pc:spChg>
        <pc:spChg chg="add">
          <ac:chgData name="Sudarshan Sigdel" userId="6bf3a536aad13f78" providerId="Windows Live" clId="Web-{77619FDF-2E72-4E2F-B31A-9086F363265A}" dt="2024-12-03T14:21:29.436" v="157"/>
          <ac:spMkLst>
            <pc:docMk/>
            <pc:sldMk cId="793450241" sldId="259"/>
            <ac:spMk id="40" creationId="{55D4142C-5077-457F-A6AD-3FECFDB39685}"/>
          </ac:spMkLst>
        </pc:spChg>
        <pc:spChg chg="add">
          <ac:chgData name="Sudarshan Sigdel" userId="6bf3a536aad13f78" providerId="Windows Live" clId="Web-{77619FDF-2E72-4E2F-B31A-9086F363265A}" dt="2024-12-03T14:21:29.436" v="157"/>
          <ac:spMkLst>
            <pc:docMk/>
            <pc:sldMk cId="793450241" sldId="259"/>
            <ac:spMk id="42" creationId="{7A5F0580-5EE9-419F-96EE-B6529EF6E7D0}"/>
          </ac:spMkLst>
        </pc:spChg>
        <pc:picChg chg="mod">
          <ac:chgData name="Sudarshan Sigdel" userId="6bf3a536aad13f78" providerId="Windows Live" clId="Web-{77619FDF-2E72-4E2F-B31A-9086F363265A}" dt="2024-12-03T14:21:29.436" v="157"/>
          <ac:picMkLst>
            <pc:docMk/>
            <pc:sldMk cId="793450241" sldId="259"/>
            <ac:picMk id="31" creationId="{ECF74DF7-51DD-A77D-D5F7-A9B7132A6D25}"/>
          </ac:picMkLst>
        </pc:picChg>
      </pc:sldChg>
      <pc:sldChg chg="addSp delSp modSp mod modTransition setClrOvrMap">
        <pc:chgData name="Sudarshan Sigdel" userId="6bf3a536aad13f78" providerId="Windows Live" clId="Web-{77619FDF-2E72-4E2F-B31A-9086F363265A}" dt="2024-12-03T15:12:46.927" v="411" actId="20577"/>
        <pc:sldMkLst>
          <pc:docMk/>
          <pc:sldMk cId="267991026" sldId="260"/>
        </pc:sldMkLst>
        <pc:spChg chg="del mod">
          <ac:chgData name="Sudarshan Sigdel" userId="6bf3a536aad13f78" providerId="Windows Live" clId="Web-{77619FDF-2E72-4E2F-B31A-9086F363265A}" dt="2024-12-03T14:10:29.997" v="38"/>
          <ac:spMkLst>
            <pc:docMk/>
            <pc:sldMk cId="267991026" sldId="260"/>
            <ac:spMk id="2" creationId="{00000000-0000-0000-0000-000000000000}"/>
          </ac:spMkLst>
        </pc:spChg>
        <pc:spChg chg="mod">
          <ac:chgData name="Sudarshan Sigdel" userId="6bf3a536aad13f78" providerId="Windows Live" clId="Web-{77619FDF-2E72-4E2F-B31A-9086F363265A}" dt="2024-12-03T15:12:46.927" v="411" actId="20577"/>
          <ac:spMkLst>
            <pc:docMk/>
            <pc:sldMk cId="267991026" sldId="260"/>
            <ac:spMk id="3" creationId="{00000000-0000-0000-0000-000000000000}"/>
          </ac:spMkLst>
        </pc:spChg>
        <pc:spChg chg="add del">
          <ac:chgData name="Sudarshan Sigdel" userId="6bf3a536aad13f78" providerId="Windows Live" clId="Web-{77619FDF-2E72-4E2F-B31A-9086F363265A}" dt="2024-12-03T14:21:45.359" v="160"/>
          <ac:spMkLst>
            <pc:docMk/>
            <pc:sldMk cId="267991026" sldId="260"/>
            <ac:spMk id="14" creationId="{9228552E-C8B1-4A80-8448-0787CE0FC704}"/>
          </ac:spMkLst>
        </pc:spChg>
        <pc:spChg chg="add del">
          <ac:chgData name="Sudarshan Sigdel" userId="6bf3a536aad13f78" providerId="Windows Live" clId="Web-{77619FDF-2E72-4E2F-B31A-9086F363265A}" dt="2024-12-03T14:21:45.343" v="159"/>
          <ac:spMkLst>
            <pc:docMk/>
            <pc:sldMk cId="267991026" sldId="260"/>
            <ac:spMk id="20" creationId="{04812C46-200A-4DEB-A05E-3ED6C68C2387}"/>
          </ac:spMkLst>
        </pc:spChg>
        <pc:spChg chg="add del">
          <ac:chgData name="Sudarshan Sigdel" userId="6bf3a536aad13f78" providerId="Windows Live" clId="Web-{77619FDF-2E72-4E2F-B31A-9086F363265A}" dt="2024-12-03T14:21:45.343" v="159"/>
          <ac:spMkLst>
            <pc:docMk/>
            <pc:sldMk cId="267991026" sldId="260"/>
            <ac:spMk id="22" creationId="{D1EA859B-E555-4109-94F3-6700E046E008}"/>
          </ac:spMkLst>
        </pc:spChg>
        <pc:spChg chg="add del">
          <ac:chgData name="Sudarshan Sigdel" userId="6bf3a536aad13f78" providerId="Windows Live" clId="Web-{77619FDF-2E72-4E2F-B31A-9086F363265A}" dt="2024-12-03T14:22:03.437" v="163"/>
          <ac:spMkLst>
            <pc:docMk/>
            <pc:sldMk cId="267991026" sldId="260"/>
            <ac:spMk id="24" creationId="{55D4142C-5077-457F-A6AD-3FECFDB39685}"/>
          </ac:spMkLst>
        </pc:spChg>
        <pc:spChg chg="add del">
          <ac:chgData name="Sudarshan Sigdel" userId="6bf3a536aad13f78" providerId="Windows Live" clId="Web-{77619FDF-2E72-4E2F-B31A-9086F363265A}" dt="2024-12-03T14:22:03.437" v="163"/>
          <ac:spMkLst>
            <pc:docMk/>
            <pc:sldMk cId="267991026" sldId="260"/>
            <ac:spMk id="25" creationId="{8FC9BE17-9A7B-462D-AE50-3D8777387304}"/>
          </ac:spMkLst>
        </pc:spChg>
        <pc:spChg chg="add del">
          <ac:chgData name="Sudarshan Sigdel" userId="6bf3a536aad13f78" providerId="Windows Live" clId="Web-{77619FDF-2E72-4E2F-B31A-9086F363265A}" dt="2024-12-03T14:22:03.437" v="163"/>
          <ac:spMkLst>
            <pc:docMk/>
            <pc:sldMk cId="267991026" sldId="260"/>
            <ac:spMk id="26" creationId="{7A5F0580-5EE9-419F-96EE-B6529EF6E7D0}"/>
          </ac:spMkLst>
        </pc:spChg>
        <pc:spChg chg="add del">
          <ac:chgData name="Sudarshan Sigdel" userId="6bf3a536aad13f78" providerId="Windows Live" clId="Web-{77619FDF-2E72-4E2F-B31A-9086F363265A}" dt="2024-12-03T14:22:03.437" v="163"/>
          <ac:spMkLst>
            <pc:docMk/>
            <pc:sldMk cId="267991026" sldId="260"/>
            <ac:spMk id="27" creationId="{3EBE8569-6AEC-4B8C-8D53-2DE337CDBA65}"/>
          </ac:spMkLst>
        </pc:spChg>
        <pc:spChg chg="add del">
          <ac:chgData name="Sudarshan Sigdel" userId="6bf3a536aad13f78" providerId="Windows Live" clId="Web-{77619FDF-2E72-4E2F-B31A-9086F363265A}" dt="2024-12-03T14:22:03.437" v="162"/>
          <ac:spMkLst>
            <pc:docMk/>
            <pc:sldMk cId="267991026" sldId="260"/>
            <ac:spMk id="32" creationId="{6B5E2835-4E47-45B3-9CFE-732FF7B05472}"/>
          </ac:spMkLst>
        </pc:spChg>
        <pc:spChg chg="add del">
          <ac:chgData name="Sudarshan Sigdel" userId="6bf3a536aad13f78" providerId="Windows Live" clId="Web-{77619FDF-2E72-4E2F-B31A-9086F363265A}" dt="2024-12-03T14:22:03.437" v="162"/>
          <ac:spMkLst>
            <pc:docMk/>
            <pc:sldMk cId="267991026" sldId="260"/>
            <ac:spMk id="34" creationId="{5B45AD5D-AA52-4F7B-9362-576A39AD9E09}"/>
          </ac:spMkLst>
        </pc:spChg>
        <pc:spChg chg="add del">
          <ac:chgData name="Sudarshan Sigdel" userId="6bf3a536aad13f78" providerId="Windows Live" clId="Web-{77619FDF-2E72-4E2F-B31A-9086F363265A}" dt="2024-12-03T14:22:03.437" v="162"/>
          <ac:spMkLst>
            <pc:docMk/>
            <pc:sldMk cId="267991026" sldId="260"/>
            <ac:spMk id="36" creationId="{AEDD7960-4866-4399-BEF6-DD1431AB4E34}"/>
          </ac:spMkLst>
        </pc:spChg>
        <pc:spChg chg="add del">
          <ac:chgData name="Sudarshan Sigdel" userId="6bf3a536aad13f78" providerId="Windows Live" clId="Web-{77619FDF-2E72-4E2F-B31A-9086F363265A}" dt="2024-12-03T14:22:03.437" v="162"/>
          <ac:spMkLst>
            <pc:docMk/>
            <pc:sldMk cId="267991026" sldId="260"/>
            <ac:spMk id="38" creationId="{55D4142C-5077-457F-A6AD-3FECFDB39685}"/>
          </ac:spMkLst>
        </pc:spChg>
        <pc:spChg chg="add del">
          <ac:chgData name="Sudarshan Sigdel" userId="6bf3a536aad13f78" providerId="Windows Live" clId="Web-{77619FDF-2E72-4E2F-B31A-9086F363265A}" dt="2024-12-03T14:22:03.437" v="162"/>
          <ac:spMkLst>
            <pc:docMk/>
            <pc:sldMk cId="267991026" sldId="260"/>
            <ac:spMk id="40" creationId="{7A5F0580-5EE9-419F-96EE-B6529EF6E7D0}"/>
          </ac:spMkLst>
        </pc:spChg>
        <pc:spChg chg="add del">
          <ac:chgData name="Sudarshan Sigdel" userId="6bf3a536aad13f78" providerId="Windows Live" clId="Web-{77619FDF-2E72-4E2F-B31A-9086F363265A}" dt="2024-12-03T14:23:08.220" v="177"/>
          <ac:spMkLst>
            <pc:docMk/>
            <pc:sldMk cId="267991026" sldId="260"/>
            <ac:spMk id="42" creationId="{8FC9BE17-9A7B-462D-AE50-3D8777387304}"/>
          </ac:spMkLst>
        </pc:spChg>
        <pc:spChg chg="add del">
          <ac:chgData name="Sudarshan Sigdel" userId="6bf3a536aad13f78" providerId="Windows Live" clId="Web-{77619FDF-2E72-4E2F-B31A-9086F363265A}" dt="2024-12-03T14:23:08.220" v="177"/>
          <ac:spMkLst>
            <pc:docMk/>
            <pc:sldMk cId="267991026" sldId="260"/>
            <ac:spMk id="43" creationId="{3EBE8569-6AEC-4B8C-8D53-2DE337CDBA65}"/>
          </ac:spMkLst>
        </pc:spChg>
        <pc:spChg chg="add del">
          <ac:chgData name="Sudarshan Sigdel" userId="6bf3a536aad13f78" providerId="Windows Live" clId="Web-{77619FDF-2E72-4E2F-B31A-9086F363265A}" dt="2024-12-03T14:23:08.220" v="177"/>
          <ac:spMkLst>
            <pc:docMk/>
            <pc:sldMk cId="267991026" sldId="260"/>
            <ac:spMk id="44" creationId="{55D4142C-5077-457F-A6AD-3FECFDB39685}"/>
          </ac:spMkLst>
        </pc:spChg>
        <pc:spChg chg="add del">
          <ac:chgData name="Sudarshan Sigdel" userId="6bf3a536aad13f78" providerId="Windows Live" clId="Web-{77619FDF-2E72-4E2F-B31A-9086F363265A}" dt="2024-12-03T14:23:08.220" v="177"/>
          <ac:spMkLst>
            <pc:docMk/>
            <pc:sldMk cId="267991026" sldId="260"/>
            <ac:spMk id="45" creationId="{7A5F0580-5EE9-419F-96EE-B6529EF6E7D0}"/>
          </ac:spMkLst>
        </pc:spChg>
        <pc:spChg chg="add del">
          <ac:chgData name="Sudarshan Sigdel" userId="6bf3a536aad13f78" providerId="Windows Live" clId="Web-{77619FDF-2E72-4E2F-B31A-9086F363265A}" dt="2024-12-03T14:23:08.220" v="176"/>
          <ac:spMkLst>
            <pc:docMk/>
            <pc:sldMk cId="267991026" sldId="260"/>
            <ac:spMk id="50" creationId="{45D37F4E-DDB4-456B-97E0-9937730A039F}"/>
          </ac:spMkLst>
        </pc:spChg>
        <pc:spChg chg="add del">
          <ac:chgData name="Sudarshan Sigdel" userId="6bf3a536aad13f78" providerId="Windows Live" clId="Web-{77619FDF-2E72-4E2F-B31A-9086F363265A}" dt="2024-12-03T14:23:08.220" v="176"/>
          <ac:spMkLst>
            <pc:docMk/>
            <pc:sldMk cId="267991026" sldId="260"/>
            <ac:spMk id="52" creationId="{B2DD41CD-8F47-4F56-AD12-4E2FF7696987}"/>
          </ac:spMkLst>
        </pc:spChg>
        <pc:spChg chg="add">
          <ac:chgData name="Sudarshan Sigdel" userId="6bf3a536aad13f78" providerId="Windows Live" clId="Web-{77619FDF-2E72-4E2F-B31A-9086F363265A}" dt="2024-12-03T14:23:08.220" v="177"/>
          <ac:spMkLst>
            <pc:docMk/>
            <pc:sldMk cId="267991026" sldId="260"/>
            <ac:spMk id="54" creationId="{257363FD-7E77-4145-9483-331A807ADF0E}"/>
          </ac:spMkLst>
        </pc:spChg>
        <pc:picChg chg="mod ord">
          <ac:chgData name="Sudarshan Sigdel" userId="6bf3a536aad13f78" providerId="Windows Live" clId="Web-{77619FDF-2E72-4E2F-B31A-9086F363265A}" dt="2024-12-03T14:23:08.220" v="177"/>
          <ac:picMkLst>
            <pc:docMk/>
            <pc:sldMk cId="267991026" sldId="260"/>
            <ac:picMk id="15" creationId="{05D688E2-62EF-1D63-FB5F-886CE5F424D9}"/>
          </ac:picMkLst>
        </pc:picChg>
      </pc:sldChg>
      <pc:sldChg chg="addSp delSp modSp del">
        <pc:chgData name="Sudarshan Sigdel" userId="6bf3a536aad13f78" providerId="Windows Live" clId="Web-{77619FDF-2E72-4E2F-B31A-9086F363265A}" dt="2024-12-03T14:17:18.180" v="105"/>
        <pc:sldMkLst>
          <pc:docMk/>
          <pc:sldMk cId="2781964014" sldId="261"/>
        </pc:sldMkLst>
        <pc:spChg chg="del mod">
          <ac:chgData name="Sudarshan Sigdel" userId="6bf3a536aad13f78" providerId="Windows Live" clId="Web-{77619FDF-2E72-4E2F-B31A-9086F363265A}" dt="2024-12-03T14:13:02.376" v="68"/>
          <ac:spMkLst>
            <pc:docMk/>
            <pc:sldMk cId="2781964014" sldId="261"/>
            <ac:spMk id="2" creationId="{00000000-0000-0000-0000-000000000000}"/>
          </ac:spMkLst>
        </pc:spChg>
        <pc:spChg chg="mod">
          <ac:chgData name="Sudarshan Sigdel" userId="6bf3a536aad13f78" providerId="Windows Live" clId="Web-{77619FDF-2E72-4E2F-B31A-9086F363265A}" dt="2024-12-03T14:13:57.268" v="75" actId="20577"/>
          <ac:spMkLst>
            <pc:docMk/>
            <pc:sldMk cId="2781964014" sldId="261"/>
            <ac:spMk id="3" creationId="{00000000-0000-0000-0000-000000000000}"/>
          </ac:spMkLst>
        </pc:spChg>
        <pc:spChg chg="add del">
          <ac:chgData name="Sudarshan Sigdel" userId="6bf3a536aad13f78" providerId="Windows Live" clId="Web-{77619FDF-2E72-4E2F-B31A-9086F363265A}" dt="2024-12-03T14:14:49.097" v="77"/>
          <ac:spMkLst>
            <pc:docMk/>
            <pc:sldMk cId="2781964014" sldId="261"/>
            <ac:spMk id="14" creationId="{E8A8EAB8-D2FF-444D-B34B-7D32F106AD0E}"/>
          </ac:spMkLst>
        </pc:spChg>
      </pc:sldChg>
      <pc:sldChg chg="addSp delSp modSp del">
        <pc:chgData name="Sudarshan Sigdel" userId="6bf3a536aad13f78" providerId="Windows Live" clId="Web-{77619FDF-2E72-4E2F-B31A-9086F363265A}" dt="2024-12-03T14:17:16.898" v="104"/>
        <pc:sldMkLst>
          <pc:docMk/>
          <pc:sldMk cId="4281111500" sldId="262"/>
        </pc:sldMkLst>
        <pc:spChg chg="del mod">
          <ac:chgData name="Sudarshan Sigdel" userId="6bf3a536aad13f78" providerId="Windows Live" clId="Web-{77619FDF-2E72-4E2F-B31A-9086F363265A}" dt="2024-12-03T14:15:34.802" v="87"/>
          <ac:spMkLst>
            <pc:docMk/>
            <pc:sldMk cId="4281111500" sldId="262"/>
            <ac:spMk id="2" creationId="{00000000-0000-0000-0000-000000000000}"/>
          </ac:spMkLst>
        </pc:spChg>
        <pc:spChg chg="add del mod">
          <ac:chgData name="Sudarshan Sigdel" userId="6bf3a536aad13f78" providerId="Windows Live" clId="Web-{77619FDF-2E72-4E2F-B31A-9086F363265A}" dt="2024-12-03T14:16:27.303" v="98" actId="20577"/>
          <ac:spMkLst>
            <pc:docMk/>
            <pc:sldMk cId="4281111500" sldId="262"/>
            <ac:spMk id="3" creationId="{00000000-0000-0000-0000-000000000000}"/>
          </ac:spMkLst>
        </pc:spChg>
        <pc:spChg chg="add del mod">
          <ac:chgData name="Sudarshan Sigdel" userId="6bf3a536aad13f78" providerId="Windows Live" clId="Web-{77619FDF-2E72-4E2F-B31A-9086F363265A}" dt="2024-12-03T14:15:42.255" v="88"/>
          <ac:spMkLst>
            <pc:docMk/>
            <pc:sldMk cId="4281111500" sldId="262"/>
            <ac:spMk id="5" creationId="{DF1612B5-83BE-FDF9-6CE8-C2D1B3ACD60F}"/>
          </ac:spMkLst>
        </pc:spChg>
      </pc:sldChg>
      <pc:sldChg chg="del ord">
        <pc:chgData name="Sudarshan Sigdel" userId="6bf3a536aad13f78" providerId="Windows Live" clId="Web-{77619FDF-2E72-4E2F-B31A-9086F363265A}" dt="2024-12-03T14:20:25.138" v="151"/>
        <pc:sldMkLst>
          <pc:docMk/>
          <pc:sldMk cId="447704976" sldId="263"/>
        </pc:sldMkLst>
      </pc:sldChg>
      <pc:sldChg chg="del ord">
        <pc:chgData name="Sudarshan Sigdel" userId="6bf3a536aad13f78" providerId="Windows Live" clId="Web-{77619FDF-2E72-4E2F-B31A-9086F363265A}" dt="2024-12-03T14:20:27.528" v="152"/>
        <pc:sldMkLst>
          <pc:docMk/>
          <pc:sldMk cId="523089233" sldId="264"/>
        </pc:sldMkLst>
      </pc:sldChg>
      <pc:sldChg chg="addSp delSp modSp mod ord modTransition setClrOvrMap">
        <pc:chgData name="Sudarshan Sigdel" userId="6bf3a536aad13f78" providerId="Windows Live" clId="Web-{77619FDF-2E72-4E2F-B31A-9086F363265A}" dt="2024-12-03T14:38:32.573" v="408"/>
        <pc:sldMkLst>
          <pc:docMk/>
          <pc:sldMk cId="1687243695" sldId="265"/>
        </pc:sldMkLst>
        <pc:spChg chg="del mod">
          <ac:chgData name="Sudarshan Sigdel" userId="6bf3a536aad13f78" providerId="Windows Live" clId="Web-{77619FDF-2E72-4E2F-B31A-9086F363265A}" dt="2024-12-03T14:16:53.382" v="100"/>
          <ac:spMkLst>
            <pc:docMk/>
            <pc:sldMk cId="1687243695" sldId="265"/>
            <ac:spMk id="2" creationId="{00000000-0000-0000-0000-000000000000}"/>
          </ac:spMkLst>
        </pc:spChg>
        <pc:spChg chg="mod">
          <ac:chgData name="Sudarshan Sigdel" userId="6bf3a536aad13f78" providerId="Windows Live" clId="Web-{77619FDF-2E72-4E2F-B31A-9086F363265A}" dt="2024-12-03T14:35:37.631" v="388" actId="20577"/>
          <ac:spMkLst>
            <pc:docMk/>
            <pc:sldMk cId="1687243695" sldId="265"/>
            <ac:spMk id="3" creationId="{00000000-0000-0000-0000-000000000000}"/>
          </ac:spMkLst>
        </pc:spChg>
        <pc:spChg chg="del">
          <ac:chgData name="Sudarshan Sigdel" userId="6bf3a536aad13f78" providerId="Windows Live" clId="Web-{77619FDF-2E72-4E2F-B31A-9086F363265A}" dt="2024-12-03T14:23:59.206" v="179"/>
          <ac:spMkLst>
            <pc:docMk/>
            <pc:sldMk cId="1687243695" sldId="265"/>
            <ac:spMk id="9" creationId="{9228552E-C8B1-4A80-8448-0787CE0FC704}"/>
          </ac:spMkLst>
        </pc:spChg>
        <pc:spChg chg="add del">
          <ac:chgData name="Sudarshan Sigdel" userId="6bf3a536aad13f78" providerId="Windows Live" clId="Web-{77619FDF-2E72-4E2F-B31A-9086F363265A}" dt="2024-12-03T14:27:53.993" v="249"/>
          <ac:spMkLst>
            <pc:docMk/>
            <pc:sldMk cId="1687243695" sldId="265"/>
            <ac:spMk id="14" creationId="{7C432AFE-B3D2-4BFF-BF8F-96C27AFF1AC7}"/>
          </ac:spMkLst>
        </pc:spChg>
        <pc:spChg chg="add del">
          <ac:chgData name="Sudarshan Sigdel" userId="6bf3a536aad13f78" providerId="Windows Live" clId="Web-{77619FDF-2E72-4E2F-B31A-9086F363265A}" dt="2024-12-03T14:27:53.993" v="249"/>
          <ac:spMkLst>
            <pc:docMk/>
            <pc:sldMk cId="1687243695" sldId="265"/>
            <ac:spMk id="16" creationId="{AF2F604E-43BE-4DC3-B983-E071523364F8}"/>
          </ac:spMkLst>
        </pc:spChg>
        <pc:spChg chg="add del">
          <ac:chgData name="Sudarshan Sigdel" userId="6bf3a536aad13f78" providerId="Windows Live" clId="Web-{77619FDF-2E72-4E2F-B31A-9086F363265A}" dt="2024-12-03T14:24:06.315" v="180"/>
          <ac:spMkLst>
            <pc:docMk/>
            <pc:sldMk cId="1687243695" sldId="265"/>
            <ac:spMk id="18" creationId="{08C9B587-E65E-4B52-B37C-ABEBB6E87928}"/>
          </ac:spMkLst>
        </pc:spChg>
        <pc:spChg chg="add del">
          <ac:chgData name="Sudarshan Sigdel" userId="6bf3a536aad13f78" providerId="Windows Live" clId="Web-{77619FDF-2E72-4E2F-B31A-9086F363265A}" dt="2024-12-03T14:28:17.744" v="254"/>
          <ac:spMkLst>
            <pc:docMk/>
            <pc:sldMk cId="1687243695" sldId="265"/>
            <ac:spMk id="21" creationId="{8FC9BE17-9A7B-462D-AE50-3D8777387304}"/>
          </ac:spMkLst>
        </pc:spChg>
        <pc:spChg chg="add del">
          <ac:chgData name="Sudarshan Sigdel" userId="6bf3a536aad13f78" providerId="Windows Live" clId="Web-{77619FDF-2E72-4E2F-B31A-9086F363265A}" dt="2024-12-03T14:28:17.744" v="254"/>
          <ac:spMkLst>
            <pc:docMk/>
            <pc:sldMk cId="1687243695" sldId="265"/>
            <ac:spMk id="23" creationId="{3EBE8569-6AEC-4B8C-8D53-2DE337CDBA65}"/>
          </ac:spMkLst>
        </pc:spChg>
        <pc:spChg chg="add del">
          <ac:chgData name="Sudarshan Sigdel" userId="6bf3a536aad13f78" providerId="Windows Live" clId="Web-{77619FDF-2E72-4E2F-B31A-9086F363265A}" dt="2024-12-03T14:28:17.744" v="254"/>
          <ac:spMkLst>
            <pc:docMk/>
            <pc:sldMk cId="1687243695" sldId="265"/>
            <ac:spMk id="25" creationId="{55D4142C-5077-457F-A6AD-3FECFDB39685}"/>
          </ac:spMkLst>
        </pc:spChg>
        <pc:spChg chg="add del">
          <ac:chgData name="Sudarshan Sigdel" userId="6bf3a536aad13f78" providerId="Windows Live" clId="Web-{77619FDF-2E72-4E2F-B31A-9086F363265A}" dt="2024-12-03T14:28:17.744" v="254"/>
          <ac:spMkLst>
            <pc:docMk/>
            <pc:sldMk cId="1687243695" sldId="265"/>
            <ac:spMk id="27" creationId="{7A5F0580-5EE9-419F-96EE-B6529EF6E7D0}"/>
          </ac:spMkLst>
        </pc:spChg>
        <pc:spChg chg="add">
          <ac:chgData name="Sudarshan Sigdel" userId="6bf3a536aad13f78" providerId="Windows Live" clId="Web-{77619FDF-2E72-4E2F-B31A-9086F363265A}" dt="2024-12-03T14:28:17.744" v="254"/>
          <ac:spMkLst>
            <pc:docMk/>
            <pc:sldMk cId="1687243695" sldId="265"/>
            <ac:spMk id="32" creationId="{04812C46-200A-4DEB-A05E-3ED6C68C2387}"/>
          </ac:spMkLst>
        </pc:spChg>
        <pc:spChg chg="add">
          <ac:chgData name="Sudarshan Sigdel" userId="6bf3a536aad13f78" providerId="Windows Live" clId="Web-{77619FDF-2E72-4E2F-B31A-9086F363265A}" dt="2024-12-03T14:28:17.744" v="254"/>
          <ac:spMkLst>
            <pc:docMk/>
            <pc:sldMk cId="1687243695" sldId="265"/>
            <ac:spMk id="34" creationId="{D1EA859B-E555-4109-94F3-6700E046E008}"/>
          </ac:spMkLst>
        </pc:spChg>
        <pc:picChg chg="mod">
          <ac:chgData name="Sudarshan Sigdel" userId="6bf3a536aad13f78" providerId="Windows Live" clId="Web-{77619FDF-2E72-4E2F-B31A-9086F363265A}" dt="2024-12-03T14:28:17.744" v="254"/>
          <ac:picMkLst>
            <pc:docMk/>
            <pc:sldMk cId="1687243695" sldId="265"/>
            <ac:picMk id="5" creationId="{F6CD3DB5-9587-87DD-51CF-2D4B7FB4C7AC}"/>
          </ac:picMkLst>
        </pc:picChg>
      </pc:sldChg>
      <pc:sldChg chg="addSp delSp modSp mod modTransition setClrOvrMap">
        <pc:chgData name="Sudarshan Sigdel" userId="6bf3a536aad13f78" providerId="Windows Live" clId="Web-{77619FDF-2E72-4E2F-B31A-9086F363265A}" dt="2024-12-03T14:38:23.948" v="404"/>
        <pc:sldMkLst>
          <pc:docMk/>
          <pc:sldMk cId="3118516282" sldId="266"/>
        </pc:sldMkLst>
        <pc:spChg chg="del">
          <ac:chgData name="Sudarshan Sigdel" userId="6bf3a536aad13f78" providerId="Windows Live" clId="Web-{77619FDF-2E72-4E2F-B31A-9086F363265A}" dt="2024-12-03T14:18:37.823" v="128"/>
          <ac:spMkLst>
            <pc:docMk/>
            <pc:sldMk cId="3118516282" sldId="266"/>
            <ac:spMk id="2" creationId="{00000000-0000-0000-0000-000000000000}"/>
          </ac:spMkLst>
        </pc:spChg>
        <pc:spChg chg="mod">
          <ac:chgData name="Sudarshan Sigdel" userId="6bf3a536aad13f78" providerId="Windows Live" clId="Web-{77619FDF-2E72-4E2F-B31A-9086F363265A}" dt="2024-12-03T14:36:16.710" v="395" actId="20577"/>
          <ac:spMkLst>
            <pc:docMk/>
            <pc:sldMk cId="3118516282" sldId="266"/>
            <ac:spMk id="3" creationId="{00000000-0000-0000-0000-000000000000}"/>
          </ac:spMkLst>
        </pc:spChg>
        <pc:spChg chg="add del mod">
          <ac:chgData name="Sudarshan Sigdel" userId="6bf3a536aad13f78" providerId="Windows Live" clId="Web-{77619FDF-2E72-4E2F-B31A-9086F363265A}" dt="2024-12-03T14:18:51.463" v="132"/>
          <ac:spMkLst>
            <pc:docMk/>
            <pc:sldMk cId="3118516282" sldId="266"/>
            <ac:spMk id="6" creationId="{450D7B0F-9126-C15F-2AC3-6CB23B582547}"/>
          </ac:spMkLst>
        </pc:spChg>
        <pc:spChg chg="add del">
          <ac:chgData name="Sudarshan Sigdel" userId="6bf3a536aad13f78" providerId="Windows Live" clId="Web-{77619FDF-2E72-4E2F-B31A-9086F363265A}" dt="2024-12-03T14:18:45.291" v="131"/>
          <ac:spMkLst>
            <pc:docMk/>
            <pc:sldMk cId="3118516282" sldId="266"/>
            <ac:spMk id="7" creationId="{9796834C-E039-E557-9C09-A732712C78D0}"/>
          </ac:spMkLst>
        </pc:spChg>
        <pc:spChg chg="del">
          <ac:chgData name="Sudarshan Sigdel" userId="6bf3a536aad13f78" providerId="Windows Live" clId="Web-{77619FDF-2E72-4E2F-B31A-9086F363265A}" dt="2024-12-03T14:29:13.152" v="266"/>
          <ac:spMkLst>
            <pc:docMk/>
            <pc:sldMk cId="3118516282" sldId="266"/>
            <ac:spMk id="9" creationId="{9228552E-C8B1-4A80-8448-0787CE0FC704}"/>
          </ac:spMkLst>
        </pc:spChg>
        <pc:spChg chg="add">
          <ac:chgData name="Sudarshan Sigdel" userId="6bf3a536aad13f78" providerId="Windows Live" clId="Web-{77619FDF-2E72-4E2F-B31A-9086F363265A}" dt="2024-12-03T14:29:13.152" v="266"/>
          <ac:spMkLst>
            <pc:docMk/>
            <pc:sldMk cId="3118516282" sldId="266"/>
            <ac:spMk id="14" creationId="{04812C46-200A-4DEB-A05E-3ED6C68C2387}"/>
          </ac:spMkLst>
        </pc:spChg>
        <pc:spChg chg="add">
          <ac:chgData name="Sudarshan Sigdel" userId="6bf3a536aad13f78" providerId="Windows Live" clId="Web-{77619FDF-2E72-4E2F-B31A-9086F363265A}" dt="2024-12-03T14:29:13.152" v="266"/>
          <ac:spMkLst>
            <pc:docMk/>
            <pc:sldMk cId="3118516282" sldId="266"/>
            <ac:spMk id="16" creationId="{D1EA859B-E555-4109-94F3-6700E046E008}"/>
          </ac:spMkLst>
        </pc:spChg>
        <pc:picChg chg="mod">
          <ac:chgData name="Sudarshan Sigdel" userId="6bf3a536aad13f78" providerId="Windows Live" clId="Web-{77619FDF-2E72-4E2F-B31A-9086F363265A}" dt="2024-12-03T14:29:13.152" v="266"/>
          <ac:picMkLst>
            <pc:docMk/>
            <pc:sldMk cId="3118516282" sldId="266"/>
            <ac:picMk id="5" creationId="{894FB3EF-13FF-B08F-1CF1-A4777EF1382F}"/>
          </ac:picMkLst>
        </pc:picChg>
      </pc:sldChg>
      <pc:sldChg chg="del">
        <pc:chgData name="Sudarshan Sigdel" userId="6bf3a536aad13f78" providerId="Windows Live" clId="Web-{77619FDF-2E72-4E2F-B31A-9086F363265A}" dt="2024-12-03T14:20:29.700" v="153"/>
        <pc:sldMkLst>
          <pc:docMk/>
          <pc:sldMk cId="3365654752" sldId="267"/>
        </pc:sldMkLst>
      </pc:sldChg>
      <pc:sldChg chg="add replId">
        <pc:chgData name="Sudarshan Sigdel" userId="6bf3a536aad13f78" providerId="Windows Live" clId="Web-{77619FDF-2E72-4E2F-B31A-9086F363265A}" dt="2024-12-03T15:17:18.578" v="416"/>
        <pc:sldMkLst>
          <pc:docMk/>
          <pc:sldMk cId="345043126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4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6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25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7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0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A9A05-6D99-46BE-9904-813DD82E082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F268-DA61-4DBE-ACD8-BC6673EAD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01DA4099-CEDD-3E21-AC8A-EE9C2044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61" r="9089" b="47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6250" y="-733791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Trebuchet MS"/>
              </a:rPr>
              <a:t>Software Development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89441" y="3427076"/>
            <a:ext cx="4208974" cy="1891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2000">
              <a:ea typeface="Calibri"/>
              <a:cs typeface="Calibri"/>
            </a:endParaRPr>
          </a:p>
          <a:p>
            <a:pPr algn="l"/>
            <a:r>
              <a:rPr lang="en-US" sz="2000">
                <a:ea typeface="Calibri"/>
                <a:cs typeface="Calibri"/>
              </a:rPr>
              <a:t>                                   </a:t>
            </a:r>
          </a:p>
          <a:p>
            <a:pPr algn="l"/>
            <a:r>
              <a:rPr lang="en-US" sz="2000">
                <a:ea typeface="Calibri"/>
                <a:cs typeface="Calibri"/>
              </a:rPr>
              <a:t>                             </a:t>
            </a:r>
            <a:r>
              <a:rPr lang="en-US" sz="2000">
                <a:latin typeface="Aptos Narrow"/>
                <a:ea typeface="Calibri"/>
                <a:cs typeface="Calibri"/>
              </a:rPr>
              <a:t>BY: Sudarshan Sigdel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9482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Cubes connected with a red line">
            <a:extLst>
              <a:ext uri="{FF2B5EF4-FFF2-40B4-BE49-F238E27FC236}">
                <a16:creationId xmlns:a16="http://schemas.microsoft.com/office/drawing/2014/main" id="{ECF74DF7-51DD-A77D-D5F7-A9B7132A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152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36" y="896093"/>
            <a:ext cx="5842136" cy="506341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85750">
              <a:lnSpc>
                <a:spcPct val="160000"/>
              </a:lnSpc>
              <a:spcBef>
                <a:spcPct val="0"/>
              </a:spcBef>
            </a:pPr>
            <a:r>
              <a:rPr lang="en-US" sz="2000" b="1">
                <a:latin typeface="Trebuchet MS"/>
              </a:rPr>
              <a:t>Requirement Analysis</a:t>
            </a:r>
            <a:r>
              <a:rPr lang="en-US" sz="2000">
                <a:latin typeface="Trebuchet MS"/>
              </a:rPr>
              <a:t>:</a:t>
            </a:r>
            <a:endParaRPr lang="en-US" sz="2000">
              <a:latin typeface="Trebuchet MS"/>
              <a:ea typeface="Calibri"/>
              <a:cs typeface="Calibri"/>
            </a:endParaRPr>
          </a:p>
          <a:p>
            <a:pPr marL="285750">
              <a:lnSpc>
                <a:spcPct val="160000"/>
              </a:lnSpc>
              <a:spcBef>
                <a:spcPct val="0"/>
              </a:spcBef>
            </a:pPr>
            <a:r>
              <a:rPr lang="en-US" sz="1700">
                <a:latin typeface="STXinwei"/>
                <a:ea typeface="STXinwei"/>
              </a:rPr>
              <a:t>Gathering and understanding user needs and business requirements.</a:t>
            </a:r>
            <a:endParaRPr lang="en-US" sz="1700">
              <a:latin typeface="STXinwei"/>
              <a:ea typeface="STXinwei"/>
              <a:cs typeface="Calibri"/>
            </a:endParaRPr>
          </a:p>
          <a:p>
            <a:pPr marL="285750">
              <a:lnSpc>
                <a:spcPct val="160000"/>
              </a:lnSpc>
              <a:spcBef>
                <a:spcPct val="0"/>
              </a:spcBef>
            </a:pPr>
            <a:r>
              <a:rPr lang="en-US" sz="1700">
                <a:latin typeface="STXinwei"/>
                <a:ea typeface="STXinwei"/>
              </a:rPr>
              <a:t>Documenting functional and non-functional requirements.</a:t>
            </a:r>
            <a:endParaRPr lang="en-US" sz="1700">
              <a:latin typeface="STXinwei"/>
              <a:ea typeface="STXinwei"/>
              <a:cs typeface="Calibri"/>
            </a:endParaRPr>
          </a:p>
          <a:p>
            <a:pPr marL="285750">
              <a:lnSpc>
                <a:spcPct val="160000"/>
              </a:lnSpc>
              <a:spcBef>
                <a:spcPct val="0"/>
              </a:spcBef>
            </a:pPr>
            <a:endParaRPr lang="en-US" sz="1700">
              <a:latin typeface="STXinwei"/>
              <a:ea typeface="Calibri"/>
              <a:cs typeface="Calibri"/>
            </a:endParaRPr>
          </a:p>
          <a:p>
            <a:pPr marL="285750">
              <a:lnSpc>
                <a:spcPct val="170000"/>
              </a:lnSpc>
              <a:spcBef>
                <a:spcPct val="0"/>
              </a:spcBef>
            </a:pPr>
            <a:r>
              <a:rPr lang="en-US" sz="2000" b="1">
                <a:latin typeface="Trebuchet MS"/>
              </a:rPr>
              <a:t>System Design</a:t>
            </a:r>
            <a:r>
              <a:rPr lang="en-US" sz="2000">
                <a:latin typeface="Trebuchet MS"/>
              </a:rPr>
              <a:t>:</a:t>
            </a:r>
            <a:endParaRPr lang="en-US" sz="2000">
              <a:latin typeface="Trebuchet MS"/>
              <a:ea typeface="Calibri"/>
              <a:cs typeface="Calibri"/>
            </a:endParaRPr>
          </a:p>
          <a:p>
            <a:pPr marL="285750">
              <a:lnSpc>
                <a:spcPct val="170000"/>
              </a:lnSpc>
              <a:spcBef>
                <a:spcPct val="0"/>
              </a:spcBef>
            </a:pPr>
            <a:r>
              <a:rPr lang="en-US" sz="1600">
                <a:latin typeface="STXinwei"/>
                <a:ea typeface="STXinwei"/>
              </a:rPr>
              <a:t>Planning software architecture and system components.</a:t>
            </a:r>
            <a:endParaRPr lang="en-US" sz="1600">
              <a:latin typeface="STXinwei"/>
              <a:ea typeface="STXinwei"/>
              <a:cs typeface="Calibri"/>
            </a:endParaRPr>
          </a:p>
          <a:p>
            <a:pPr marL="285750">
              <a:lnSpc>
                <a:spcPct val="170000"/>
              </a:lnSpc>
              <a:spcBef>
                <a:spcPct val="0"/>
              </a:spcBef>
            </a:pPr>
            <a:r>
              <a:rPr lang="en-US" sz="1600">
                <a:latin typeface="STXinwei"/>
                <a:ea typeface="STXinwei"/>
              </a:rPr>
              <a:t>Creating detailed designs (e.g., database schema, user interfaces).</a:t>
            </a:r>
            <a:endParaRPr lang="en-US" sz="1600">
              <a:latin typeface="STXinwei"/>
              <a:ea typeface="STXinwei"/>
              <a:cs typeface="Calibri"/>
            </a:endParaRPr>
          </a:p>
          <a:p>
            <a:pPr marL="285750">
              <a:lnSpc>
                <a:spcPct val="170000"/>
              </a:lnSpc>
              <a:spcBef>
                <a:spcPct val="0"/>
              </a:spcBef>
            </a:pPr>
            <a:endParaRPr lang="en-US" sz="16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Trebuchet MS"/>
                <a:cs typeface="Arial"/>
              </a:rPr>
              <a:t>Deployment</a:t>
            </a:r>
            <a:r>
              <a:rPr lang="en-US" sz="1800">
                <a:latin typeface="Trebuchet MS"/>
                <a:cs typeface="Arial"/>
              </a:rPr>
              <a:t>:</a:t>
            </a:r>
          </a:p>
          <a:p>
            <a:r>
              <a:rPr lang="en-US" sz="1600">
                <a:latin typeface="STXinwei"/>
                <a:ea typeface="STXinwei"/>
                <a:cs typeface="Arial"/>
              </a:rPr>
              <a:t>Releasing the software to production for users.</a:t>
            </a:r>
          </a:p>
          <a:p>
            <a:r>
              <a:rPr lang="en-US" sz="1600">
                <a:latin typeface="STXinwei"/>
                <a:ea typeface="STXinwei"/>
                <a:cs typeface="Arial"/>
              </a:rPr>
              <a:t>Deploying on servers, cloud, or app stores.</a:t>
            </a:r>
          </a:p>
          <a:p>
            <a:pPr marL="285750">
              <a:spcBef>
                <a:spcPct val="0"/>
              </a:spcBef>
            </a:pPr>
            <a:endParaRPr lang="en-US" sz="3200">
              <a:latin typeface="STXinwei"/>
              <a:ea typeface="Calibri"/>
              <a:cs typeface="Calibri"/>
            </a:endParaRPr>
          </a:p>
          <a:p>
            <a:pPr marL="0"/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3450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omputer script on a screen">
            <a:extLst>
              <a:ext uri="{FF2B5EF4-FFF2-40B4-BE49-F238E27FC236}">
                <a16:creationId xmlns:a16="http://schemas.microsoft.com/office/drawing/2014/main" id="{05D688E2-62EF-1D63-FB5F-886CE5F4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2" r="9091" b="2204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21" y="457933"/>
            <a:ext cx="11114779" cy="571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latin typeface="Trebuchet MS"/>
              </a:rPr>
              <a:t>Testing</a:t>
            </a:r>
            <a:r>
              <a:rPr lang="en-US" sz="2000">
                <a:latin typeface="Trebuchet MS"/>
              </a:rPr>
              <a:t>:</a:t>
            </a:r>
            <a:endParaRPr lang="en-US" sz="2000">
              <a:latin typeface="Trebuchet MS"/>
              <a:ea typeface="Calibri"/>
              <a:cs typeface="Calibri"/>
            </a:endParaRPr>
          </a:p>
          <a:p>
            <a:r>
              <a:rPr lang="en-US" sz="1800">
                <a:latin typeface="STXinwei"/>
                <a:ea typeface="STXinwei"/>
              </a:rPr>
              <a:t>Ensuring the software works as intended and is free of defects.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r>
              <a:rPr lang="en-US" sz="1800">
                <a:latin typeface="STXinwei"/>
                <a:ea typeface="STXinwei"/>
              </a:rPr>
              <a:t>Conducting various types of testing (unit, integration, system, user acceptance</a:t>
            </a:r>
            <a:r>
              <a:rPr lang="en-US" sz="1500">
                <a:latin typeface="STXinwei"/>
                <a:ea typeface="STXinwei"/>
              </a:rPr>
              <a:t>).</a:t>
            </a:r>
          </a:p>
          <a:p>
            <a:endParaRPr lang="en-US" sz="1500"/>
          </a:p>
          <a:p>
            <a:endParaRPr lang="en-US" sz="1500"/>
          </a:p>
          <a:p>
            <a:pPr marL="285750">
              <a:lnSpc>
                <a:spcPct val="150000"/>
              </a:lnSpc>
              <a:spcBef>
                <a:spcPct val="0"/>
              </a:spcBef>
            </a:pPr>
            <a:r>
              <a:rPr lang="en-US" sz="2000" b="1">
                <a:latin typeface="Trebuchet MS"/>
              </a:rPr>
              <a:t>Implementation (Coding)</a:t>
            </a:r>
            <a:r>
              <a:rPr lang="en-US" sz="2000">
                <a:latin typeface="Trebuchet MS"/>
              </a:rPr>
              <a:t>:</a:t>
            </a:r>
            <a:endParaRPr lang="en-US" sz="2000">
              <a:latin typeface="Trebuchet MS"/>
              <a:ea typeface="Calibri"/>
              <a:cs typeface="Calibri"/>
            </a:endParaRPr>
          </a:p>
          <a:p>
            <a:pPr marL="285750">
              <a:lnSpc>
                <a:spcPct val="150000"/>
              </a:lnSpc>
              <a:spcBef>
                <a:spcPct val="0"/>
              </a:spcBef>
            </a:pPr>
            <a:r>
              <a:rPr lang="en-US" sz="1800">
                <a:latin typeface="STXinwei"/>
                <a:ea typeface="STXinwei"/>
              </a:rPr>
              <a:t>Writing the code based on the design.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pPr marL="285750">
              <a:lnSpc>
                <a:spcPct val="150000"/>
              </a:lnSpc>
              <a:spcBef>
                <a:spcPct val="0"/>
              </a:spcBef>
            </a:pPr>
            <a:r>
              <a:rPr lang="en-US" sz="1800">
                <a:latin typeface="STXinwei"/>
                <a:ea typeface="STXinwei"/>
              </a:rPr>
              <a:t>Developers build the application using selected programming languages and tools.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500">
              <a:latin typeface="STXinwei"/>
              <a:ea typeface="STXinwei"/>
            </a:endParaRPr>
          </a:p>
          <a:p>
            <a:pPr marL="0"/>
            <a:endParaRPr lang="en-US" sz="1500">
              <a:ea typeface="Calibri" panose="020F0502020204030204"/>
              <a:cs typeface="Calibri" panose="020F0502020204030204"/>
            </a:endParaRPr>
          </a:p>
          <a:p>
            <a:r>
              <a:rPr lang="en-US" sz="2000" b="1">
                <a:latin typeface="Trebuchet MS"/>
              </a:rPr>
              <a:t>Maintenance and Updates</a:t>
            </a:r>
            <a:r>
              <a:rPr lang="en-US" sz="2000">
                <a:latin typeface="Trebuchet MS"/>
              </a:rPr>
              <a:t>:</a:t>
            </a:r>
            <a:endParaRPr lang="en-US" sz="2000">
              <a:latin typeface="Trebuchet MS"/>
              <a:ea typeface="Calibri"/>
              <a:cs typeface="Calibri"/>
            </a:endParaRPr>
          </a:p>
          <a:p>
            <a:r>
              <a:rPr lang="en-US" sz="1800">
                <a:latin typeface="STXinwei"/>
                <a:ea typeface="STXinwei"/>
              </a:rPr>
              <a:t>Fixing bugs and improving the software post-deployment.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r>
              <a:rPr lang="en-US" sz="1800">
                <a:latin typeface="STXinwei"/>
                <a:ea typeface="STXinwei"/>
              </a:rPr>
              <a:t>Updating the software to meet new requirements or enhance performance.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pPr marL="285750">
              <a:spcBef>
                <a:spcPct val="0"/>
              </a:spcBef>
            </a:pPr>
            <a:endParaRPr lang="en-US" sz="1800">
              <a:latin typeface="STXinwe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9910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F6CD3DB5-9587-87DD-51CF-2D4B7FB4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8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67" y="245894"/>
            <a:ext cx="7013470" cy="66344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rebuchet MS"/>
              </a:rPr>
              <a:t>Key Software Development Models:</a:t>
            </a:r>
            <a:endParaRPr lang="en-US" sz="2400">
              <a:latin typeface="Trebuchet MS"/>
              <a:ea typeface="Calibri"/>
              <a:cs typeface="Calibri"/>
            </a:endParaRPr>
          </a:p>
          <a:p>
            <a:endParaRPr lang="en-US" sz="1800">
              <a:latin typeface="Trebuchet MS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Waterfall</a:t>
            </a:r>
            <a:r>
              <a:rPr lang="en-US" sz="1800">
                <a:latin typeface="STXinwei"/>
                <a:ea typeface="STXinwei"/>
              </a:rPr>
              <a:t>: Linear, sequential approach.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Agile</a:t>
            </a:r>
            <a:r>
              <a:rPr lang="en-US" sz="1800">
                <a:latin typeface="Aptos Narrow"/>
                <a:ea typeface="STXinwei"/>
              </a:rPr>
              <a:t>:</a:t>
            </a:r>
            <a:r>
              <a:rPr lang="en-US" sz="1800">
                <a:latin typeface="STXinwei"/>
                <a:ea typeface="STXinwei"/>
              </a:rPr>
              <a:t> Iterative, flexible, and adaptive.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V-Model</a:t>
            </a:r>
            <a:r>
              <a:rPr lang="en-US" sz="1800">
                <a:latin typeface="Aptos Narrow"/>
                <a:ea typeface="STXinwei"/>
              </a:rPr>
              <a:t>:</a:t>
            </a:r>
            <a:r>
              <a:rPr lang="en-US" sz="1800">
                <a:latin typeface="STXinwei"/>
                <a:ea typeface="STXinwei"/>
              </a:rPr>
              <a:t> Emphasizes testing alongside development.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Spiral</a:t>
            </a:r>
            <a:r>
              <a:rPr lang="en-US" sz="1800">
                <a:latin typeface="Aptos Narrow"/>
                <a:ea typeface="STXinwei"/>
              </a:rPr>
              <a:t>: </a:t>
            </a:r>
            <a:r>
              <a:rPr lang="en-US" sz="1800">
                <a:latin typeface="STXinwei"/>
                <a:ea typeface="STXinwei"/>
              </a:rPr>
              <a:t>Iterative with a focus on risk management.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DevOps</a:t>
            </a:r>
            <a:r>
              <a:rPr lang="en-US" sz="1800">
                <a:latin typeface="Aptos Narrow"/>
                <a:ea typeface="STXinwei"/>
              </a:rPr>
              <a:t>: </a:t>
            </a:r>
            <a:r>
              <a:rPr lang="en-US" sz="1800">
                <a:latin typeface="STXinwei"/>
                <a:ea typeface="STXinwei"/>
              </a:rPr>
              <a:t>Integrates development and operations for continuous delivery.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724369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894FB3EF-13FF-B08F-1CF1-A4777EF1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8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47" y="350099"/>
            <a:ext cx="6909265" cy="5826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rebuchet MS"/>
              </a:rPr>
              <a:t>Key Considerations:</a:t>
            </a:r>
            <a:endParaRPr lang="en-US" sz="1800">
              <a:latin typeface="Trebuchet MS"/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Project Management</a:t>
            </a:r>
            <a:r>
              <a:rPr lang="en-US" sz="1800">
                <a:latin typeface="Aptos Narrow"/>
                <a:ea typeface="STXinwei"/>
              </a:rPr>
              <a:t>:</a:t>
            </a:r>
            <a:r>
              <a:rPr lang="en-US" sz="1800">
                <a:latin typeface="STXinwei"/>
                <a:ea typeface="STXinwei"/>
              </a:rPr>
              <a:t> Ensures the project stays on schedule and within scope.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Version Control</a:t>
            </a:r>
            <a:r>
              <a:rPr lang="en-US" sz="1800">
                <a:latin typeface="Aptos Narrow"/>
                <a:ea typeface="STXinwei"/>
              </a:rPr>
              <a:t>: </a:t>
            </a:r>
            <a:r>
              <a:rPr lang="en-US" sz="1800">
                <a:latin typeface="STXinwei"/>
                <a:ea typeface="STXinwei"/>
              </a:rPr>
              <a:t>Manages code changes and collaboration (e.g., Git).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Quality Assurance (QA)</a:t>
            </a:r>
            <a:r>
              <a:rPr lang="en-US" sz="1800">
                <a:latin typeface="Aptos Narrow"/>
                <a:ea typeface="STXinwei"/>
              </a:rPr>
              <a:t>:</a:t>
            </a:r>
            <a:r>
              <a:rPr lang="en-US" sz="1800">
                <a:latin typeface="STXinwei"/>
                <a:ea typeface="STXinwei"/>
              </a:rPr>
              <a:t> Ensures the software meets standards.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Collaboration &amp; Communication</a:t>
            </a:r>
            <a:r>
              <a:rPr lang="en-US" sz="1800">
                <a:latin typeface="Aptos Narrow"/>
                <a:ea typeface="STXinwei"/>
              </a:rPr>
              <a:t>:</a:t>
            </a:r>
            <a:r>
              <a:rPr lang="en-US" sz="1800">
                <a:latin typeface="STXinwei"/>
                <a:ea typeface="STXinwei"/>
              </a:rPr>
              <a:t> Crucial for team coordination and project success.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Risk Management</a:t>
            </a:r>
            <a:r>
              <a:rPr lang="en-US" sz="1800">
                <a:latin typeface="Aptos Narrow"/>
                <a:ea typeface="STXinwei"/>
              </a:rPr>
              <a:t>: </a:t>
            </a:r>
            <a:r>
              <a:rPr lang="en-US" sz="1800">
                <a:latin typeface="STXinwei"/>
                <a:ea typeface="STXinwei"/>
              </a:rPr>
              <a:t>Identifies and mitigates potential project risks.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1185162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894FB3EF-13FF-B08F-1CF1-A4777EF1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8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47" y="350099"/>
            <a:ext cx="6909265" cy="5826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Trebuchet MS"/>
              </a:rPr>
              <a:t>Key Considerations:</a:t>
            </a:r>
            <a:endParaRPr lang="en-US" sz="1800">
              <a:latin typeface="Trebuchet MS"/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Project Management</a:t>
            </a:r>
            <a:r>
              <a:rPr lang="en-US" sz="1800">
                <a:latin typeface="Aptos Narrow"/>
                <a:ea typeface="STXinwei"/>
              </a:rPr>
              <a:t>:</a:t>
            </a:r>
            <a:r>
              <a:rPr lang="en-US" sz="1800">
                <a:latin typeface="STXinwei"/>
                <a:ea typeface="STXinwei"/>
              </a:rPr>
              <a:t> Ensures the project stays on schedule and within scope.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Version Control</a:t>
            </a:r>
            <a:r>
              <a:rPr lang="en-US" sz="1800">
                <a:latin typeface="Aptos Narrow"/>
                <a:ea typeface="STXinwei"/>
              </a:rPr>
              <a:t>: </a:t>
            </a:r>
            <a:r>
              <a:rPr lang="en-US" sz="1800">
                <a:latin typeface="STXinwei"/>
                <a:ea typeface="STXinwei"/>
              </a:rPr>
              <a:t>Manages code changes and collaboration (e.g., Git).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Quality Assurance (QA)</a:t>
            </a:r>
            <a:r>
              <a:rPr lang="en-US" sz="1800">
                <a:latin typeface="Aptos Narrow"/>
                <a:ea typeface="STXinwei"/>
              </a:rPr>
              <a:t>:</a:t>
            </a:r>
            <a:r>
              <a:rPr lang="en-US" sz="1800">
                <a:latin typeface="STXinwei"/>
                <a:ea typeface="STXinwei"/>
              </a:rPr>
              <a:t> Ensures the software meets standards.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Collaboration &amp; Communication</a:t>
            </a:r>
            <a:r>
              <a:rPr lang="en-US" sz="1800">
                <a:latin typeface="Aptos Narrow"/>
                <a:ea typeface="STXinwei"/>
              </a:rPr>
              <a:t>:</a:t>
            </a:r>
            <a:r>
              <a:rPr lang="en-US" sz="1800">
                <a:latin typeface="STXinwei"/>
                <a:ea typeface="STXinwei"/>
              </a:rPr>
              <a:t> Crucial for team coordination and project success.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r>
              <a:rPr lang="en-US" sz="1800" b="1">
                <a:latin typeface="Aptos Narrow"/>
                <a:ea typeface="STXinwei"/>
              </a:rPr>
              <a:t>Risk Management</a:t>
            </a:r>
            <a:r>
              <a:rPr lang="en-US" sz="1800">
                <a:latin typeface="Aptos Narrow"/>
                <a:ea typeface="STXinwei"/>
              </a:rPr>
              <a:t>: </a:t>
            </a:r>
            <a:r>
              <a:rPr lang="en-US" sz="1800">
                <a:latin typeface="STXinwei"/>
                <a:ea typeface="STXinwei"/>
              </a:rPr>
              <a:t>Identifies and mitigates potential project risks.</a:t>
            </a:r>
            <a:endParaRPr lang="en-US" sz="1800">
              <a:latin typeface="STXinwei"/>
              <a:ea typeface="STXinwei"/>
              <a:cs typeface="Calibri"/>
            </a:endParaRPr>
          </a:p>
          <a:p>
            <a:endParaRPr lang="en-US" sz="1800">
              <a:latin typeface="STXinwei"/>
              <a:ea typeface="Calibri"/>
              <a:cs typeface="Calibri"/>
            </a:endParaRP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45043126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Software Development Process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Process</dc:title>
  <dc:creator>swift3</dc:creator>
  <cp:revision>1</cp:revision>
  <dcterms:created xsi:type="dcterms:W3CDTF">2024-12-01T13:32:18Z</dcterms:created>
  <dcterms:modified xsi:type="dcterms:W3CDTF">2024-12-03T15:17:25Z</dcterms:modified>
</cp:coreProperties>
</file>