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B4F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178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EA8D-9D4C-4E05-BBFF-A7CDC1D33FA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A7EF-7E3E-49AF-BD0A-06D48235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4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EA8D-9D4C-4E05-BBFF-A7CDC1D33FA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A7EF-7E3E-49AF-BD0A-06D48235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60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EA8D-9D4C-4E05-BBFF-A7CDC1D33FA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A7EF-7E3E-49AF-BD0A-06D48235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266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EA8D-9D4C-4E05-BBFF-A7CDC1D33FA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A7EF-7E3E-49AF-BD0A-06D48235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72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EA8D-9D4C-4E05-BBFF-A7CDC1D33FA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A7EF-7E3E-49AF-BD0A-06D48235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2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EA8D-9D4C-4E05-BBFF-A7CDC1D33FA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A7EF-7E3E-49AF-BD0A-06D48235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EA8D-9D4C-4E05-BBFF-A7CDC1D33FA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A7EF-7E3E-49AF-BD0A-06D48235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1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EA8D-9D4C-4E05-BBFF-A7CDC1D33FA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A7EF-7E3E-49AF-BD0A-06D48235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87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EA8D-9D4C-4E05-BBFF-A7CDC1D33FA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A7EF-7E3E-49AF-BD0A-06D48235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1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EA8D-9D4C-4E05-BBFF-A7CDC1D33FA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A7EF-7E3E-49AF-BD0A-06D48235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3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9EA8D-9D4C-4E05-BBFF-A7CDC1D33FA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0A7EF-7E3E-49AF-BD0A-06D48235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09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9EA8D-9D4C-4E05-BBFF-A7CDC1D33FA3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0A7EF-7E3E-49AF-BD0A-06D482353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29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/>
        </p:nvSpPr>
        <p:spPr>
          <a:xfrm rot="1813897">
            <a:off x="-459035" y="199564"/>
            <a:ext cx="8431547" cy="8370830"/>
          </a:xfrm>
          <a:custGeom>
            <a:avLst/>
            <a:gdLst>
              <a:gd name="connsiteX0" fmla="*/ 6952179 w 8431547"/>
              <a:gd name="connsiteY0" fmla="*/ 4935299 h 8370830"/>
              <a:gd name="connsiteX1" fmla="*/ 8042927 w 8431547"/>
              <a:gd name="connsiteY1" fmla="*/ 4935299 h 8370830"/>
              <a:gd name="connsiteX2" fmla="*/ 8431547 w 8431547"/>
              <a:gd name="connsiteY2" fmla="*/ 5712539 h 8370830"/>
              <a:gd name="connsiteX3" fmla="*/ 8042927 w 8431547"/>
              <a:gd name="connsiteY3" fmla="*/ 6489778 h 8370830"/>
              <a:gd name="connsiteX4" fmla="*/ 6952179 w 8431547"/>
              <a:gd name="connsiteY4" fmla="*/ 6489779 h 8370830"/>
              <a:gd name="connsiteX5" fmla="*/ 6563559 w 8431547"/>
              <a:gd name="connsiteY5" fmla="*/ 5712538 h 8370830"/>
              <a:gd name="connsiteX6" fmla="*/ 5338243 w 8431547"/>
              <a:gd name="connsiteY6" fmla="*/ 5875825 h 8370830"/>
              <a:gd name="connsiteX7" fmla="*/ 6428991 w 8431547"/>
              <a:gd name="connsiteY7" fmla="*/ 5875824 h 8370830"/>
              <a:gd name="connsiteX8" fmla="*/ 6817611 w 8431547"/>
              <a:gd name="connsiteY8" fmla="*/ 6653065 h 8370830"/>
              <a:gd name="connsiteX9" fmla="*/ 6428991 w 8431547"/>
              <a:gd name="connsiteY9" fmla="*/ 7430304 h 8370830"/>
              <a:gd name="connsiteX10" fmla="*/ 5338243 w 8431547"/>
              <a:gd name="connsiteY10" fmla="*/ 7430305 h 8370830"/>
              <a:gd name="connsiteX11" fmla="*/ 4949623 w 8431547"/>
              <a:gd name="connsiteY11" fmla="*/ 6653064 h 8370830"/>
              <a:gd name="connsiteX12" fmla="*/ 3724307 w 8431547"/>
              <a:gd name="connsiteY12" fmla="*/ 6816351 h 8370830"/>
              <a:gd name="connsiteX13" fmla="*/ 4815055 w 8431547"/>
              <a:gd name="connsiteY13" fmla="*/ 6816350 h 8370830"/>
              <a:gd name="connsiteX14" fmla="*/ 5203675 w 8431547"/>
              <a:gd name="connsiteY14" fmla="*/ 7593591 h 8370830"/>
              <a:gd name="connsiteX15" fmla="*/ 4815055 w 8431547"/>
              <a:gd name="connsiteY15" fmla="*/ 8370830 h 8370830"/>
              <a:gd name="connsiteX16" fmla="*/ 3724307 w 8431547"/>
              <a:gd name="connsiteY16" fmla="*/ 8370830 h 8370830"/>
              <a:gd name="connsiteX17" fmla="*/ 3335687 w 8431547"/>
              <a:gd name="connsiteY17" fmla="*/ 7593590 h 8370830"/>
              <a:gd name="connsiteX18" fmla="*/ 5282322 w 8431547"/>
              <a:gd name="connsiteY18" fmla="*/ 4188617 h 8370830"/>
              <a:gd name="connsiteX19" fmla="*/ 6373070 w 8431547"/>
              <a:gd name="connsiteY19" fmla="*/ 4188616 h 8370830"/>
              <a:gd name="connsiteX20" fmla="*/ 6761690 w 8431547"/>
              <a:gd name="connsiteY20" fmla="*/ 4965857 h 8370830"/>
              <a:gd name="connsiteX21" fmla="*/ 6373069 w 8431547"/>
              <a:gd name="connsiteY21" fmla="*/ 5743096 h 8370830"/>
              <a:gd name="connsiteX22" fmla="*/ 5282322 w 8431547"/>
              <a:gd name="connsiteY22" fmla="*/ 5743097 h 8370830"/>
              <a:gd name="connsiteX23" fmla="*/ 4893702 w 8431547"/>
              <a:gd name="connsiteY23" fmla="*/ 4965856 h 8370830"/>
              <a:gd name="connsiteX24" fmla="*/ 3668386 w 8431547"/>
              <a:gd name="connsiteY24" fmla="*/ 5129142 h 8370830"/>
              <a:gd name="connsiteX25" fmla="*/ 4759134 w 8431547"/>
              <a:gd name="connsiteY25" fmla="*/ 5129142 h 8370830"/>
              <a:gd name="connsiteX26" fmla="*/ 5147753 w 8431547"/>
              <a:gd name="connsiteY26" fmla="*/ 5906383 h 8370830"/>
              <a:gd name="connsiteX27" fmla="*/ 4759134 w 8431547"/>
              <a:gd name="connsiteY27" fmla="*/ 6683622 h 8370830"/>
              <a:gd name="connsiteX28" fmla="*/ 3668386 w 8431547"/>
              <a:gd name="connsiteY28" fmla="*/ 6683622 h 8370830"/>
              <a:gd name="connsiteX29" fmla="*/ 3279766 w 8431547"/>
              <a:gd name="connsiteY29" fmla="*/ 5906382 h 8370830"/>
              <a:gd name="connsiteX30" fmla="*/ 2054450 w 8431547"/>
              <a:gd name="connsiteY30" fmla="*/ 6069668 h 8370830"/>
              <a:gd name="connsiteX31" fmla="*/ 3145198 w 8431547"/>
              <a:gd name="connsiteY31" fmla="*/ 6069668 h 8370830"/>
              <a:gd name="connsiteX32" fmla="*/ 3533818 w 8431547"/>
              <a:gd name="connsiteY32" fmla="*/ 6846908 h 8370830"/>
              <a:gd name="connsiteX33" fmla="*/ 3145198 w 8431547"/>
              <a:gd name="connsiteY33" fmla="*/ 7624148 h 8370830"/>
              <a:gd name="connsiteX34" fmla="*/ 2054450 w 8431547"/>
              <a:gd name="connsiteY34" fmla="*/ 7624148 h 8370830"/>
              <a:gd name="connsiteX35" fmla="*/ 1665830 w 8431547"/>
              <a:gd name="connsiteY35" fmla="*/ 6846908 h 8370830"/>
              <a:gd name="connsiteX36" fmla="*/ 5320324 w 8431547"/>
              <a:gd name="connsiteY36" fmla="*/ 2446677 h 8370830"/>
              <a:gd name="connsiteX37" fmla="*/ 6411072 w 8431547"/>
              <a:gd name="connsiteY37" fmla="*/ 2446677 h 8370830"/>
              <a:gd name="connsiteX38" fmla="*/ 6799692 w 8431547"/>
              <a:gd name="connsiteY38" fmla="*/ 3223917 h 8370830"/>
              <a:gd name="connsiteX39" fmla="*/ 6411072 w 8431547"/>
              <a:gd name="connsiteY39" fmla="*/ 4001157 h 8370830"/>
              <a:gd name="connsiteX40" fmla="*/ 5320324 w 8431547"/>
              <a:gd name="connsiteY40" fmla="*/ 4001157 h 8370830"/>
              <a:gd name="connsiteX41" fmla="*/ 4931704 w 8431547"/>
              <a:gd name="connsiteY41" fmla="*/ 3223917 h 8370830"/>
              <a:gd name="connsiteX42" fmla="*/ 3706388 w 8431547"/>
              <a:gd name="connsiteY42" fmla="*/ 3387203 h 8370830"/>
              <a:gd name="connsiteX43" fmla="*/ 4797136 w 8431547"/>
              <a:gd name="connsiteY43" fmla="*/ 3387203 h 8370830"/>
              <a:gd name="connsiteX44" fmla="*/ 5185756 w 8431547"/>
              <a:gd name="connsiteY44" fmla="*/ 4164443 h 8370830"/>
              <a:gd name="connsiteX45" fmla="*/ 4797136 w 8431547"/>
              <a:gd name="connsiteY45" fmla="*/ 4941683 h 8370830"/>
              <a:gd name="connsiteX46" fmla="*/ 3706388 w 8431547"/>
              <a:gd name="connsiteY46" fmla="*/ 4941682 h 8370830"/>
              <a:gd name="connsiteX47" fmla="*/ 3317768 w 8431547"/>
              <a:gd name="connsiteY47" fmla="*/ 4164442 h 8370830"/>
              <a:gd name="connsiteX48" fmla="*/ 2092452 w 8431547"/>
              <a:gd name="connsiteY48" fmla="*/ 4327728 h 8370830"/>
              <a:gd name="connsiteX49" fmla="*/ 3183200 w 8431547"/>
              <a:gd name="connsiteY49" fmla="*/ 4327728 h 8370830"/>
              <a:gd name="connsiteX50" fmla="*/ 3571820 w 8431547"/>
              <a:gd name="connsiteY50" fmla="*/ 5104968 h 8370830"/>
              <a:gd name="connsiteX51" fmla="*/ 3183200 w 8431547"/>
              <a:gd name="connsiteY51" fmla="*/ 5882208 h 8370830"/>
              <a:gd name="connsiteX52" fmla="*/ 2092452 w 8431547"/>
              <a:gd name="connsiteY52" fmla="*/ 5882208 h 8370830"/>
              <a:gd name="connsiteX53" fmla="*/ 1703832 w 8431547"/>
              <a:gd name="connsiteY53" fmla="*/ 5104968 h 8370830"/>
              <a:gd name="connsiteX54" fmla="*/ 3650467 w 8431547"/>
              <a:gd name="connsiteY54" fmla="*/ 1699995 h 8370830"/>
              <a:gd name="connsiteX55" fmla="*/ 4741215 w 8431547"/>
              <a:gd name="connsiteY55" fmla="*/ 1699995 h 8370830"/>
              <a:gd name="connsiteX56" fmla="*/ 5129835 w 8431547"/>
              <a:gd name="connsiteY56" fmla="*/ 2477235 h 8370830"/>
              <a:gd name="connsiteX57" fmla="*/ 4741215 w 8431547"/>
              <a:gd name="connsiteY57" fmla="*/ 3254475 h 8370830"/>
              <a:gd name="connsiteX58" fmla="*/ 3650467 w 8431547"/>
              <a:gd name="connsiteY58" fmla="*/ 3254475 h 8370830"/>
              <a:gd name="connsiteX59" fmla="*/ 3261847 w 8431547"/>
              <a:gd name="connsiteY59" fmla="*/ 2477235 h 8370830"/>
              <a:gd name="connsiteX60" fmla="*/ 2036531 w 8431547"/>
              <a:gd name="connsiteY60" fmla="*/ 2640520 h 8370830"/>
              <a:gd name="connsiteX61" fmla="*/ 3127279 w 8431547"/>
              <a:gd name="connsiteY61" fmla="*/ 2640521 h 8370830"/>
              <a:gd name="connsiteX62" fmla="*/ 3515898 w 8431547"/>
              <a:gd name="connsiteY62" fmla="*/ 3417761 h 8370830"/>
              <a:gd name="connsiteX63" fmla="*/ 3127279 w 8431547"/>
              <a:gd name="connsiteY63" fmla="*/ 4195001 h 8370830"/>
              <a:gd name="connsiteX64" fmla="*/ 2036530 w 8431547"/>
              <a:gd name="connsiteY64" fmla="*/ 4195001 h 8370830"/>
              <a:gd name="connsiteX65" fmla="*/ 1647911 w 8431547"/>
              <a:gd name="connsiteY65" fmla="*/ 3417760 h 8370830"/>
              <a:gd name="connsiteX66" fmla="*/ 422595 w 8431547"/>
              <a:gd name="connsiteY66" fmla="*/ 3581046 h 8370830"/>
              <a:gd name="connsiteX67" fmla="*/ 1513343 w 8431547"/>
              <a:gd name="connsiteY67" fmla="*/ 3581046 h 8370830"/>
              <a:gd name="connsiteX68" fmla="*/ 1901963 w 8431547"/>
              <a:gd name="connsiteY68" fmla="*/ 4358286 h 8370830"/>
              <a:gd name="connsiteX69" fmla="*/ 1513344 w 8431547"/>
              <a:gd name="connsiteY69" fmla="*/ 5135526 h 8370830"/>
              <a:gd name="connsiteX70" fmla="*/ 422595 w 8431547"/>
              <a:gd name="connsiteY70" fmla="*/ 5135526 h 8370830"/>
              <a:gd name="connsiteX71" fmla="*/ 33975 w 8431547"/>
              <a:gd name="connsiteY71" fmla="*/ 4358286 h 8370830"/>
              <a:gd name="connsiteX72" fmla="*/ 388619 w 8431547"/>
              <a:gd name="connsiteY72" fmla="*/ 1881051 h 8370830"/>
              <a:gd name="connsiteX73" fmla="*/ 1479367 w 8431547"/>
              <a:gd name="connsiteY73" fmla="*/ 1881052 h 8370830"/>
              <a:gd name="connsiteX74" fmla="*/ 1867987 w 8431547"/>
              <a:gd name="connsiteY74" fmla="*/ 2658291 h 8370830"/>
              <a:gd name="connsiteX75" fmla="*/ 1479367 w 8431547"/>
              <a:gd name="connsiteY75" fmla="*/ 3435531 h 8370830"/>
              <a:gd name="connsiteX76" fmla="*/ 388619 w 8431547"/>
              <a:gd name="connsiteY76" fmla="*/ 3435531 h 8370830"/>
              <a:gd name="connsiteX77" fmla="*/ 0 w 8431547"/>
              <a:gd name="connsiteY77" fmla="*/ 2658292 h 8370830"/>
              <a:gd name="connsiteX78" fmla="*/ 3616491 w 8431547"/>
              <a:gd name="connsiteY78" fmla="*/ 0 h 8370830"/>
              <a:gd name="connsiteX79" fmla="*/ 4707239 w 8431547"/>
              <a:gd name="connsiteY79" fmla="*/ 0 h 8370830"/>
              <a:gd name="connsiteX80" fmla="*/ 5095858 w 8431547"/>
              <a:gd name="connsiteY80" fmla="*/ 777239 h 8370830"/>
              <a:gd name="connsiteX81" fmla="*/ 4707239 w 8431547"/>
              <a:gd name="connsiteY81" fmla="*/ 1554480 h 8370830"/>
              <a:gd name="connsiteX82" fmla="*/ 3616491 w 8431547"/>
              <a:gd name="connsiteY82" fmla="*/ 1554480 h 8370830"/>
              <a:gd name="connsiteX83" fmla="*/ 3227871 w 8431547"/>
              <a:gd name="connsiteY83" fmla="*/ 777240 h 8370830"/>
              <a:gd name="connsiteX84" fmla="*/ 2002555 w 8431547"/>
              <a:gd name="connsiteY84" fmla="*/ 940526 h 8370830"/>
              <a:gd name="connsiteX85" fmla="*/ 3093303 w 8431547"/>
              <a:gd name="connsiteY85" fmla="*/ 940526 h 8370830"/>
              <a:gd name="connsiteX86" fmla="*/ 3481922 w 8431547"/>
              <a:gd name="connsiteY86" fmla="*/ 1717765 h 8370830"/>
              <a:gd name="connsiteX87" fmla="*/ 3093302 w 8431547"/>
              <a:gd name="connsiteY87" fmla="*/ 2495006 h 8370830"/>
              <a:gd name="connsiteX88" fmla="*/ 2002555 w 8431547"/>
              <a:gd name="connsiteY88" fmla="*/ 2495005 h 8370830"/>
              <a:gd name="connsiteX89" fmla="*/ 1613936 w 8431547"/>
              <a:gd name="connsiteY89" fmla="*/ 1717766 h 837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8431547" h="8370830">
                <a:moveTo>
                  <a:pt x="6952179" y="4935299"/>
                </a:moveTo>
                <a:lnTo>
                  <a:pt x="8042927" y="4935299"/>
                </a:lnTo>
                <a:lnTo>
                  <a:pt x="8431547" y="5712539"/>
                </a:lnTo>
                <a:lnTo>
                  <a:pt x="8042927" y="6489778"/>
                </a:lnTo>
                <a:lnTo>
                  <a:pt x="6952179" y="6489779"/>
                </a:lnTo>
                <a:lnTo>
                  <a:pt x="6563559" y="5712538"/>
                </a:lnTo>
                <a:close/>
                <a:moveTo>
                  <a:pt x="5338243" y="5875825"/>
                </a:moveTo>
                <a:lnTo>
                  <a:pt x="6428991" y="5875824"/>
                </a:lnTo>
                <a:lnTo>
                  <a:pt x="6817611" y="6653065"/>
                </a:lnTo>
                <a:lnTo>
                  <a:pt x="6428991" y="7430304"/>
                </a:lnTo>
                <a:lnTo>
                  <a:pt x="5338243" y="7430305"/>
                </a:lnTo>
                <a:lnTo>
                  <a:pt x="4949623" y="6653064"/>
                </a:lnTo>
                <a:close/>
                <a:moveTo>
                  <a:pt x="3724307" y="6816351"/>
                </a:moveTo>
                <a:lnTo>
                  <a:pt x="4815055" y="6816350"/>
                </a:lnTo>
                <a:lnTo>
                  <a:pt x="5203675" y="7593591"/>
                </a:lnTo>
                <a:lnTo>
                  <a:pt x="4815055" y="8370830"/>
                </a:lnTo>
                <a:lnTo>
                  <a:pt x="3724307" y="8370830"/>
                </a:lnTo>
                <a:lnTo>
                  <a:pt x="3335687" y="7593590"/>
                </a:lnTo>
                <a:close/>
                <a:moveTo>
                  <a:pt x="5282322" y="4188617"/>
                </a:moveTo>
                <a:lnTo>
                  <a:pt x="6373070" y="4188616"/>
                </a:lnTo>
                <a:lnTo>
                  <a:pt x="6761690" y="4965857"/>
                </a:lnTo>
                <a:lnTo>
                  <a:pt x="6373069" y="5743096"/>
                </a:lnTo>
                <a:lnTo>
                  <a:pt x="5282322" y="5743097"/>
                </a:lnTo>
                <a:lnTo>
                  <a:pt x="4893702" y="4965856"/>
                </a:lnTo>
                <a:close/>
                <a:moveTo>
                  <a:pt x="3668386" y="5129142"/>
                </a:moveTo>
                <a:lnTo>
                  <a:pt x="4759134" y="5129142"/>
                </a:lnTo>
                <a:lnTo>
                  <a:pt x="5147753" y="5906383"/>
                </a:lnTo>
                <a:lnTo>
                  <a:pt x="4759134" y="6683622"/>
                </a:lnTo>
                <a:lnTo>
                  <a:pt x="3668386" y="6683622"/>
                </a:lnTo>
                <a:lnTo>
                  <a:pt x="3279766" y="5906382"/>
                </a:lnTo>
                <a:close/>
                <a:moveTo>
                  <a:pt x="2054450" y="6069668"/>
                </a:moveTo>
                <a:lnTo>
                  <a:pt x="3145198" y="6069668"/>
                </a:lnTo>
                <a:lnTo>
                  <a:pt x="3533818" y="6846908"/>
                </a:lnTo>
                <a:lnTo>
                  <a:pt x="3145198" y="7624148"/>
                </a:lnTo>
                <a:lnTo>
                  <a:pt x="2054450" y="7624148"/>
                </a:lnTo>
                <a:lnTo>
                  <a:pt x="1665830" y="6846908"/>
                </a:lnTo>
                <a:close/>
                <a:moveTo>
                  <a:pt x="5320324" y="2446677"/>
                </a:moveTo>
                <a:lnTo>
                  <a:pt x="6411072" y="2446677"/>
                </a:lnTo>
                <a:lnTo>
                  <a:pt x="6799692" y="3223917"/>
                </a:lnTo>
                <a:lnTo>
                  <a:pt x="6411072" y="4001157"/>
                </a:lnTo>
                <a:lnTo>
                  <a:pt x="5320324" y="4001157"/>
                </a:lnTo>
                <a:lnTo>
                  <a:pt x="4931704" y="3223917"/>
                </a:lnTo>
                <a:close/>
                <a:moveTo>
                  <a:pt x="3706388" y="3387203"/>
                </a:moveTo>
                <a:lnTo>
                  <a:pt x="4797136" y="3387203"/>
                </a:lnTo>
                <a:lnTo>
                  <a:pt x="5185756" y="4164443"/>
                </a:lnTo>
                <a:lnTo>
                  <a:pt x="4797136" y="4941683"/>
                </a:lnTo>
                <a:lnTo>
                  <a:pt x="3706388" y="4941682"/>
                </a:lnTo>
                <a:lnTo>
                  <a:pt x="3317768" y="4164442"/>
                </a:lnTo>
                <a:close/>
                <a:moveTo>
                  <a:pt x="2092452" y="4327728"/>
                </a:moveTo>
                <a:lnTo>
                  <a:pt x="3183200" y="4327728"/>
                </a:lnTo>
                <a:lnTo>
                  <a:pt x="3571820" y="5104968"/>
                </a:lnTo>
                <a:lnTo>
                  <a:pt x="3183200" y="5882208"/>
                </a:lnTo>
                <a:lnTo>
                  <a:pt x="2092452" y="5882208"/>
                </a:lnTo>
                <a:lnTo>
                  <a:pt x="1703832" y="5104968"/>
                </a:lnTo>
                <a:close/>
                <a:moveTo>
                  <a:pt x="3650467" y="1699995"/>
                </a:moveTo>
                <a:lnTo>
                  <a:pt x="4741215" y="1699995"/>
                </a:lnTo>
                <a:lnTo>
                  <a:pt x="5129835" y="2477235"/>
                </a:lnTo>
                <a:lnTo>
                  <a:pt x="4741215" y="3254475"/>
                </a:lnTo>
                <a:lnTo>
                  <a:pt x="3650467" y="3254475"/>
                </a:lnTo>
                <a:lnTo>
                  <a:pt x="3261847" y="2477235"/>
                </a:lnTo>
                <a:close/>
                <a:moveTo>
                  <a:pt x="2036531" y="2640520"/>
                </a:moveTo>
                <a:lnTo>
                  <a:pt x="3127279" y="2640521"/>
                </a:lnTo>
                <a:lnTo>
                  <a:pt x="3515898" y="3417761"/>
                </a:lnTo>
                <a:lnTo>
                  <a:pt x="3127279" y="4195001"/>
                </a:lnTo>
                <a:lnTo>
                  <a:pt x="2036530" y="4195001"/>
                </a:lnTo>
                <a:lnTo>
                  <a:pt x="1647911" y="3417760"/>
                </a:lnTo>
                <a:close/>
                <a:moveTo>
                  <a:pt x="422595" y="3581046"/>
                </a:moveTo>
                <a:lnTo>
                  <a:pt x="1513343" y="3581046"/>
                </a:lnTo>
                <a:lnTo>
                  <a:pt x="1901963" y="4358286"/>
                </a:lnTo>
                <a:lnTo>
                  <a:pt x="1513344" y="5135526"/>
                </a:lnTo>
                <a:lnTo>
                  <a:pt x="422595" y="5135526"/>
                </a:lnTo>
                <a:lnTo>
                  <a:pt x="33975" y="4358286"/>
                </a:lnTo>
                <a:close/>
                <a:moveTo>
                  <a:pt x="388619" y="1881051"/>
                </a:moveTo>
                <a:lnTo>
                  <a:pt x="1479367" y="1881052"/>
                </a:lnTo>
                <a:lnTo>
                  <a:pt x="1867987" y="2658291"/>
                </a:lnTo>
                <a:lnTo>
                  <a:pt x="1479367" y="3435531"/>
                </a:lnTo>
                <a:lnTo>
                  <a:pt x="388619" y="3435531"/>
                </a:lnTo>
                <a:lnTo>
                  <a:pt x="0" y="2658292"/>
                </a:lnTo>
                <a:close/>
                <a:moveTo>
                  <a:pt x="3616491" y="0"/>
                </a:moveTo>
                <a:lnTo>
                  <a:pt x="4707239" y="0"/>
                </a:lnTo>
                <a:lnTo>
                  <a:pt x="5095858" y="777239"/>
                </a:lnTo>
                <a:lnTo>
                  <a:pt x="4707239" y="1554480"/>
                </a:lnTo>
                <a:lnTo>
                  <a:pt x="3616491" y="1554480"/>
                </a:lnTo>
                <a:lnTo>
                  <a:pt x="3227871" y="777240"/>
                </a:lnTo>
                <a:close/>
                <a:moveTo>
                  <a:pt x="2002555" y="940526"/>
                </a:moveTo>
                <a:lnTo>
                  <a:pt x="3093303" y="940526"/>
                </a:lnTo>
                <a:lnTo>
                  <a:pt x="3481922" y="1717765"/>
                </a:lnTo>
                <a:lnTo>
                  <a:pt x="3093302" y="2495006"/>
                </a:lnTo>
                <a:lnTo>
                  <a:pt x="2002555" y="2495005"/>
                </a:lnTo>
                <a:lnTo>
                  <a:pt x="1613936" y="1717766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965576" y="981635"/>
            <a:ext cx="4531659" cy="2212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Introduction</a:t>
            </a:r>
          </a:p>
          <a:p>
            <a:pPr algn="ctr"/>
            <a:r>
              <a:rPr lang="en-US" sz="4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</a:t>
            </a:r>
          </a:p>
          <a:p>
            <a:pPr algn="ctr"/>
            <a:r>
              <a:rPr lang="en-US" sz="4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Cloud computing</a:t>
            </a:r>
            <a:endParaRPr lang="en-US" sz="4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08182" y="5697256"/>
            <a:ext cx="2883818" cy="954107"/>
          </a:xfrm>
          <a:prstGeom prst="rect">
            <a:avLst/>
          </a:prstGeom>
          <a:noFill/>
        </p:spPr>
        <p:txBody>
          <a:bodyPr wrap="square" rtlCol="0" anchor="ctr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2800" b="1" dirty="0" smtClean="0">
                <a:ln/>
                <a:solidFill>
                  <a:schemeClr val="accent3"/>
                </a:solidFill>
              </a:rPr>
              <a:t>Presented By</a:t>
            </a:r>
          </a:p>
          <a:p>
            <a:r>
              <a:rPr lang="en-US" sz="28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Pranish</a:t>
            </a:r>
            <a:r>
              <a:rPr lang="en-US" sz="28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28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Tuladhar</a:t>
            </a:r>
            <a:endParaRPr lang="en-US" sz="28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76011" y="3174274"/>
            <a:ext cx="40625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Cloud computing is the delivery of computing services (like storage,processing,power,and applications)over the internet ,allowing users to access and manage data remotely.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450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813897">
            <a:off x="85383" y="-688331"/>
            <a:ext cx="8431547" cy="8370830"/>
          </a:xfrm>
          <a:custGeom>
            <a:avLst/>
            <a:gdLst>
              <a:gd name="connsiteX0" fmla="*/ 6952179 w 8431547"/>
              <a:gd name="connsiteY0" fmla="*/ 4935299 h 8370830"/>
              <a:gd name="connsiteX1" fmla="*/ 8042927 w 8431547"/>
              <a:gd name="connsiteY1" fmla="*/ 4935299 h 8370830"/>
              <a:gd name="connsiteX2" fmla="*/ 8431547 w 8431547"/>
              <a:gd name="connsiteY2" fmla="*/ 5712539 h 8370830"/>
              <a:gd name="connsiteX3" fmla="*/ 8042927 w 8431547"/>
              <a:gd name="connsiteY3" fmla="*/ 6489778 h 8370830"/>
              <a:gd name="connsiteX4" fmla="*/ 6952179 w 8431547"/>
              <a:gd name="connsiteY4" fmla="*/ 6489779 h 8370830"/>
              <a:gd name="connsiteX5" fmla="*/ 6563559 w 8431547"/>
              <a:gd name="connsiteY5" fmla="*/ 5712538 h 8370830"/>
              <a:gd name="connsiteX6" fmla="*/ 5338243 w 8431547"/>
              <a:gd name="connsiteY6" fmla="*/ 5875825 h 8370830"/>
              <a:gd name="connsiteX7" fmla="*/ 6428991 w 8431547"/>
              <a:gd name="connsiteY7" fmla="*/ 5875824 h 8370830"/>
              <a:gd name="connsiteX8" fmla="*/ 6817611 w 8431547"/>
              <a:gd name="connsiteY8" fmla="*/ 6653065 h 8370830"/>
              <a:gd name="connsiteX9" fmla="*/ 6428991 w 8431547"/>
              <a:gd name="connsiteY9" fmla="*/ 7430304 h 8370830"/>
              <a:gd name="connsiteX10" fmla="*/ 5338243 w 8431547"/>
              <a:gd name="connsiteY10" fmla="*/ 7430305 h 8370830"/>
              <a:gd name="connsiteX11" fmla="*/ 4949623 w 8431547"/>
              <a:gd name="connsiteY11" fmla="*/ 6653064 h 8370830"/>
              <a:gd name="connsiteX12" fmla="*/ 3724307 w 8431547"/>
              <a:gd name="connsiteY12" fmla="*/ 6816351 h 8370830"/>
              <a:gd name="connsiteX13" fmla="*/ 4815055 w 8431547"/>
              <a:gd name="connsiteY13" fmla="*/ 6816350 h 8370830"/>
              <a:gd name="connsiteX14" fmla="*/ 5203675 w 8431547"/>
              <a:gd name="connsiteY14" fmla="*/ 7593591 h 8370830"/>
              <a:gd name="connsiteX15" fmla="*/ 4815055 w 8431547"/>
              <a:gd name="connsiteY15" fmla="*/ 8370830 h 8370830"/>
              <a:gd name="connsiteX16" fmla="*/ 3724307 w 8431547"/>
              <a:gd name="connsiteY16" fmla="*/ 8370830 h 8370830"/>
              <a:gd name="connsiteX17" fmla="*/ 3335687 w 8431547"/>
              <a:gd name="connsiteY17" fmla="*/ 7593590 h 8370830"/>
              <a:gd name="connsiteX18" fmla="*/ 5282322 w 8431547"/>
              <a:gd name="connsiteY18" fmla="*/ 4188617 h 8370830"/>
              <a:gd name="connsiteX19" fmla="*/ 6373070 w 8431547"/>
              <a:gd name="connsiteY19" fmla="*/ 4188616 h 8370830"/>
              <a:gd name="connsiteX20" fmla="*/ 6761690 w 8431547"/>
              <a:gd name="connsiteY20" fmla="*/ 4965857 h 8370830"/>
              <a:gd name="connsiteX21" fmla="*/ 6373069 w 8431547"/>
              <a:gd name="connsiteY21" fmla="*/ 5743096 h 8370830"/>
              <a:gd name="connsiteX22" fmla="*/ 5282322 w 8431547"/>
              <a:gd name="connsiteY22" fmla="*/ 5743097 h 8370830"/>
              <a:gd name="connsiteX23" fmla="*/ 4893702 w 8431547"/>
              <a:gd name="connsiteY23" fmla="*/ 4965856 h 8370830"/>
              <a:gd name="connsiteX24" fmla="*/ 3668386 w 8431547"/>
              <a:gd name="connsiteY24" fmla="*/ 5129142 h 8370830"/>
              <a:gd name="connsiteX25" fmla="*/ 4759134 w 8431547"/>
              <a:gd name="connsiteY25" fmla="*/ 5129142 h 8370830"/>
              <a:gd name="connsiteX26" fmla="*/ 5147753 w 8431547"/>
              <a:gd name="connsiteY26" fmla="*/ 5906383 h 8370830"/>
              <a:gd name="connsiteX27" fmla="*/ 4759134 w 8431547"/>
              <a:gd name="connsiteY27" fmla="*/ 6683622 h 8370830"/>
              <a:gd name="connsiteX28" fmla="*/ 3668386 w 8431547"/>
              <a:gd name="connsiteY28" fmla="*/ 6683622 h 8370830"/>
              <a:gd name="connsiteX29" fmla="*/ 3279766 w 8431547"/>
              <a:gd name="connsiteY29" fmla="*/ 5906382 h 8370830"/>
              <a:gd name="connsiteX30" fmla="*/ 2054450 w 8431547"/>
              <a:gd name="connsiteY30" fmla="*/ 6069668 h 8370830"/>
              <a:gd name="connsiteX31" fmla="*/ 3145198 w 8431547"/>
              <a:gd name="connsiteY31" fmla="*/ 6069668 h 8370830"/>
              <a:gd name="connsiteX32" fmla="*/ 3533818 w 8431547"/>
              <a:gd name="connsiteY32" fmla="*/ 6846908 h 8370830"/>
              <a:gd name="connsiteX33" fmla="*/ 3145198 w 8431547"/>
              <a:gd name="connsiteY33" fmla="*/ 7624148 h 8370830"/>
              <a:gd name="connsiteX34" fmla="*/ 2054450 w 8431547"/>
              <a:gd name="connsiteY34" fmla="*/ 7624148 h 8370830"/>
              <a:gd name="connsiteX35" fmla="*/ 1665830 w 8431547"/>
              <a:gd name="connsiteY35" fmla="*/ 6846908 h 8370830"/>
              <a:gd name="connsiteX36" fmla="*/ 5320324 w 8431547"/>
              <a:gd name="connsiteY36" fmla="*/ 2446677 h 8370830"/>
              <a:gd name="connsiteX37" fmla="*/ 6411072 w 8431547"/>
              <a:gd name="connsiteY37" fmla="*/ 2446677 h 8370830"/>
              <a:gd name="connsiteX38" fmla="*/ 6799692 w 8431547"/>
              <a:gd name="connsiteY38" fmla="*/ 3223917 h 8370830"/>
              <a:gd name="connsiteX39" fmla="*/ 6411072 w 8431547"/>
              <a:gd name="connsiteY39" fmla="*/ 4001157 h 8370830"/>
              <a:gd name="connsiteX40" fmla="*/ 5320324 w 8431547"/>
              <a:gd name="connsiteY40" fmla="*/ 4001157 h 8370830"/>
              <a:gd name="connsiteX41" fmla="*/ 4931704 w 8431547"/>
              <a:gd name="connsiteY41" fmla="*/ 3223917 h 8370830"/>
              <a:gd name="connsiteX42" fmla="*/ 3706388 w 8431547"/>
              <a:gd name="connsiteY42" fmla="*/ 3387203 h 8370830"/>
              <a:gd name="connsiteX43" fmla="*/ 4797136 w 8431547"/>
              <a:gd name="connsiteY43" fmla="*/ 3387203 h 8370830"/>
              <a:gd name="connsiteX44" fmla="*/ 5185756 w 8431547"/>
              <a:gd name="connsiteY44" fmla="*/ 4164443 h 8370830"/>
              <a:gd name="connsiteX45" fmla="*/ 4797136 w 8431547"/>
              <a:gd name="connsiteY45" fmla="*/ 4941683 h 8370830"/>
              <a:gd name="connsiteX46" fmla="*/ 3706388 w 8431547"/>
              <a:gd name="connsiteY46" fmla="*/ 4941682 h 8370830"/>
              <a:gd name="connsiteX47" fmla="*/ 3317768 w 8431547"/>
              <a:gd name="connsiteY47" fmla="*/ 4164442 h 8370830"/>
              <a:gd name="connsiteX48" fmla="*/ 2092452 w 8431547"/>
              <a:gd name="connsiteY48" fmla="*/ 4327728 h 8370830"/>
              <a:gd name="connsiteX49" fmla="*/ 3183200 w 8431547"/>
              <a:gd name="connsiteY49" fmla="*/ 4327728 h 8370830"/>
              <a:gd name="connsiteX50" fmla="*/ 3571820 w 8431547"/>
              <a:gd name="connsiteY50" fmla="*/ 5104968 h 8370830"/>
              <a:gd name="connsiteX51" fmla="*/ 3183200 w 8431547"/>
              <a:gd name="connsiteY51" fmla="*/ 5882208 h 8370830"/>
              <a:gd name="connsiteX52" fmla="*/ 2092452 w 8431547"/>
              <a:gd name="connsiteY52" fmla="*/ 5882208 h 8370830"/>
              <a:gd name="connsiteX53" fmla="*/ 1703832 w 8431547"/>
              <a:gd name="connsiteY53" fmla="*/ 5104968 h 8370830"/>
              <a:gd name="connsiteX54" fmla="*/ 3650467 w 8431547"/>
              <a:gd name="connsiteY54" fmla="*/ 1699995 h 8370830"/>
              <a:gd name="connsiteX55" fmla="*/ 4741215 w 8431547"/>
              <a:gd name="connsiteY55" fmla="*/ 1699995 h 8370830"/>
              <a:gd name="connsiteX56" fmla="*/ 5129835 w 8431547"/>
              <a:gd name="connsiteY56" fmla="*/ 2477235 h 8370830"/>
              <a:gd name="connsiteX57" fmla="*/ 4741215 w 8431547"/>
              <a:gd name="connsiteY57" fmla="*/ 3254475 h 8370830"/>
              <a:gd name="connsiteX58" fmla="*/ 3650467 w 8431547"/>
              <a:gd name="connsiteY58" fmla="*/ 3254475 h 8370830"/>
              <a:gd name="connsiteX59" fmla="*/ 3261847 w 8431547"/>
              <a:gd name="connsiteY59" fmla="*/ 2477235 h 8370830"/>
              <a:gd name="connsiteX60" fmla="*/ 2036531 w 8431547"/>
              <a:gd name="connsiteY60" fmla="*/ 2640520 h 8370830"/>
              <a:gd name="connsiteX61" fmla="*/ 3127279 w 8431547"/>
              <a:gd name="connsiteY61" fmla="*/ 2640521 h 8370830"/>
              <a:gd name="connsiteX62" fmla="*/ 3515898 w 8431547"/>
              <a:gd name="connsiteY62" fmla="*/ 3417761 h 8370830"/>
              <a:gd name="connsiteX63" fmla="*/ 3127279 w 8431547"/>
              <a:gd name="connsiteY63" fmla="*/ 4195001 h 8370830"/>
              <a:gd name="connsiteX64" fmla="*/ 2036530 w 8431547"/>
              <a:gd name="connsiteY64" fmla="*/ 4195001 h 8370830"/>
              <a:gd name="connsiteX65" fmla="*/ 1647911 w 8431547"/>
              <a:gd name="connsiteY65" fmla="*/ 3417760 h 8370830"/>
              <a:gd name="connsiteX66" fmla="*/ 422595 w 8431547"/>
              <a:gd name="connsiteY66" fmla="*/ 3581046 h 8370830"/>
              <a:gd name="connsiteX67" fmla="*/ 1513343 w 8431547"/>
              <a:gd name="connsiteY67" fmla="*/ 3581046 h 8370830"/>
              <a:gd name="connsiteX68" fmla="*/ 1901963 w 8431547"/>
              <a:gd name="connsiteY68" fmla="*/ 4358286 h 8370830"/>
              <a:gd name="connsiteX69" fmla="*/ 1513344 w 8431547"/>
              <a:gd name="connsiteY69" fmla="*/ 5135526 h 8370830"/>
              <a:gd name="connsiteX70" fmla="*/ 422595 w 8431547"/>
              <a:gd name="connsiteY70" fmla="*/ 5135526 h 8370830"/>
              <a:gd name="connsiteX71" fmla="*/ 33975 w 8431547"/>
              <a:gd name="connsiteY71" fmla="*/ 4358286 h 8370830"/>
              <a:gd name="connsiteX72" fmla="*/ 388619 w 8431547"/>
              <a:gd name="connsiteY72" fmla="*/ 1881051 h 8370830"/>
              <a:gd name="connsiteX73" fmla="*/ 1479367 w 8431547"/>
              <a:gd name="connsiteY73" fmla="*/ 1881052 h 8370830"/>
              <a:gd name="connsiteX74" fmla="*/ 1867987 w 8431547"/>
              <a:gd name="connsiteY74" fmla="*/ 2658291 h 8370830"/>
              <a:gd name="connsiteX75" fmla="*/ 1479367 w 8431547"/>
              <a:gd name="connsiteY75" fmla="*/ 3435531 h 8370830"/>
              <a:gd name="connsiteX76" fmla="*/ 388619 w 8431547"/>
              <a:gd name="connsiteY76" fmla="*/ 3435531 h 8370830"/>
              <a:gd name="connsiteX77" fmla="*/ 0 w 8431547"/>
              <a:gd name="connsiteY77" fmla="*/ 2658292 h 8370830"/>
              <a:gd name="connsiteX78" fmla="*/ 3616491 w 8431547"/>
              <a:gd name="connsiteY78" fmla="*/ 0 h 8370830"/>
              <a:gd name="connsiteX79" fmla="*/ 4707239 w 8431547"/>
              <a:gd name="connsiteY79" fmla="*/ 0 h 8370830"/>
              <a:gd name="connsiteX80" fmla="*/ 5095858 w 8431547"/>
              <a:gd name="connsiteY80" fmla="*/ 777239 h 8370830"/>
              <a:gd name="connsiteX81" fmla="*/ 4707239 w 8431547"/>
              <a:gd name="connsiteY81" fmla="*/ 1554480 h 8370830"/>
              <a:gd name="connsiteX82" fmla="*/ 3616491 w 8431547"/>
              <a:gd name="connsiteY82" fmla="*/ 1554480 h 8370830"/>
              <a:gd name="connsiteX83" fmla="*/ 3227871 w 8431547"/>
              <a:gd name="connsiteY83" fmla="*/ 777240 h 8370830"/>
              <a:gd name="connsiteX84" fmla="*/ 2002555 w 8431547"/>
              <a:gd name="connsiteY84" fmla="*/ 940526 h 8370830"/>
              <a:gd name="connsiteX85" fmla="*/ 3093303 w 8431547"/>
              <a:gd name="connsiteY85" fmla="*/ 940526 h 8370830"/>
              <a:gd name="connsiteX86" fmla="*/ 3481922 w 8431547"/>
              <a:gd name="connsiteY86" fmla="*/ 1717765 h 8370830"/>
              <a:gd name="connsiteX87" fmla="*/ 3093302 w 8431547"/>
              <a:gd name="connsiteY87" fmla="*/ 2495006 h 8370830"/>
              <a:gd name="connsiteX88" fmla="*/ 2002555 w 8431547"/>
              <a:gd name="connsiteY88" fmla="*/ 2495005 h 8370830"/>
              <a:gd name="connsiteX89" fmla="*/ 1613936 w 8431547"/>
              <a:gd name="connsiteY89" fmla="*/ 1717766 h 837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8431547" h="8370830">
                <a:moveTo>
                  <a:pt x="6952179" y="4935299"/>
                </a:moveTo>
                <a:lnTo>
                  <a:pt x="8042927" y="4935299"/>
                </a:lnTo>
                <a:lnTo>
                  <a:pt x="8431547" y="5712539"/>
                </a:lnTo>
                <a:lnTo>
                  <a:pt x="8042927" y="6489778"/>
                </a:lnTo>
                <a:lnTo>
                  <a:pt x="6952179" y="6489779"/>
                </a:lnTo>
                <a:lnTo>
                  <a:pt x="6563559" y="5712538"/>
                </a:lnTo>
                <a:close/>
                <a:moveTo>
                  <a:pt x="5338243" y="5875825"/>
                </a:moveTo>
                <a:lnTo>
                  <a:pt x="6428991" y="5875824"/>
                </a:lnTo>
                <a:lnTo>
                  <a:pt x="6817611" y="6653065"/>
                </a:lnTo>
                <a:lnTo>
                  <a:pt x="6428991" y="7430304"/>
                </a:lnTo>
                <a:lnTo>
                  <a:pt x="5338243" y="7430305"/>
                </a:lnTo>
                <a:lnTo>
                  <a:pt x="4949623" y="6653064"/>
                </a:lnTo>
                <a:close/>
                <a:moveTo>
                  <a:pt x="3724307" y="6816351"/>
                </a:moveTo>
                <a:lnTo>
                  <a:pt x="4815055" y="6816350"/>
                </a:lnTo>
                <a:lnTo>
                  <a:pt x="5203675" y="7593591"/>
                </a:lnTo>
                <a:lnTo>
                  <a:pt x="4815055" y="8370830"/>
                </a:lnTo>
                <a:lnTo>
                  <a:pt x="3724307" y="8370830"/>
                </a:lnTo>
                <a:lnTo>
                  <a:pt x="3335687" y="7593590"/>
                </a:lnTo>
                <a:close/>
                <a:moveTo>
                  <a:pt x="5282322" y="4188617"/>
                </a:moveTo>
                <a:lnTo>
                  <a:pt x="6373070" y="4188616"/>
                </a:lnTo>
                <a:lnTo>
                  <a:pt x="6761690" y="4965857"/>
                </a:lnTo>
                <a:lnTo>
                  <a:pt x="6373069" y="5743096"/>
                </a:lnTo>
                <a:lnTo>
                  <a:pt x="5282322" y="5743097"/>
                </a:lnTo>
                <a:lnTo>
                  <a:pt x="4893702" y="4965856"/>
                </a:lnTo>
                <a:close/>
                <a:moveTo>
                  <a:pt x="3668386" y="5129142"/>
                </a:moveTo>
                <a:lnTo>
                  <a:pt x="4759134" y="5129142"/>
                </a:lnTo>
                <a:lnTo>
                  <a:pt x="5147753" y="5906383"/>
                </a:lnTo>
                <a:lnTo>
                  <a:pt x="4759134" y="6683622"/>
                </a:lnTo>
                <a:lnTo>
                  <a:pt x="3668386" y="6683622"/>
                </a:lnTo>
                <a:lnTo>
                  <a:pt x="3279766" y="5906382"/>
                </a:lnTo>
                <a:close/>
                <a:moveTo>
                  <a:pt x="2054450" y="6069668"/>
                </a:moveTo>
                <a:lnTo>
                  <a:pt x="3145198" y="6069668"/>
                </a:lnTo>
                <a:lnTo>
                  <a:pt x="3533818" y="6846908"/>
                </a:lnTo>
                <a:lnTo>
                  <a:pt x="3145198" y="7624148"/>
                </a:lnTo>
                <a:lnTo>
                  <a:pt x="2054450" y="7624148"/>
                </a:lnTo>
                <a:lnTo>
                  <a:pt x="1665830" y="6846908"/>
                </a:lnTo>
                <a:close/>
                <a:moveTo>
                  <a:pt x="5320324" y="2446677"/>
                </a:moveTo>
                <a:lnTo>
                  <a:pt x="6411072" y="2446677"/>
                </a:lnTo>
                <a:lnTo>
                  <a:pt x="6799692" y="3223917"/>
                </a:lnTo>
                <a:lnTo>
                  <a:pt x="6411072" y="4001157"/>
                </a:lnTo>
                <a:lnTo>
                  <a:pt x="5320324" y="4001157"/>
                </a:lnTo>
                <a:lnTo>
                  <a:pt x="4931704" y="3223917"/>
                </a:lnTo>
                <a:close/>
                <a:moveTo>
                  <a:pt x="3706388" y="3387203"/>
                </a:moveTo>
                <a:lnTo>
                  <a:pt x="4797136" y="3387203"/>
                </a:lnTo>
                <a:lnTo>
                  <a:pt x="5185756" y="4164443"/>
                </a:lnTo>
                <a:lnTo>
                  <a:pt x="4797136" y="4941683"/>
                </a:lnTo>
                <a:lnTo>
                  <a:pt x="3706388" y="4941682"/>
                </a:lnTo>
                <a:lnTo>
                  <a:pt x="3317768" y="4164442"/>
                </a:lnTo>
                <a:close/>
                <a:moveTo>
                  <a:pt x="2092452" y="4327728"/>
                </a:moveTo>
                <a:lnTo>
                  <a:pt x="3183200" y="4327728"/>
                </a:lnTo>
                <a:lnTo>
                  <a:pt x="3571820" y="5104968"/>
                </a:lnTo>
                <a:lnTo>
                  <a:pt x="3183200" y="5882208"/>
                </a:lnTo>
                <a:lnTo>
                  <a:pt x="2092452" y="5882208"/>
                </a:lnTo>
                <a:lnTo>
                  <a:pt x="1703832" y="5104968"/>
                </a:lnTo>
                <a:close/>
                <a:moveTo>
                  <a:pt x="3650467" y="1699995"/>
                </a:moveTo>
                <a:lnTo>
                  <a:pt x="4741215" y="1699995"/>
                </a:lnTo>
                <a:lnTo>
                  <a:pt x="5129835" y="2477235"/>
                </a:lnTo>
                <a:lnTo>
                  <a:pt x="4741215" y="3254475"/>
                </a:lnTo>
                <a:lnTo>
                  <a:pt x="3650467" y="3254475"/>
                </a:lnTo>
                <a:lnTo>
                  <a:pt x="3261847" y="2477235"/>
                </a:lnTo>
                <a:close/>
                <a:moveTo>
                  <a:pt x="2036531" y="2640520"/>
                </a:moveTo>
                <a:lnTo>
                  <a:pt x="3127279" y="2640521"/>
                </a:lnTo>
                <a:lnTo>
                  <a:pt x="3515898" y="3417761"/>
                </a:lnTo>
                <a:lnTo>
                  <a:pt x="3127279" y="4195001"/>
                </a:lnTo>
                <a:lnTo>
                  <a:pt x="2036530" y="4195001"/>
                </a:lnTo>
                <a:lnTo>
                  <a:pt x="1647911" y="3417760"/>
                </a:lnTo>
                <a:close/>
                <a:moveTo>
                  <a:pt x="422595" y="3581046"/>
                </a:moveTo>
                <a:lnTo>
                  <a:pt x="1513343" y="3581046"/>
                </a:lnTo>
                <a:lnTo>
                  <a:pt x="1901963" y="4358286"/>
                </a:lnTo>
                <a:lnTo>
                  <a:pt x="1513344" y="5135526"/>
                </a:lnTo>
                <a:lnTo>
                  <a:pt x="422595" y="5135526"/>
                </a:lnTo>
                <a:lnTo>
                  <a:pt x="33975" y="4358286"/>
                </a:lnTo>
                <a:close/>
                <a:moveTo>
                  <a:pt x="388619" y="1881051"/>
                </a:moveTo>
                <a:lnTo>
                  <a:pt x="1479367" y="1881052"/>
                </a:lnTo>
                <a:lnTo>
                  <a:pt x="1867987" y="2658291"/>
                </a:lnTo>
                <a:lnTo>
                  <a:pt x="1479367" y="3435531"/>
                </a:lnTo>
                <a:lnTo>
                  <a:pt x="388619" y="3435531"/>
                </a:lnTo>
                <a:lnTo>
                  <a:pt x="0" y="2658292"/>
                </a:lnTo>
                <a:close/>
                <a:moveTo>
                  <a:pt x="3616491" y="0"/>
                </a:moveTo>
                <a:lnTo>
                  <a:pt x="4707239" y="0"/>
                </a:lnTo>
                <a:lnTo>
                  <a:pt x="5095858" y="777239"/>
                </a:lnTo>
                <a:lnTo>
                  <a:pt x="4707239" y="1554480"/>
                </a:lnTo>
                <a:lnTo>
                  <a:pt x="3616491" y="1554480"/>
                </a:lnTo>
                <a:lnTo>
                  <a:pt x="3227871" y="777240"/>
                </a:lnTo>
                <a:close/>
                <a:moveTo>
                  <a:pt x="2002555" y="940526"/>
                </a:moveTo>
                <a:lnTo>
                  <a:pt x="3093303" y="940526"/>
                </a:lnTo>
                <a:lnTo>
                  <a:pt x="3481922" y="1717765"/>
                </a:lnTo>
                <a:lnTo>
                  <a:pt x="3093302" y="2495006"/>
                </a:lnTo>
                <a:lnTo>
                  <a:pt x="2002555" y="2495005"/>
                </a:lnTo>
                <a:lnTo>
                  <a:pt x="1613936" y="1717766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hidden">
          <a:xfrm>
            <a:off x="7087646" y="115514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Definition</a:t>
            </a: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</a:rPr>
              <a:t>Cloud computing is the delivery of computing </a:t>
            </a:r>
            <a:endParaRPr lang="en-US" altLang="en-US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bg2"/>
                </a:solidFill>
                <a:latin typeface="Arial" panose="020B0604020202020204" pitchFamily="34" charset="0"/>
              </a:rPr>
              <a:t> services </a:t>
            </a: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</a:rPr>
              <a:t>like storage, processing, and </a:t>
            </a:r>
            <a:r>
              <a:rPr lang="en-US" altLang="en-US" dirty="0" smtClean="0">
                <a:solidFill>
                  <a:schemeClr val="bg2"/>
                </a:solidFill>
                <a:latin typeface="Arial" panose="020B0604020202020204" pitchFamily="34" charset="0"/>
              </a:rPr>
              <a:t>networking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</a:rPr>
              <a:t>over the internet.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</a:rPr>
              <a:t>It allows users to access data and </a:t>
            </a:r>
            <a:r>
              <a:rPr lang="en-US" altLang="en-US" dirty="0" smtClean="0">
                <a:solidFill>
                  <a:schemeClr val="bg2"/>
                </a:solidFill>
                <a:latin typeface="Arial" panose="020B0604020202020204" pitchFamily="34" charset="0"/>
              </a:rPr>
              <a:t>applications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bg2"/>
                </a:solidFill>
                <a:latin typeface="Arial" panose="020B0604020202020204" pitchFamily="34" charset="0"/>
              </a:rPr>
              <a:t> remotely </a:t>
            </a: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</a:rPr>
              <a:t>instead of relying on local storage </a:t>
            </a:r>
            <a:r>
              <a:rPr lang="en-US" altLang="en-US" dirty="0" smtClean="0">
                <a:solidFill>
                  <a:schemeClr val="bg2"/>
                </a:solidFill>
                <a:latin typeface="Arial" panose="020B0604020202020204" pitchFamily="34" charset="0"/>
              </a:rPr>
              <a:t>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</a:rPr>
              <a:t>hardware</a:t>
            </a:r>
            <a:r>
              <a:rPr lang="en-US" altLang="en-US" dirty="0" smtClean="0">
                <a:solidFill>
                  <a:schemeClr val="bg2"/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Key Features</a:t>
            </a: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On-Demand Services</a:t>
            </a: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</a:rPr>
              <a:t>: Access when needed.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Scalability</a:t>
            </a: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</a:rPr>
              <a:t>: Easily scale resources up or down.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bg2"/>
                </a:solidFill>
                <a:latin typeface="Arial" panose="020B0604020202020204" pitchFamily="34" charset="0"/>
              </a:rPr>
              <a:t>Pay-per-Use</a:t>
            </a: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</a:rPr>
              <a:t>: Only pay for what you use.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5041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 rot="1813897">
            <a:off x="85383" y="-688331"/>
            <a:ext cx="8431547" cy="8370830"/>
          </a:xfrm>
          <a:custGeom>
            <a:avLst/>
            <a:gdLst>
              <a:gd name="connsiteX0" fmla="*/ 6952179 w 8431547"/>
              <a:gd name="connsiteY0" fmla="*/ 4935299 h 8370830"/>
              <a:gd name="connsiteX1" fmla="*/ 8042927 w 8431547"/>
              <a:gd name="connsiteY1" fmla="*/ 4935299 h 8370830"/>
              <a:gd name="connsiteX2" fmla="*/ 8431547 w 8431547"/>
              <a:gd name="connsiteY2" fmla="*/ 5712539 h 8370830"/>
              <a:gd name="connsiteX3" fmla="*/ 8042927 w 8431547"/>
              <a:gd name="connsiteY3" fmla="*/ 6489778 h 8370830"/>
              <a:gd name="connsiteX4" fmla="*/ 6952179 w 8431547"/>
              <a:gd name="connsiteY4" fmla="*/ 6489779 h 8370830"/>
              <a:gd name="connsiteX5" fmla="*/ 6563559 w 8431547"/>
              <a:gd name="connsiteY5" fmla="*/ 5712538 h 8370830"/>
              <a:gd name="connsiteX6" fmla="*/ 5338243 w 8431547"/>
              <a:gd name="connsiteY6" fmla="*/ 5875825 h 8370830"/>
              <a:gd name="connsiteX7" fmla="*/ 6428991 w 8431547"/>
              <a:gd name="connsiteY7" fmla="*/ 5875824 h 8370830"/>
              <a:gd name="connsiteX8" fmla="*/ 6817611 w 8431547"/>
              <a:gd name="connsiteY8" fmla="*/ 6653065 h 8370830"/>
              <a:gd name="connsiteX9" fmla="*/ 6428991 w 8431547"/>
              <a:gd name="connsiteY9" fmla="*/ 7430304 h 8370830"/>
              <a:gd name="connsiteX10" fmla="*/ 5338243 w 8431547"/>
              <a:gd name="connsiteY10" fmla="*/ 7430305 h 8370830"/>
              <a:gd name="connsiteX11" fmla="*/ 4949623 w 8431547"/>
              <a:gd name="connsiteY11" fmla="*/ 6653064 h 8370830"/>
              <a:gd name="connsiteX12" fmla="*/ 3724307 w 8431547"/>
              <a:gd name="connsiteY12" fmla="*/ 6816351 h 8370830"/>
              <a:gd name="connsiteX13" fmla="*/ 4815055 w 8431547"/>
              <a:gd name="connsiteY13" fmla="*/ 6816350 h 8370830"/>
              <a:gd name="connsiteX14" fmla="*/ 5203675 w 8431547"/>
              <a:gd name="connsiteY14" fmla="*/ 7593591 h 8370830"/>
              <a:gd name="connsiteX15" fmla="*/ 4815055 w 8431547"/>
              <a:gd name="connsiteY15" fmla="*/ 8370830 h 8370830"/>
              <a:gd name="connsiteX16" fmla="*/ 3724307 w 8431547"/>
              <a:gd name="connsiteY16" fmla="*/ 8370830 h 8370830"/>
              <a:gd name="connsiteX17" fmla="*/ 3335687 w 8431547"/>
              <a:gd name="connsiteY17" fmla="*/ 7593590 h 8370830"/>
              <a:gd name="connsiteX18" fmla="*/ 5282322 w 8431547"/>
              <a:gd name="connsiteY18" fmla="*/ 4188617 h 8370830"/>
              <a:gd name="connsiteX19" fmla="*/ 6373070 w 8431547"/>
              <a:gd name="connsiteY19" fmla="*/ 4188616 h 8370830"/>
              <a:gd name="connsiteX20" fmla="*/ 6761690 w 8431547"/>
              <a:gd name="connsiteY20" fmla="*/ 4965857 h 8370830"/>
              <a:gd name="connsiteX21" fmla="*/ 6373069 w 8431547"/>
              <a:gd name="connsiteY21" fmla="*/ 5743096 h 8370830"/>
              <a:gd name="connsiteX22" fmla="*/ 5282322 w 8431547"/>
              <a:gd name="connsiteY22" fmla="*/ 5743097 h 8370830"/>
              <a:gd name="connsiteX23" fmla="*/ 4893702 w 8431547"/>
              <a:gd name="connsiteY23" fmla="*/ 4965856 h 8370830"/>
              <a:gd name="connsiteX24" fmla="*/ 3668386 w 8431547"/>
              <a:gd name="connsiteY24" fmla="*/ 5129142 h 8370830"/>
              <a:gd name="connsiteX25" fmla="*/ 4759134 w 8431547"/>
              <a:gd name="connsiteY25" fmla="*/ 5129142 h 8370830"/>
              <a:gd name="connsiteX26" fmla="*/ 5147753 w 8431547"/>
              <a:gd name="connsiteY26" fmla="*/ 5906383 h 8370830"/>
              <a:gd name="connsiteX27" fmla="*/ 4759134 w 8431547"/>
              <a:gd name="connsiteY27" fmla="*/ 6683622 h 8370830"/>
              <a:gd name="connsiteX28" fmla="*/ 3668386 w 8431547"/>
              <a:gd name="connsiteY28" fmla="*/ 6683622 h 8370830"/>
              <a:gd name="connsiteX29" fmla="*/ 3279766 w 8431547"/>
              <a:gd name="connsiteY29" fmla="*/ 5906382 h 8370830"/>
              <a:gd name="connsiteX30" fmla="*/ 2054450 w 8431547"/>
              <a:gd name="connsiteY30" fmla="*/ 6069668 h 8370830"/>
              <a:gd name="connsiteX31" fmla="*/ 3145198 w 8431547"/>
              <a:gd name="connsiteY31" fmla="*/ 6069668 h 8370830"/>
              <a:gd name="connsiteX32" fmla="*/ 3533818 w 8431547"/>
              <a:gd name="connsiteY32" fmla="*/ 6846908 h 8370830"/>
              <a:gd name="connsiteX33" fmla="*/ 3145198 w 8431547"/>
              <a:gd name="connsiteY33" fmla="*/ 7624148 h 8370830"/>
              <a:gd name="connsiteX34" fmla="*/ 2054450 w 8431547"/>
              <a:gd name="connsiteY34" fmla="*/ 7624148 h 8370830"/>
              <a:gd name="connsiteX35" fmla="*/ 1665830 w 8431547"/>
              <a:gd name="connsiteY35" fmla="*/ 6846908 h 8370830"/>
              <a:gd name="connsiteX36" fmla="*/ 5320324 w 8431547"/>
              <a:gd name="connsiteY36" fmla="*/ 2446677 h 8370830"/>
              <a:gd name="connsiteX37" fmla="*/ 6411072 w 8431547"/>
              <a:gd name="connsiteY37" fmla="*/ 2446677 h 8370830"/>
              <a:gd name="connsiteX38" fmla="*/ 6799692 w 8431547"/>
              <a:gd name="connsiteY38" fmla="*/ 3223917 h 8370830"/>
              <a:gd name="connsiteX39" fmla="*/ 6411072 w 8431547"/>
              <a:gd name="connsiteY39" fmla="*/ 4001157 h 8370830"/>
              <a:gd name="connsiteX40" fmla="*/ 5320324 w 8431547"/>
              <a:gd name="connsiteY40" fmla="*/ 4001157 h 8370830"/>
              <a:gd name="connsiteX41" fmla="*/ 4931704 w 8431547"/>
              <a:gd name="connsiteY41" fmla="*/ 3223917 h 8370830"/>
              <a:gd name="connsiteX42" fmla="*/ 3706388 w 8431547"/>
              <a:gd name="connsiteY42" fmla="*/ 3387203 h 8370830"/>
              <a:gd name="connsiteX43" fmla="*/ 4797136 w 8431547"/>
              <a:gd name="connsiteY43" fmla="*/ 3387203 h 8370830"/>
              <a:gd name="connsiteX44" fmla="*/ 5185756 w 8431547"/>
              <a:gd name="connsiteY44" fmla="*/ 4164443 h 8370830"/>
              <a:gd name="connsiteX45" fmla="*/ 4797136 w 8431547"/>
              <a:gd name="connsiteY45" fmla="*/ 4941683 h 8370830"/>
              <a:gd name="connsiteX46" fmla="*/ 3706388 w 8431547"/>
              <a:gd name="connsiteY46" fmla="*/ 4941682 h 8370830"/>
              <a:gd name="connsiteX47" fmla="*/ 3317768 w 8431547"/>
              <a:gd name="connsiteY47" fmla="*/ 4164442 h 8370830"/>
              <a:gd name="connsiteX48" fmla="*/ 2092452 w 8431547"/>
              <a:gd name="connsiteY48" fmla="*/ 4327728 h 8370830"/>
              <a:gd name="connsiteX49" fmla="*/ 3183200 w 8431547"/>
              <a:gd name="connsiteY49" fmla="*/ 4327728 h 8370830"/>
              <a:gd name="connsiteX50" fmla="*/ 3571820 w 8431547"/>
              <a:gd name="connsiteY50" fmla="*/ 5104968 h 8370830"/>
              <a:gd name="connsiteX51" fmla="*/ 3183200 w 8431547"/>
              <a:gd name="connsiteY51" fmla="*/ 5882208 h 8370830"/>
              <a:gd name="connsiteX52" fmla="*/ 2092452 w 8431547"/>
              <a:gd name="connsiteY52" fmla="*/ 5882208 h 8370830"/>
              <a:gd name="connsiteX53" fmla="*/ 1703832 w 8431547"/>
              <a:gd name="connsiteY53" fmla="*/ 5104968 h 8370830"/>
              <a:gd name="connsiteX54" fmla="*/ 3650467 w 8431547"/>
              <a:gd name="connsiteY54" fmla="*/ 1699995 h 8370830"/>
              <a:gd name="connsiteX55" fmla="*/ 4741215 w 8431547"/>
              <a:gd name="connsiteY55" fmla="*/ 1699995 h 8370830"/>
              <a:gd name="connsiteX56" fmla="*/ 5129835 w 8431547"/>
              <a:gd name="connsiteY56" fmla="*/ 2477235 h 8370830"/>
              <a:gd name="connsiteX57" fmla="*/ 4741215 w 8431547"/>
              <a:gd name="connsiteY57" fmla="*/ 3254475 h 8370830"/>
              <a:gd name="connsiteX58" fmla="*/ 3650467 w 8431547"/>
              <a:gd name="connsiteY58" fmla="*/ 3254475 h 8370830"/>
              <a:gd name="connsiteX59" fmla="*/ 3261847 w 8431547"/>
              <a:gd name="connsiteY59" fmla="*/ 2477235 h 8370830"/>
              <a:gd name="connsiteX60" fmla="*/ 2036531 w 8431547"/>
              <a:gd name="connsiteY60" fmla="*/ 2640520 h 8370830"/>
              <a:gd name="connsiteX61" fmla="*/ 3127279 w 8431547"/>
              <a:gd name="connsiteY61" fmla="*/ 2640521 h 8370830"/>
              <a:gd name="connsiteX62" fmla="*/ 3515898 w 8431547"/>
              <a:gd name="connsiteY62" fmla="*/ 3417761 h 8370830"/>
              <a:gd name="connsiteX63" fmla="*/ 3127279 w 8431547"/>
              <a:gd name="connsiteY63" fmla="*/ 4195001 h 8370830"/>
              <a:gd name="connsiteX64" fmla="*/ 2036530 w 8431547"/>
              <a:gd name="connsiteY64" fmla="*/ 4195001 h 8370830"/>
              <a:gd name="connsiteX65" fmla="*/ 1647911 w 8431547"/>
              <a:gd name="connsiteY65" fmla="*/ 3417760 h 8370830"/>
              <a:gd name="connsiteX66" fmla="*/ 422595 w 8431547"/>
              <a:gd name="connsiteY66" fmla="*/ 3581046 h 8370830"/>
              <a:gd name="connsiteX67" fmla="*/ 1513343 w 8431547"/>
              <a:gd name="connsiteY67" fmla="*/ 3581046 h 8370830"/>
              <a:gd name="connsiteX68" fmla="*/ 1901963 w 8431547"/>
              <a:gd name="connsiteY68" fmla="*/ 4358286 h 8370830"/>
              <a:gd name="connsiteX69" fmla="*/ 1513344 w 8431547"/>
              <a:gd name="connsiteY69" fmla="*/ 5135526 h 8370830"/>
              <a:gd name="connsiteX70" fmla="*/ 422595 w 8431547"/>
              <a:gd name="connsiteY70" fmla="*/ 5135526 h 8370830"/>
              <a:gd name="connsiteX71" fmla="*/ 33975 w 8431547"/>
              <a:gd name="connsiteY71" fmla="*/ 4358286 h 8370830"/>
              <a:gd name="connsiteX72" fmla="*/ 388619 w 8431547"/>
              <a:gd name="connsiteY72" fmla="*/ 1881051 h 8370830"/>
              <a:gd name="connsiteX73" fmla="*/ 1479367 w 8431547"/>
              <a:gd name="connsiteY73" fmla="*/ 1881052 h 8370830"/>
              <a:gd name="connsiteX74" fmla="*/ 1867987 w 8431547"/>
              <a:gd name="connsiteY74" fmla="*/ 2658291 h 8370830"/>
              <a:gd name="connsiteX75" fmla="*/ 1479367 w 8431547"/>
              <a:gd name="connsiteY75" fmla="*/ 3435531 h 8370830"/>
              <a:gd name="connsiteX76" fmla="*/ 388619 w 8431547"/>
              <a:gd name="connsiteY76" fmla="*/ 3435531 h 8370830"/>
              <a:gd name="connsiteX77" fmla="*/ 0 w 8431547"/>
              <a:gd name="connsiteY77" fmla="*/ 2658292 h 8370830"/>
              <a:gd name="connsiteX78" fmla="*/ 3616491 w 8431547"/>
              <a:gd name="connsiteY78" fmla="*/ 0 h 8370830"/>
              <a:gd name="connsiteX79" fmla="*/ 4707239 w 8431547"/>
              <a:gd name="connsiteY79" fmla="*/ 0 h 8370830"/>
              <a:gd name="connsiteX80" fmla="*/ 5095858 w 8431547"/>
              <a:gd name="connsiteY80" fmla="*/ 777239 h 8370830"/>
              <a:gd name="connsiteX81" fmla="*/ 4707239 w 8431547"/>
              <a:gd name="connsiteY81" fmla="*/ 1554480 h 8370830"/>
              <a:gd name="connsiteX82" fmla="*/ 3616491 w 8431547"/>
              <a:gd name="connsiteY82" fmla="*/ 1554480 h 8370830"/>
              <a:gd name="connsiteX83" fmla="*/ 3227871 w 8431547"/>
              <a:gd name="connsiteY83" fmla="*/ 777240 h 8370830"/>
              <a:gd name="connsiteX84" fmla="*/ 2002555 w 8431547"/>
              <a:gd name="connsiteY84" fmla="*/ 940526 h 8370830"/>
              <a:gd name="connsiteX85" fmla="*/ 3093303 w 8431547"/>
              <a:gd name="connsiteY85" fmla="*/ 940526 h 8370830"/>
              <a:gd name="connsiteX86" fmla="*/ 3481922 w 8431547"/>
              <a:gd name="connsiteY86" fmla="*/ 1717765 h 8370830"/>
              <a:gd name="connsiteX87" fmla="*/ 3093302 w 8431547"/>
              <a:gd name="connsiteY87" fmla="*/ 2495006 h 8370830"/>
              <a:gd name="connsiteX88" fmla="*/ 2002555 w 8431547"/>
              <a:gd name="connsiteY88" fmla="*/ 2495005 h 8370830"/>
              <a:gd name="connsiteX89" fmla="*/ 1613936 w 8431547"/>
              <a:gd name="connsiteY89" fmla="*/ 1717766 h 837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8431547" h="8370830">
                <a:moveTo>
                  <a:pt x="6952179" y="4935299"/>
                </a:moveTo>
                <a:lnTo>
                  <a:pt x="8042927" y="4935299"/>
                </a:lnTo>
                <a:lnTo>
                  <a:pt x="8431547" y="5712539"/>
                </a:lnTo>
                <a:lnTo>
                  <a:pt x="8042927" y="6489778"/>
                </a:lnTo>
                <a:lnTo>
                  <a:pt x="6952179" y="6489779"/>
                </a:lnTo>
                <a:lnTo>
                  <a:pt x="6563559" y="5712538"/>
                </a:lnTo>
                <a:close/>
                <a:moveTo>
                  <a:pt x="5338243" y="5875825"/>
                </a:moveTo>
                <a:lnTo>
                  <a:pt x="6428991" y="5875824"/>
                </a:lnTo>
                <a:lnTo>
                  <a:pt x="6817611" y="6653065"/>
                </a:lnTo>
                <a:lnTo>
                  <a:pt x="6428991" y="7430304"/>
                </a:lnTo>
                <a:lnTo>
                  <a:pt x="5338243" y="7430305"/>
                </a:lnTo>
                <a:lnTo>
                  <a:pt x="4949623" y="6653064"/>
                </a:lnTo>
                <a:close/>
                <a:moveTo>
                  <a:pt x="3724307" y="6816351"/>
                </a:moveTo>
                <a:lnTo>
                  <a:pt x="4815055" y="6816350"/>
                </a:lnTo>
                <a:lnTo>
                  <a:pt x="5203675" y="7593591"/>
                </a:lnTo>
                <a:lnTo>
                  <a:pt x="4815055" y="8370830"/>
                </a:lnTo>
                <a:lnTo>
                  <a:pt x="3724307" y="8370830"/>
                </a:lnTo>
                <a:lnTo>
                  <a:pt x="3335687" y="7593590"/>
                </a:lnTo>
                <a:close/>
                <a:moveTo>
                  <a:pt x="5282322" y="4188617"/>
                </a:moveTo>
                <a:lnTo>
                  <a:pt x="6373070" y="4188616"/>
                </a:lnTo>
                <a:lnTo>
                  <a:pt x="6761690" y="4965857"/>
                </a:lnTo>
                <a:lnTo>
                  <a:pt x="6373069" y="5743096"/>
                </a:lnTo>
                <a:lnTo>
                  <a:pt x="5282322" y="5743097"/>
                </a:lnTo>
                <a:lnTo>
                  <a:pt x="4893702" y="4965856"/>
                </a:lnTo>
                <a:close/>
                <a:moveTo>
                  <a:pt x="3668386" y="5129142"/>
                </a:moveTo>
                <a:lnTo>
                  <a:pt x="4759134" y="5129142"/>
                </a:lnTo>
                <a:lnTo>
                  <a:pt x="5147753" y="5906383"/>
                </a:lnTo>
                <a:lnTo>
                  <a:pt x="4759134" y="6683622"/>
                </a:lnTo>
                <a:lnTo>
                  <a:pt x="3668386" y="6683622"/>
                </a:lnTo>
                <a:lnTo>
                  <a:pt x="3279766" y="5906382"/>
                </a:lnTo>
                <a:close/>
                <a:moveTo>
                  <a:pt x="2054450" y="6069668"/>
                </a:moveTo>
                <a:lnTo>
                  <a:pt x="3145198" y="6069668"/>
                </a:lnTo>
                <a:lnTo>
                  <a:pt x="3533818" y="6846908"/>
                </a:lnTo>
                <a:lnTo>
                  <a:pt x="3145198" y="7624148"/>
                </a:lnTo>
                <a:lnTo>
                  <a:pt x="2054450" y="7624148"/>
                </a:lnTo>
                <a:lnTo>
                  <a:pt x="1665830" y="6846908"/>
                </a:lnTo>
                <a:close/>
                <a:moveTo>
                  <a:pt x="5320324" y="2446677"/>
                </a:moveTo>
                <a:lnTo>
                  <a:pt x="6411072" y="2446677"/>
                </a:lnTo>
                <a:lnTo>
                  <a:pt x="6799692" y="3223917"/>
                </a:lnTo>
                <a:lnTo>
                  <a:pt x="6411072" y="4001157"/>
                </a:lnTo>
                <a:lnTo>
                  <a:pt x="5320324" y="4001157"/>
                </a:lnTo>
                <a:lnTo>
                  <a:pt x="4931704" y="3223917"/>
                </a:lnTo>
                <a:close/>
                <a:moveTo>
                  <a:pt x="3706388" y="3387203"/>
                </a:moveTo>
                <a:lnTo>
                  <a:pt x="4797136" y="3387203"/>
                </a:lnTo>
                <a:lnTo>
                  <a:pt x="5185756" y="4164443"/>
                </a:lnTo>
                <a:lnTo>
                  <a:pt x="4797136" y="4941683"/>
                </a:lnTo>
                <a:lnTo>
                  <a:pt x="3706388" y="4941682"/>
                </a:lnTo>
                <a:lnTo>
                  <a:pt x="3317768" y="4164442"/>
                </a:lnTo>
                <a:close/>
                <a:moveTo>
                  <a:pt x="2092452" y="4327728"/>
                </a:moveTo>
                <a:lnTo>
                  <a:pt x="3183200" y="4327728"/>
                </a:lnTo>
                <a:lnTo>
                  <a:pt x="3571820" y="5104968"/>
                </a:lnTo>
                <a:lnTo>
                  <a:pt x="3183200" y="5882208"/>
                </a:lnTo>
                <a:lnTo>
                  <a:pt x="2092452" y="5882208"/>
                </a:lnTo>
                <a:lnTo>
                  <a:pt x="1703832" y="5104968"/>
                </a:lnTo>
                <a:close/>
                <a:moveTo>
                  <a:pt x="3650467" y="1699995"/>
                </a:moveTo>
                <a:lnTo>
                  <a:pt x="4741215" y="1699995"/>
                </a:lnTo>
                <a:lnTo>
                  <a:pt x="5129835" y="2477235"/>
                </a:lnTo>
                <a:lnTo>
                  <a:pt x="4741215" y="3254475"/>
                </a:lnTo>
                <a:lnTo>
                  <a:pt x="3650467" y="3254475"/>
                </a:lnTo>
                <a:lnTo>
                  <a:pt x="3261847" y="2477235"/>
                </a:lnTo>
                <a:close/>
                <a:moveTo>
                  <a:pt x="2036531" y="2640520"/>
                </a:moveTo>
                <a:lnTo>
                  <a:pt x="3127279" y="2640521"/>
                </a:lnTo>
                <a:lnTo>
                  <a:pt x="3515898" y="3417761"/>
                </a:lnTo>
                <a:lnTo>
                  <a:pt x="3127279" y="4195001"/>
                </a:lnTo>
                <a:lnTo>
                  <a:pt x="2036530" y="4195001"/>
                </a:lnTo>
                <a:lnTo>
                  <a:pt x="1647911" y="3417760"/>
                </a:lnTo>
                <a:close/>
                <a:moveTo>
                  <a:pt x="422595" y="3581046"/>
                </a:moveTo>
                <a:lnTo>
                  <a:pt x="1513343" y="3581046"/>
                </a:lnTo>
                <a:lnTo>
                  <a:pt x="1901963" y="4358286"/>
                </a:lnTo>
                <a:lnTo>
                  <a:pt x="1513344" y="5135526"/>
                </a:lnTo>
                <a:lnTo>
                  <a:pt x="422595" y="5135526"/>
                </a:lnTo>
                <a:lnTo>
                  <a:pt x="33975" y="4358286"/>
                </a:lnTo>
                <a:close/>
                <a:moveTo>
                  <a:pt x="388619" y="1881051"/>
                </a:moveTo>
                <a:lnTo>
                  <a:pt x="1479367" y="1881052"/>
                </a:lnTo>
                <a:lnTo>
                  <a:pt x="1867987" y="2658291"/>
                </a:lnTo>
                <a:lnTo>
                  <a:pt x="1479367" y="3435531"/>
                </a:lnTo>
                <a:lnTo>
                  <a:pt x="388619" y="3435531"/>
                </a:lnTo>
                <a:lnTo>
                  <a:pt x="0" y="2658292"/>
                </a:lnTo>
                <a:close/>
                <a:moveTo>
                  <a:pt x="3616491" y="0"/>
                </a:moveTo>
                <a:lnTo>
                  <a:pt x="4707239" y="0"/>
                </a:lnTo>
                <a:lnTo>
                  <a:pt x="5095858" y="777239"/>
                </a:lnTo>
                <a:lnTo>
                  <a:pt x="4707239" y="1554480"/>
                </a:lnTo>
                <a:lnTo>
                  <a:pt x="3616491" y="1554480"/>
                </a:lnTo>
                <a:lnTo>
                  <a:pt x="3227871" y="777240"/>
                </a:lnTo>
                <a:close/>
                <a:moveTo>
                  <a:pt x="2002555" y="940526"/>
                </a:moveTo>
                <a:lnTo>
                  <a:pt x="3093303" y="940526"/>
                </a:lnTo>
                <a:lnTo>
                  <a:pt x="3481922" y="1717765"/>
                </a:lnTo>
                <a:lnTo>
                  <a:pt x="3093302" y="2495006"/>
                </a:lnTo>
                <a:lnTo>
                  <a:pt x="2002555" y="2495005"/>
                </a:lnTo>
                <a:lnTo>
                  <a:pt x="1613936" y="1717766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213600" y="1340997"/>
            <a:ext cx="49784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72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90000"/>
                  </a:schemeClr>
                </a:solidFill>
                <a:effectLst/>
                <a:latin typeface="Arial" panose="020B0604020202020204" pitchFamily="34" charset="0"/>
              </a:rPr>
              <a:t>Benefits: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Cost-Efficiency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Reduces the need for expensive hardware.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Flexibility &amp; Accessibility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Access from anywhere at any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Security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: Built-in security and data protection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2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00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324465" y="0"/>
            <a:ext cx="12516465" cy="6962503"/>
          </a:xfrm>
          <a:custGeom>
            <a:avLst/>
            <a:gdLst/>
            <a:ahLst/>
            <a:cxnLst/>
            <a:rect l="l" t="t" r="r" b="b"/>
            <a:pathLst>
              <a:path w="12192000" h="6962503">
                <a:moveTo>
                  <a:pt x="5629054" y="3471844"/>
                </a:moveTo>
                <a:lnTo>
                  <a:pt x="5629054" y="3512051"/>
                </a:lnTo>
                <a:cubicBezTo>
                  <a:pt x="5629054" y="3543392"/>
                  <a:pt x="5624003" y="3568856"/>
                  <a:pt x="5613900" y="3588444"/>
                </a:cubicBezTo>
                <a:cubicBezTo>
                  <a:pt x="5603796" y="3608032"/>
                  <a:pt x="5586683" y="3624631"/>
                  <a:pt x="5562559" y="3638239"/>
                </a:cubicBezTo>
                <a:cubicBezTo>
                  <a:pt x="5538434" y="3651847"/>
                  <a:pt x="5512352" y="3658652"/>
                  <a:pt x="5484310" y="3658652"/>
                </a:cubicBezTo>
                <a:cubicBezTo>
                  <a:pt x="5457505" y="3658652"/>
                  <a:pt x="5437196" y="3652363"/>
                  <a:pt x="5423381" y="3639785"/>
                </a:cubicBezTo>
                <a:cubicBezTo>
                  <a:pt x="5409566" y="3627208"/>
                  <a:pt x="5402659" y="3611022"/>
                  <a:pt x="5402659" y="3591228"/>
                </a:cubicBezTo>
                <a:cubicBezTo>
                  <a:pt x="5402659" y="3573908"/>
                  <a:pt x="5409670" y="3558444"/>
                  <a:pt x="5423690" y="3544835"/>
                </a:cubicBezTo>
                <a:cubicBezTo>
                  <a:pt x="5437299" y="3531639"/>
                  <a:pt x="5469670" y="3518237"/>
                  <a:pt x="5520805" y="3504629"/>
                </a:cubicBezTo>
                <a:cubicBezTo>
                  <a:pt x="5558332" y="3495144"/>
                  <a:pt x="5594415" y="3484216"/>
                  <a:pt x="5629054" y="3471844"/>
                </a:cubicBezTo>
                <a:close/>
                <a:moveTo>
                  <a:pt x="9244214" y="3285037"/>
                </a:moveTo>
                <a:cubicBezTo>
                  <a:pt x="9278854" y="3285037"/>
                  <a:pt x="9307927" y="3298955"/>
                  <a:pt x="9331432" y="3326791"/>
                </a:cubicBezTo>
                <a:cubicBezTo>
                  <a:pt x="9354938" y="3354626"/>
                  <a:pt x="9366691" y="3396998"/>
                  <a:pt x="9366691" y="3453906"/>
                </a:cubicBezTo>
                <a:cubicBezTo>
                  <a:pt x="9366691" y="3514938"/>
                  <a:pt x="9355042" y="3559269"/>
                  <a:pt x="9331742" y="3586898"/>
                </a:cubicBezTo>
                <a:cubicBezTo>
                  <a:pt x="9308442" y="3614527"/>
                  <a:pt x="9278648" y="3628342"/>
                  <a:pt x="9242359" y="3628342"/>
                </a:cubicBezTo>
                <a:cubicBezTo>
                  <a:pt x="9206482" y="3628342"/>
                  <a:pt x="9176688" y="3614321"/>
                  <a:pt x="9152976" y="3586279"/>
                </a:cubicBezTo>
                <a:cubicBezTo>
                  <a:pt x="9129264" y="3558238"/>
                  <a:pt x="9117408" y="3514938"/>
                  <a:pt x="9117408" y="3456380"/>
                </a:cubicBezTo>
                <a:cubicBezTo>
                  <a:pt x="9117408" y="3398648"/>
                  <a:pt x="9129367" y="3355657"/>
                  <a:pt x="9153286" y="3327409"/>
                </a:cubicBezTo>
                <a:cubicBezTo>
                  <a:pt x="9177204" y="3299161"/>
                  <a:pt x="9207514" y="3285037"/>
                  <a:pt x="9244214" y="3285037"/>
                </a:cubicBezTo>
                <a:close/>
                <a:moveTo>
                  <a:pt x="9741212" y="3126684"/>
                </a:moveTo>
                <a:lnTo>
                  <a:pt x="9741212" y="3544835"/>
                </a:lnTo>
                <a:cubicBezTo>
                  <a:pt x="9741212" y="3631022"/>
                  <a:pt x="9760904" y="3694838"/>
                  <a:pt x="9800286" y="3736282"/>
                </a:cubicBezTo>
                <a:cubicBezTo>
                  <a:pt x="9839668" y="3777726"/>
                  <a:pt x="9893998" y="3798448"/>
                  <a:pt x="9963278" y="3798448"/>
                </a:cubicBezTo>
                <a:cubicBezTo>
                  <a:pt x="10015238" y="3798448"/>
                  <a:pt x="10059052" y="3789169"/>
                  <a:pt x="10094723" y="3770612"/>
                </a:cubicBezTo>
                <a:cubicBezTo>
                  <a:pt x="10130394" y="3752055"/>
                  <a:pt x="10165755" y="3720921"/>
                  <a:pt x="10200808" y="3677209"/>
                </a:cubicBezTo>
                <a:lnTo>
                  <a:pt x="10200808" y="3783602"/>
                </a:lnTo>
                <a:lnTo>
                  <a:pt x="10435863" y="3783602"/>
                </a:lnTo>
                <a:lnTo>
                  <a:pt x="10435863" y="3126684"/>
                </a:lnTo>
                <a:lnTo>
                  <a:pt x="10184106" y="3126684"/>
                </a:lnTo>
                <a:lnTo>
                  <a:pt x="10184106" y="3442772"/>
                </a:lnTo>
                <a:cubicBezTo>
                  <a:pt x="10184106" y="3502567"/>
                  <a:pt x="10174518" y="3544011"/>
                  <a:pt x="10155343" y="3567104"/>
                </a:cubicBezTo>
                <a:cubicBezTo>
                  <a:pt x="10136167" y="3590197"/>
                  <a:pt x="10111528" y="3601744"/>
                  <a:pt x="10081424" y="3601744"/>
                </a:cubicBezTo>
                <a:cubicBezTo>
                  <a:pt x="10053794" y="3601744"/>
                  <a:pt x="10032351" y="3593084"/>
                  <a:pt x="10017093" y="3575764"/>
                </a:cubicBezTo>
                <a:cubicBezTo>
                  <a:pt x="10001834" y="3558444"/>
                  <a:pt x="9994206" y="3529165"/>
                  <a:pt x="9994206" y="3487927"/>
                </a:cubicBezTo>
                <a:lnTo>
                  <a:pt x="9994206" y="3126684"/>
                </a:lnTo>
                <a:close/>
                <a:moveTo>
                  <a:pt x="8071115" y="3126684"/>
                </a:moveTo>
                <a:lnTo>
                  <a:pt x="8346782" y="3783486"/>
                </a:lnTo>
                <a:cubicBezTo>
                  <a:pt x="8334012" y="3818583"/>
                  <a:pt x="8318459" y="3842944"/>
                  <a:pt x="8300124" y="3856569"/>
                </a:cubicBezTo>
                <a:cubicBezTo>
                  <a:pt x="8281789" y="3870193"/>
                  <a:pt x="8257790" y="3877006"/>
                  <a:pt x="8228124" y="3877006"/>
                </a:cubicBezTo>
                <a:cubicBezTo>
                  <a:pt x="8183626" y="3877006"/>
                  <a:pt x="8143248" y="3871232"/>
                  <a:pt x="8106991" y="3859686"/>
                </a:cubicBezTo>
                <a:lnTo>
                  <a:pt x="8126766" y="4035359"/>
                </a:lnTo>
                <a:cubicBezTo>
                  <a:pt x="8202612" y="4045256"/>
                  <a:pt x="8258672" y="4050205"/>
                  <a:pt x="8294948" y="4050205"/>
                </a:cubicBezTo>
                <a:cubicBezTo>
                  <a:pt x="8384396" y="4050205"/>
                  <a:pt x="8450966" y="4030394"/>
                  <a:pt x="8494658" y="3990774"/>
                </a:cubicBezTo>
                <a:cubicBezTo>
                  <a:pt x="8525574" y="3962713"/>
                  <a:pt x="8555870" y="3908653"/>
                  <a:pt x="8585549" y="3828593"/>
                </a:cubicBezTo>
                <a:lnTo>
                  <a:pt x="8846178" y="3126684"/>
                </a:lnTo>
                <a:lnTo>
                  <a:pt x="8598094" y="3126684"/>
                </a:lnTo>
                <a:lnTo>
                  <a:pt x="8472255" y="3564011"/>
                </a:lnTo>
                <a:lnTo>
                  <a:pt x="8336760" y="3126684"/>
                </a:lnTo>
                <a:close/>
                <a:moveTo>
                  <a:pt x="9240504" y="3111839"/>
                </a:moveTo>
                <a:cubicBezTo>
                  <a:pt x="9125450" y="3111839"/>
                  <a:pt x="9034108" y="3144313"/>
                  <a:pt x="8966478" y="3209263"/>
                </a:cubicBezTo>
                <a:cubicBezTo>
                  <a:pt x="8898848" y="3274212"/>
                  <a:pt x="8865033" y="3356791"/>
                  <a:pt x="8865033" y="3456999"/>
                </a:cubicBezTo>
                <a:cubicBezTo>
                  <a:pt x="8865033" y="3564630"/>
                  <a:pt x="8905034" y="3651641"/>
                  <a:pt x="8985035" y="3718034"/>
                </a:cubicBezTo>
                <a:cubicBezTo>
                  <a:pt x="9050190" y="3771643"/>
                  <a:pt x="9135552" y="3798448"/>
                  <a:pt x="9241122" y="3798448"/>
                </a:cubicBezTo>
                <a:cubicBezTo>
                  <a:pt x="9359474" y="3798448"/>
                  <a:pt x="9452156" y="3766179"/>
                  <a:pt x="9519168" y="3701642"/>
                </a:cubicBezTo>
                <a:cubicBezTo>
                  <a:pt x="9586178" y="3637105"/>
                  <a:pt x="9619685" y="3554320"/>
                  <a:pt x="9619685" y="3453287"/>
                </a:cubicBezTo>
                <a:cubicBezTo>
                  <a:pt x="9619685" y="3363389"/>
                  <a:pt x="9592674" y="3287718"/>
                  <a:pt x="9538652" y="3226273"/>
                </a:cubicBezTo>
                <a:cubicBezTo>
                  <a:pt x="9471434" y="3149984"/>
                  <a:pt x="9372052" y="3111839"/>
                  <a:pt x="9240504" y="3111839"/>
                </a:cubicBezTo>
                <a:close/>
                <a:moveTo>
                  <a:pt x="6500903" y="3111839"/>
                </a:moveTo>
                <a:cubicBezTo>
                  <a:pt x="6449356" y="3111839"/>
                  <a:pt x="6405644" y="3121220"/>
                  <a:pt x="6369767" y="3139983"/>
                </a:cubicBezTo>
                <a:cubicBezTo>
                  <a:pt x="6333890" y="3158747"/>
                  <a:pt x="6298426" y="3189984"/>
                  <a:pt x="6263374" y="3233696"/>
                </a:cubicBezTo>
                <a:lnTo>
                  <a:pt x="6263374" y="3126684"/>
                </a:lnTo>
                <a:lnTo>
                  <a:pt x="6028937" y="3126684"/>
                </a:lnTo>
                <a:lnTo>
                  <a:pt x="6028937" y="3783602"/>
                </a:lnTo>
                <a:lnTo>
                  <a:pt x="6280694" y="3783602"/>
                </a:lnTo>
                <a:lnTo>
                  <a:pt x="6280694" y="3468133"/>
                </a:lnTo>
                <a:cubicBezTo>
                  <a:pt x="6280694" y="3408338"/>
                  <a:pt x="6290178" y="3366894"/>
                  <a:pt x="6309148" y="3343801"/>
                </a:cubicBezTo>
                <a:cubicBezTo>
                  <a:pt x="6328117" y="3320708"/>
                  <a:pt x="6352860" y="3309162"/>
                  <a:pt x="6383376" y="3309162"/>
                </a:cubicBezTo>
                <a:cubicBezTo>
                  <a:pt x="6411005" y="3309162"/>
                  <a:pt x="6432449" y="3317718"/>
                  <a:pt x="6447707" y="3334832"/>
                </a:cubicBezTo>
                <a:cubicBezTo>
                  <a:pt x="6462965" y="3351946"/>
                  <a:pt x="6470594" y="3381121"/>
                  <a:pt x="6470594" y="3422359"/>
                </a:cubicBezTo>
                <a:lnTo>
                  <a:pt x="6470594" y="3783602"/>
                </a:lnTo>
                <a:lnTo>
                  <a:pt x="6723588" y="3783602"/>
                </a:lnTo>
                <a:lnTo>
                  <a:pt x="6723588" y="3366070"/>
                </a:lnTo>
                <a:cubicBezTo>
                  <a:pt x="6723588" y="3279470"/>
                  <a:pt x="6703897" y="3215448"/>
                  <a:pt x="6664514" y="3174005"/>
                </a:cubicBezTo>
                <a:cubicBezTo>
                  <a:pt x="6625132" y="3132560"/>
                  <a:pt x="6570595" y="3111839"/>
                  <a:pt x="6500903" y="3111839"/>
                </a:cubicBezTo>
                <a:close/>
                <a:moveTo>
                  <a:pt x="5509671" y="3111839"/>
                </a:moveTo>
                <a:cubicBezTo>
                  <a:pt x="5462660" y="3111839"/>
                  <a:pt x="5418948" y="3115344"/>
                  <a:pt x="5378536" y="3122354"/>
                </a:cubicBezTo>
                <a:cubicBezTo>
                  <a:pt x="5338122" y="3129365"/>
                  <a:pt x="5306369" y="3139262"/>
                  <a:pt x="5283276" y="3152046"/>
                </a:cubicBezTo>
                <a:cubicBezTo>
                  <a:pt x="5251111" y="3169778"/>
                  <a:pt x="5226471" y="3190706"/>
                  <a:pt x="5209357" y="3214830"/>
                </a:cubicBezTo>
                <a:cubicBezTo>
                  <a:pt x="5192243" y="3238954"/>
                  <a:pt x="5179151" y="3272047"/>
                  <a:pt x="5170078" y="3314110"/>
                </a:cubicBezTo>
                <a:lnTo>
                  <a:pt x="5410701" y="3339471"/>
                </a:lnTo>
                <a:cubicBezTo>
                  <a:pt x="5420597" y="3311017"/>
                  <a:pt x="5433587" y="3291635"/>
                  <a:pt x="5449671" y="3281326"/>
                </a:cubicBezTo>
                <a:cubicBezTo>
                  <a:pt x="5470289" y="3268130"/>
                  <a:pt x="5501218" y="3261532"/>
                  <a:pt x="5542455" y="3261532"/>
                </a:cubicBezTo>
                <a:cubicBezTo>
                  <a:pt x="5574621" y="3261532"/>
                  <a:pt x="5597095" y="3267717"/>
                  <a:pt x="5609879" y="3280089"/>
                </a:cubicBezTo>
                <a:cubicBezTo>
                  <a:pt x="5622663" y="3292460"/>
                  <a:pt x="5629054" y="3314110"/>
                  <a:pt x="5629054" y="3345038"/>
                </a:cubicBezTo>
                <a:cubicBezTo>
                  <a:pt x="5597714" y="3357410"/>
                  <a:pt x="5568022" y="3367410"/>
                  <a:pt x="5539981" y="3375039"/>
                </a:cubicBezTo>
                <a:cubicBezTo>
                  <a:pt x="5511939" y="3382668"/>
                  <a:pt x="5450702" y="3395967"/>
                  <a:pt x="5356267" y="3414936"/>
                </a:cubicBezTo>
                <a:cubicBezTo>
                  <a:pt x="5277502" y="3430607"/>
                  <a:pt x="5223481" y="3454525"/>
                  <a:pt x="5194202" y="3486690"/>
                </a:cubicBezTo>
                <a:cubicBezTo>
                  <a:pt x="5164923" y="3518856"/>
                  <a:pt x="5150284" y="3559887"/>
                  <a:pt x="5150284" y="3609785"/>
                </a:cubicBezTo>
                <a:cubicBezTo>
                  <a:pt x="5150284" y="3662982"/>
                  <a:pt x="5170593" y="3707725"/>
                  <a:pt x="5211213" y="3744014"/>
                </a:cubicBezTo>
                <a:cubicBezTo>
                  <a:pt x="5251832" y="3780303"/>
                  <a:pt x="5311317" y="3798448"/>
                  <a:pt x="5389669" y="3798448"/>
                </a:cubicBezTo>
                <a:cubicBezTo>
                  <a:pt x="5448640" y="3798448"/>
                  <a:pt x="5500392" y="3789375"/>
                  <a:pt x="5544929" y="3771231"/>
                </a:cubicBezTo>
                <a:cubicBezTo>
                  <a:pt x="5577507" y="3757622"/>
                  <a:pt x="5610291" y="3734942"/>
                  <a:pt x="5643282" y="3703188"/>
                </a:cubicBezTo>
                <a:cubicBezTo>
                  <a:pt x="5646169" y="3722158"/>
                  <a:pt x="5649056" y="3736076"/>
                  <a:pt x="5651941" y="3744942"/>
                </a:cubicBezTo>
                <a:cubicBezTo>
                  <a:pt x="5654828" y="3753808"/>
                  <a:pt x="5661013" y="3766695"/>
                  <a:pt x="5670498" y="3783602"/>
                </a:cubicBezTo>
                <a:lnTo>
                  <a:pt x="5906791" y="3783602"/>
                </a:lnTo>
                <a:cubicBezTo>
                  <a:pt x="5893595" y="3756385"/>
                  <a:pt x="5885038" y="3734014"/>
                  <a:pt x="5881120" y="3716488"/>
                </a:cubicBezTo>
                <a:cubicBezTo>
                  <a:pt x="5877203" y="3698962"/>
                  <a:pt x="5875244" y="3674734"/>
                  <a:pt x="5875244" y="3643806"/>
                </a:cubicBezTo>
                <a:lnTo>
                  <a:pt x="5875244" y="3353698"/>
                </a:lnTo>
                <a:cubicBezTo>
                  <a:pt x="5875244" y="3322770"/>
                  <a:pt x="5869059" y="3290295"/>
                  <a:pt x="5856687" y="3256274"/>
                </a:cubicBezTo>
                <a:cubicBezTo>
                  <a:pt x="5844316" y="3222253"/>
                  <a:pt x="5827408" y="3195964"/>
                  <a:pt x="5805964" y="3177407"/>
                </a:cubicBezTo>
                <a:cubicBezTo>
                  <a:pt x="5775449" y="3150602"/>
                  <a:pt x="5737304" y="3132973"/>
                  <a:pt x="5691530" y="3124519"/>
                </a:cubicBezTo>
                <a:cubicBezTo>
                  <a:pt x="5645756" y="3116065"/>
                  <a:pt x="5585136" y="3111839"/>
                  <a:pt x="5509671" y="3111839"/>
                </a:cubicBezTo>
                <a:close/>
                <a:moveTo>
                  <a:pt x="6876662" y="2876783"/>
                </a:moveTo>
                <a:lnTo>
                  <a:pt x="6876662" y="3783602"/>
                </a:lnTo>
                <a:lnTo>
                  <a:pt x="7133986" y="3783602"/>
                </a:lnTo>
                <a:lnTo>
                  <a:pt x="7133986" y="3612878"/>
                </a:lnTo>
                <a:lnTo>
                  <a:pt x="7228829" y="3520267"/>
                </a:lnTo>
                <a:lnTo>
                  <a:pt x="7361879" y="3783602"/>
                </a:lnTo>
                <a:lnTo>
                  <a:pt x="7645541" y="3783602"/>
                </a:lnTo>
                <a:lnTo>
                  <a:pt x="7396268" y="3356801"/>
                </a:lnTo>
                <a:lnTo>
                  <a:pt x="7631932" y="3126684"/>
                </a:lnTo>
                <a:lnTo>
                  <a:pt x="7322030" y="3126684"/>
                </a:lnTo>
                <a:lnTo>
                  <a:pt x="7133986" y="3344864"/>
                </a:lnTo>
                <a:lnTo>
                  <a:pt x="7133986" y="2876783"/>
                </a:lnTo>
                <a:close/>
                <a:moveTo>
                  <a:pt x="4333487" y="2876783"/>
                </a:moveTo>
                <a:lnTo>
                  <a:pt x="4333487" y="3783602"/>
                </a:lnTo>
                <a:lnTo>
                  <a:pt x="4585244" y="3783602"/>
                </a:lnTo>
                <a:lnTo>
                  <a:pt x="4585244" y="3468133"/>
                </a:lnTo>
                <a:cubicBezTo>
                  <a:pt x="4585244" y="3408338"/>
                  <a:pt x="4594729" y="3366894"/>
                  <a:pt x="4613698" y="3343801"/>
                </a:cubicBezTo>
                <a:cubicBezTo>
                  <a:pt x="4632668" y="3320708"/>
                  <a:pt x="4657410" y="3309162"/>
                  <a:pt x="4687926" y="3309162"/>
                </a:cubicBezTo>
                <a:cubicBezTo>
                  <a:pt x="4715555" y="3309162"/>
                  <a:pt x="4736999" y="3317718"/>
                  <a:pt x="4752257" y="3334832"/>
                </a:cubicBezTo>
                <a:cubicBezTo>
                  <a:pt x="4767515" y="3351946"/>
                  <a:pt x="4775144" y="3381121"/>
                  <a:pt x="4775144" y="3422359"/>
                </a:cubicBezTo>
                <a:lnTo>
                  <a:pt x="4775144" y="3783602"/>
                </a:lnTo>
                <a:lnTo>
                  <a:pt x="5028138" y="3783602"/>
                </a:lnTo>
                <a:lnTo>
                  <a:pt x="5028138" y="3366070"/>
                </a:lnTo>
                <a:cubicBezTo>
                  <a:pt x="5028138" y="3279883"/>
                  <a:pt x="5008447" y="3215964"/>
                  <a:pt x="4969065" y="3174314"/>
                </a:cubicBezTo>
                <a:cubicBezTo>
                  <a:pt x="4929682" y="3132664"/>
                  <a:pt x="4875764" y="3111839"/>
                  <a:pt x="4807309" y="3111839"/>
                </a:cubicBezTo>
                <a:cubicBezTo>
                  <a:pt x="4761124" y="3111839"/>
                  <a:pt x="4721123" y="3119468"/>
                  <a:pt x="4687307" y="3134726"/>
                </a:cubicBezTo>
                <a:cubicBezTo>
                  <a:pt x="4653492" y="3149984"/>
                  <a:pt x="4619471" y="3175345"/>
                  <a:pt x="4585244" y="3210809"/>
                </a:cubicBezTo>
                <a:lnTo>
                  <a:pt x="4585244" y="2876783"/>
                </a:lnTo>
                <a:close/>
                <a:moveTo>
                  <a:pt x="3333976" y="2876783"/>
                </a:moveTo>
                <a:lnTo>
                  <a:pt x="3333976" y="3100704"/>
                </a:lnTo>
                <a:lnTo>
                  <a:pt x="3619754" y="3100704"/>
                </a:lnTo>
                <a:lnTo>
                  <a:pt x="3619754" y="3783602"/>
                </a:lnTo>
                <a:lnTo>
                  <a:pt x="3899965" y="3783602"/>
                </a:lnTo>
                <a:lnTo>
                  <a:pt x="3899965" y="3100704"/>
                </a:lnTo>
                <a:lnTo>
                  <a:pt x="4185743" y="3100704"/>
                </a:lnTo>
                <a:lnTo>
                  <a:pt x="4185743" y="287678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962503"/>
                </a:lnTo>
                <a:lnTo>
                  <a:pt x="0" y="6962503"/>
                </a:lnTo>
                <a:close/>
              </a:path>
            </a:pathLst>
          </a:custGeom>
          <a:gradFill flip="none" rotWithShape="1">
            <a:gsLst>
              <a:gs pos="0">
                <a:srgbClr val="85B4F9">
                  <a:shade val="30000"/>
                  <a:satMod val="115000"/>
                </a:srgbClr>
              </a:gs>
              <a:gs pos="50000">
                <a:srgbClr val="85B4F9">
                  <a:shade val="67500"/>
                  <a:satMod val="115000"/>
                </a:srgbClr>
              </a:gs>
              <a:gs pos="100000">
                <a:srgbClr val="85B4F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8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134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ANUJ TULADHAR</dc:creator>
  <cp:lastModifiedBy>ANUJ TULADHAR</cp:lastModifiedBy>
  <cp:revision>16</cp:revision>
  <dcterms:created xsi:type="dcterms:W3CDTF">2024-11-30T08:37:44Z</dcterms:created>
  <dcterms:modified xsi:type="dcterms:W3CDTF">2024-12-02T08:48:01Z</dcterms:modified>
</cp:coreProperties>
</file>