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60" r:id="rId5"/>
  </p:sldMasterIdLst>
  <p:notesMasterIdLst>
    <p:notesMasterId r:id="rId31"/>
  </p:notesMasterIdLst>
  <p:sldIdLst>
    <p:sldId id="274" r:id="rId6"/>
    <p:sldId id="275" r:id="rId7"/>
    <p:sldId id="263" r:id="rId8"/>
    <p:sldId id="262" r:id="rId9"/>
    <p:sldId id="296" r:id="rId10"/>
    <p:sldId id="264" r:id="rId11"/>
    <p:sldId id="297" r:id="rId12"/>
    <p:sldId id="260" r:id="rId13"/>
    <p:sldId id="288" r:id="rId14"/>
    <p:sldId id="272" r:id="rId15"/>
    <p:sldId id="298" r:id="rId16"/>
    <p:sldId id="277" r:id="rId17"/>
    <p:sldId id="278" r:id="rId18"/>
    <p:sldId id="282" r:id="rId19"/>
    <p:sldId id="281" r:id="rId20"/>
    <p:sldId id="283" r:id="rId21"/>
    <p:sldId id="284" r:id="rId22"/>
    <p:sldId id="285" r:id="rId23"/>
    <p:sldId id="286" r:id="rId24"/>
    <p:sldId id="287" r:id="rId25"/>
    <p:sldId id="265" r:id="rId26"/>
    <p:sldId id="273" r:id="rId27"/>
    <p:sldId id="289" r:id="rId28"/>
    <p:sldId id="295" r:id="rId29"/>
    <p:sldId id="29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BAF679-811F-4E52-A131-7A83BCF84360}" v="4" dt="2023-03-31T09:27:11.2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heshwar V  . 19BCS105" userId="7042466a-3f1b-402c-8fbc-8485a0408b5d" providerId="ADAL" clId="{81BAF679-811F-4E52-A131-7A83BCF84360}"/>
    <pc:docChg chg="undo custSel addSld delSld modSld sldOrd">
      <pc:chgData name="Rajheshwar V  . 19BCS105" userId="7042466a-3f1b-402c-8fbc-8485a0408b5d" providerId="ADAL" clId="{81BAF679-811F-4E52-A131-7A83BCF84360}" dt="2023-03-31T09:29:42.575" v="234"/>
      <pc:docMkLst>
        <pc:docMk/>
      </pc:docMkLst>
      <pc:sldChg chg="del">
        <pc:chgData name="Rajheshwar V  . 19BCS105" userId="7042466a-3f1b-402c-8fbc-8485a0408b5d" providerId="ADAL" clId="{81BAF679-811F-4E52-A131-7A83BCF84360}" dt="2023-03-31T09:29:23.789" v="230" actId="47"/>
        <pc:sldMkLst>
          <pc:docMk/>
          <pc:sldMk cId="2421755260" sldId="257"/>
        </pc:sldMkLst>
      </pc:sldChg>
      <pc:sldChg chg="addSp mod">
        <pc:chgData name="Rajheshwar V  . 19BCS105" userId="7042466a-3f1b-402c-8fbc-8485a0408b5d" providerId="ADAL" clId="{81BAF679-811F-4E52-A131-7A83BCF84360}" dt="2023-03-31T09:11:49.860" v="6" actId="22"/>
        <pc:sldMkLst>
          <pc:docMk/>
          <pc:sldMk cId="181605079" sldId="260"/>
        </pc:sldMkLst>
        <pc:spChg chg="add">
          <ac:chgData name="Rajheshwar V  . 19BCS105" userId="7042466a-3f1b-402c-8fbc-8485a0408b5d" providerId="ADAL" clId="{81BAF679-811F-4E52-A131-7A83BCF84360}" dt="2023-03-31T09:11:49.860" v="6" actId="22"/>
          <ac:spMkLst>
            <pc:docMk/>
            <pc:sldMk cId="181605079" sldId="260"/>
            <ac:spMk id="4" creationId="{6497606B-16A7-61E5-A81F-3C41DB64A8F2}"/>
          </ac:spMkLst>
        </pc:spChg>
      </pc:sldChg>
      <pc:sldChg chg="modSp add mod ord">
        <pc:chgData name="Rajheshwar V  . 19BCS105" userId="7042466a-3f1b-402c-8fbc-8485a0408b5d" providerId="ADAL" clId="{81BAF679-811F-4E52-A131-7A83BCF84360}" dt="2023-03-31T09:29:42.575" v="234"/>
        <pc:sldMkLst>
          <pc:docMk/>
          <pc:sldMk cId="0" sldId="264"/>
        </pc:sldMkLst>
        <pc:spChg chg="mod">
          <ac:chgData name="Rajheshwar V  . 19BCS105" userId="7042466a-3f1b-402c-8fbc-8485a0408b5d" providerId="ADAL" clId="{81BAF679-811F-4E52-A131-7A83BCF84360}" dt="2023-03-31T09:27:17.966" v="222" actId="2711"/>
          <ac:spMkLst>
            <pc:docMk/>
            <pc:sldMk cId="0" sldId="264"/>
            <ac:spMk id="165" creationId="{00000000-0000-0000-0000-000000000000}"/>
          </ac:spMkLst>
        </pc:spChg>
        <pc:spChg chg="mod">
          <ac:chgData name="Rajheshwar V  . 19BCS105" userId="7042466a-3f1b-402c-8fbc-8485a0408b5d" providerId="ADAL" clId="{81BAF679-811F-4E52-A131-7A83BCF84360}" dt="2023-03-31T09:27:17.966" v="222" actId="2711"/>
          <ac:spMkLst>
            <pc:docMk/>
            <pc:sldMk cId="0" sldId="264"/>
            <ac:spMk id="166" creationId="{00000000-0000-0000-0000-000000000000}"/>
          </ac:spMkLst>
        </pc:spChg>
      </pc:sldChg>
      <pc:sldChg chg="addSp modSp mod">
        <pc:chgData name="Rajheshwar V  . 19BCS105" userId="7042466a-3f1b-402c-8fbc-8485a0408b5d" providerId="ADAL" clId="{81BAF679-811F-4E52-A131-7A83BCF84360}" dt="2023-03-31T09:23:30.161" v="212" actId="1076"/>
        <pc:sldMkLst>
          <pc:docMk/>
          <pc:sldMk cId="109857222" sldId="274"/>
        </pc:sldMkLst>
        <pc:spChg chg="mod">
          <ac:chgData name="Rajheshwar V  . 19BCS105" userId="7042466a-3f1b-402c-8fbc-8485a0408b5d" providerId="ADAL" clId="{81BAF679-811F-4E52-A131-7A83BCF84360}" dt="2023-03-31T09:23:30.161" v="212" actId="1076"/>
          <ac:spMkLst>
            <pc:docMk/>
            <pc:sldMk cId="109857222" sldId="274"/>
            <ac:spMk id="2" creationId="{00000000-0000-0000-0000-000000000000}"/>
          </ac:spMkLst>
        </pc:spChg>
        <pc:spChg chg="add mod">
          <ac:chgData name="Rajheshwar V  . 19BCS105" userId="7042466a-3f1b-402c-8fbc-8485a0408b5d" providerId="ADAL" clId="{81BAF679-811F-4E52-A131-7A83BCF84360}" dt="2023-03-31T09:23:02.775" v="211" actId="1076"/>
          <ac:spMkLst>
            <pc:docMk/>
            <pc:sldMk cId="109857222" sldId="274"/>
            <ac:spMk id="3" creationId="{C3C4BA73-0197-4EB9-472F-BDB401FD08E1}"/>
          </ac:spMkLst>
        </pc:spChg>
      </pc:sldChg>
      <pc:sldChg chg="del mod modShow">
        <pc:chgData name="Rajheshwar V  . 19BCS105" userId="7042466a-3f1b-402c-8fbc-8485a0408b5d" providerId="ADAL" clId="{81BAF679-811F-4E52-A131-7A83BCF84360}" dt="2023-03-31T09:09:37.084" v="5" actId="47"/>
        <pc:sldMkLst>
          <pc:docMk/>
          <pc:sldMk cId="1756605106" sldId="291"/>
        </pc:sldMkLst>
      </pc:sldChg>
      <pc:sldChg chg="del mod modShow">
        <pc:chgData name="Rajheshwar V  . 19BCS105" userId="7042466a-3f1b-402c-8fbc-8485a0408b5d" providerId="ADAL" clId="{81BAF679-811F-4E52-A131-7A83BCF84360}" dt="2023-03-31T09:09:37.084" v="5" actId="47"/>
        <pc:sldMkLst>
          <pc:docMk/>
          <pc:sldMk cId="2497443816" sldId="292"/>
        </pc:sldMkLst>
      </pc:sldChg>
      <pc:sldChg chg="add del mod modShow">
        <pc:chgData name="Rajheshwar V  . 19BCS105" userId="7042466a-3f1b-402c-8fbc-8485a0408b5d" providerId="ADAL" clId="{81BAF679-811F-4E52-A131-7A83BCF84360}" dt="2023-03-31T09:09:37.084" v="5" actId="47"/>
        <pc:sldMkLst>
          <pc:docMk/>
          <pc:sldMk cId="2901555434" sldId="293"/>
        </pc:sldMkLst>
      </pc:sldChg>
      <pc:sldChg chg="del">
        <pc:chgData name="Rajheshwar V  . 19BCS105" userId="7042466a-3f1b-402c-8fbc-8485a0408b5d" providerId="ADAL" clId="{81BAF679-811F-4E52-A131-7A83BCF84360}" dt="2023-03-31T09:09:37.084" v="5" actId="47"/>
        <pc:sldMkLst>
          <pc:docMk/>
          <pc:sldMk cId="3814617893" sldId="294"/>
        </pc:sldMkLst>
      </pc:sldChg>
      <pc:sldChg chg="modSp mod">
        <pc:chgData name="Rajheshwar V  . 19BCS105" userId="7042466a-3f1b-402c-8fbc-8485a0408b5d" providerId="ADAL" clId="{81BAF679-811F-4E52-A131-7A83BCF84360}" dt="2023-03-31T09:25:20.985" v="220" actId="403"/>
        <pc:sldMkLst>
          <pc:docMk/>
          <pc:sldMk cId="1328327491" sldId="295"/>
        </pc:sldMkLst>
        <pc:spChg chg="mod">
          <ac:chgData name="Rajheshwar V  . 19BCS105" userId="7042466a-3f1b-402c-8fbc-8485a0408b5d" providerId="ADAL" clId="{81BAF679-811F-4E52-A131-7A83BCF84360}" dt="2023-03-31T09:25:20.985" v="220" actId="403"/>
          <ac:spMkLst>
            <pc:docMk/>
            <pc:sldMk cId="1328327491" sldId="295"/>
            <ac:spMk id="2" creationId="{9B836D2D-B7EC-8CC9-5D4A-E9ED303F1F74}"/>
          </ac:spMkLst>
        </pc:spChg>
        <pc:spChg chg="mod">
          <ac:chgData name="Rajheshwar V  . 19BCS105" userId="7042466a-3f1b-402c-8fbc-8485a0408b5d" providerId="ADAL" clId="{81BAF679-811F-4E52-A131-7A83BCF84360}" dt="2023-03-31T09:25:20.985" v="220" actId="403"/>
          <ac:spMkLst>
            <pc:docMk/>
            <pc:sldMk cId="1328327491" sldId="295"/>
            <ac:spMk id="3" creationId="{62D4F074-BA8B-1F2A-FD2C-0B0CADC67EB8}"/>
          </ac:spMkLst>
        </pc:spChg>
      </pc:sldChg>
      <pc:sldChg chg="modSp add mod">
        <pc:chgData name="Rajheshwar V  . 19BCS105" userId="7042466a-3f1b-402c-8fbc-8485a0408b5d" providerId="ADAL" clId="{81BAF679-811F-4E52-A131-7A83BCF84360}" dt="2023-03-31T09:13:53.986" v="102" actId="403"/>
        <pc:sldMkLst>
          <pc:docMk/>
          <pc:sldMk cId="3858885086" sldId="297"/>
        </pc:sldMkLst>
        <pc:spChg chg="mod">
          <ac:chgData name="Rajheshwar V  . 19BCS105" userId="7042466a-3f1b-402c-8fbc-8485a0408b5d" providerId="ADAL" clId="{81BAF679-811F-4E52-A131-7A83BCF84360}" dt="2023-03-31T09:13:53.986" v="102" actId="403"/>
          <ac:spMkLst>
            <pc:docMk/>
            <pc:sldMk cId="3858885086" sldId="297"/>
            <ac:spMk id="2" creationId="{ED37230C-DE9E-6014-CBD5-39D8BD063033}"/>
          </ac:spMkLst>
        </pc:spChg>
        <pc:spChg chg="mod">
          <ac:chgData name="Rajheshwar V  . 19BCS105" userId="7042466a-3f1b-402c-8fbc-8485a0408b5d" providerId="ADAL" clId="{81BAF679-811F-4E52-A131-7A83BCF84360}" dt="2023-03-31T09:13:48.748" v="100" actId="1076"/>
          <ac:spMkLst>
            <pc:docMk/>
            <pc:sldMk cId="3858885086" sldId="297"/>
            <ac:spMk id="3" creationId="{13D91328-F594-8848-8DF4-7AE0C2914704}"/>
          </ac:spMkLst>
        </pc:spChg>
      </pc:sldChg>
      <pc:sldChg chg="addSp modSp add mod">
        <pc:chgData name="Rajheshwar V  . 19BCS105" userId="7042466a-3f1b-402c-8fbc-8485a0408b5d" providerId="ADAL" clId="{81BAF679-811F-4E52-A131-7A83BCF84360}" dt="2023-03-31T09:28:46.801" v="227" actId="1036"/>
        <pc:sldMkLst>
          <pc:docMk/>
          <pc:sldMk cId="0" sldId="298"/>
        </pc:sldMkLst>
        <pc:spChg chg="add mod">
          <ac:chgData name="Rajheshwar V  . 19BCS105" userId="7042466a-3f1b-402c-8fbc-8485a0408b5d" providerId="ADAL" clId="{81BAF679-811F-4E52-A131-7A83BCF84360}" dt="2023-03-31T09:21:19.908" v="207" actId="20577"/>
          <ac:spMkLst>
            <pc:docMk/>
            <pc:sldMk cId="0" sldId="298"/>
            <ac:spMk id="2" creationId="{46F61717-E2BC-7F1E-92CC-38D0DFAC4CCF}"/>
          </ac:spMkLst>
        </pc:spChg>
        <pc:spChg chg="add mod">
          <ac:chgData name="Rajheshwar V  . 19BCS105" userId="7042466a-3f1b-402c-8fbc-8485a0408b5d" providerId="ADAL" clId="{81BAF679-811F-4E52-A131-7A83BCF84360}" dt="2023-03-31T09:21:07.827" v="182" actId="1076"/>
          <ac:spMkLst>
            <pc:docMk/>
            <pc:sldMk cId="0" sldId="298"/>
            <ac:spMk id="3" creationId="{3551AA52-8479-CAA7-5336-DBBCBFCFA6F6}"/>
          </ac:spMkLst>
        </pc:spChg>
        <pc:spChg chg="mod">
          <ac:chgData name="Rajheshwar V  . 19BCS105" userId="7042466a-3f1b-402c-8fbc-8485a0408b5d" providerId="ADAL" clId="{81BAF679-811F-4E52-A131-7A83BCF84360}" dt="2023-03-31T09:19:19.612" v="152" actId="2711"/>
          <ac:spMkLst>
            <pc:docMk/>
            <pc:sldMk cId="0" sldId="298"/>
            <ac:spMk id="148" creationId="{00000000-0000-0000-0000-000000000000}"/>
          </ac:spMkLst>
        </pc:spChg>
        <pc:spChg chg="mod">
          <ac:chgData name="Rajheshwar V  . 19BCS105" userId="7042466a-3f1b-402c-8fbc-8485a0408b5d" providerId="ADAL" clId="{81BAF679-811F-4E52-A131-7A83BCF84360}" dt="2023-03-31T09:28:46.801" v="227" actId="1036"/>
          <ac:spMkLst>
            <pc:docMk/>
            <pc:sldMk cId="0" sldId="298"/>
            <ac:spMk id="149" creationId="{00000000-0000-0000-0000-000000000000}"/>
          </ac:spMkLst>
        </pc:spChg>
        <pc:spChg chg="mod">
          <ac:chgData name="Rajheshwar V  . 19BCS105" userId="7042466a-3f1b-402c-8fbc-8485a0408b5d" providerId="ADAL" clId="{81BAF679-811F-4E52-A131-7A83BCF84360}" dt="2023-03-31T09:20:45.927" v="176" actId="1076"/>
          <ac:spMkLst>
            <pc:docMk/>
            <pc:sldMk cId="0" sldId="298"/>
            <ac:spMk id="150" creationId="{00000000-0000-0000-0000-000000000000}"/>
          </ac:spMkLst>
        </pc:spChg>
        <pc:spChg chg="mod">
          <ac:chgData name="Rajheshwar V  . 19BCS105" userId="7042466a-3f1b-402c-8fbc-8485a0408b5d" providerId="ADAL" clId="{81BAF679-811F-4E52-A131-7A83BCF84360}" dt="2023-03-31T09:20:53.777" v="179" actId="1076"/>
          <ac:spMkLst>
            <pc:docMk/>
            <pc:sldMk cId="0" sldId="298"/>
            <ac:spMk id="151" creationId="{00000000-0000-0000-0000-000000000000}"/>
          </ac:spMkLst>
        </pc:spChg>
        <pc:spChg chg="mod">
          <ac:chgData name="Rajheshwar V  . 19BCS105" userId="7042466a-3f1b-402c-8fbc-8485a0408b5d" providerId="ADAL" clId="{81BAF679-811F-4E52-A131-7A83BCF84360}" dt="2023-03-31T09:20:57.076" v="180" actId="1076"/>
          <ac:spMkLst>
            <pc:docMk/>
            <pc:sldMk cId="0" sldId="298"/>
            <ac:spMk id="152" creationId="{00000000-0000-0000-0000-000000000000}"/>
          </ac:spMkLst>
        </pc:spChg>
        <pc:spChg chg="mod">
          <ac:chgData name="Rajheshwar V  . 19BCS105" userId="7042466a-3f1b-402c-8fbc-8485a0408b5d" providerId="ADAL" clId="{81BAF679-811F-4E52-A131-7A83BCF84360}" dt="2023-03-31T09:19:33.652" v="156" actId="404"/>
          <ac:spMkLst>
            <pc:docMk/>
            <pc:sldMk cId="0" sldId="298"/>
            <ac:spMk id="153" creationId="{00000000-0000-0000-0000-000000000000}"/>
          </ac:spMkLst>
        </pc:spChg>
        <pc:spChg chg="mod">
          <ac:chgData name="Rajheshwar V  . 19BCS105" userId="7042466a-3f1b-402c-8fbc-8485a0408b5d" providerId="ADAL" clId="{81BAF679-811F-4E52-A131-7A83BCF84360}" dt="2023-03-31T09:19:36.487" v="157" actId="1076"/>
          <ac:spMkLst>
            <pc:docMk/>
            <pc:sldMk cId="0" sldId="298"/>
            <ac:spMk id="154" creationId="{00000000-0000-0000-0000-000000000000}"/>
          </ac:spMkLst>
        </pc:spChg>
      </pc:sldChg>
      <pc:sldChg chg="modSp add del mod ord">
        <pc:chgData name="Rajheshwar V  . 19BCS105" userId="7042466a-3f1b-402c-8fbc-8485a0408b5d" providerId="ADAL" clId="{81BAF679-811F-4E52-A131-7A83BCF84360}" dt="2023-03-31T09:19:09.665" v="149" actId="2696"/>
        <pc:sldMkLst>
          <pc:docMk/>
          <pc:sldMk cId="1261165774" sldId="298"/>
        </pc:sldMkLst>
        <pc:spChg chg="mod">
          <ac:chgData name="Rajheshwar V  . 19BCS105" userId="7042466a-3f1b-402c-8fbc-8485a0408b5d" providerId="ADAL" clId="{81BAF679-811F-4E52-A131-7A83BCF84360}" dt="2023-03-31T09:14:33.955" v="110" actId="14100"/>
          <ac:spMkLst>
            <pc:docMk/>
            <pc:sldMk cId="1261165774" sldId="298"/>
            <ac:spMk id="2" creationId="{FC6752AC-6AB7-AF3D-64BD-6C88D7620549}"/>
          </ac:spMkLst>
        </pc:spChg>
        <pc:spChg chg="mod">
          <ac:chgData name="Rajheshwar V  . 19BCS105" userId="7042466a-3f1b-402c-8fbc-8485a0408b5d" providerId="ADAL" clId="{81BAF679-811F-4E52-A131-7A83BCF84360}" dt="2023-03-31T09:18:24.161" v="146" actId="20577"/>
          <ac:spMkLst>
            <pc:docMk/>
            <pc:sldMk cId="1261165774" sldId="298"/>
            <ac:spMk id="4" creationId="{C4738193-EC9F-3911-DD5C-BA905F8FED00}"/>
          </ac:spMkLst>
        </pc:spChg>
        <pc:spChg chg="mod">
          <ac:chgData name="Rajheshwar V  . 19BCS105" userId="7042466a-3f1b-402c-8fbc-8485a0408b5d" providerId="ADAL" clId="{81BAF679-811F-4E52-A131-7A83BCF84360}" dt="2023-03-31T09:18:34.692" v="148" actId="1076"/>
          <ac:spMkLst>
            <pc:docMk/>
            <pc:sldMk cId="1261165774" sldId="298"/>
            <ac:spMk id="6" creationId="{43A7CC79-78F2-83AE-9AB8-A211C9162B9D}"/>
          </ac:spMkLst>
        </pc:spChg>
        <pc:spChg chg="mod">
          <ac:chgData name="Rajheshwar V  . 19BCS105" userId="7042466a-3f1b-402c-8fbc-8485a0408b5d" providerId="ADAL" clId="{81BAF679-811F-4E52-A131-7A83BCF84360}" dt="2023-03-31T09:18:29.425" v="147" actId="14100"/>
          <ac:spMkLst>
            <pc:docMk/>
            <pc:sldMk cId="1261165774" sldId="298"/>
            <ac:spMk id="10" creationId="{D9D5334F-0DF0-F3DC-C1E2-B2711878FD03}"/>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881AE9-47B0-410D-B3F2-EC24AB15B82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2FF131-6D7A-49F0-8F28-C5E3F95C9D56}">
      <dgm:prSet/>
      <dgm:spPr/>
      <dgm:t>
        <a:bodyPr/>
        <a:lstStyle/>
        <a:p>
          <a:pPr>
            <a:lnSpc>
              <a:spcPct val="100000"/>
            </a:lnSpc>
          </a:pPr>
          <a:r>
            <a:rPr lang="en-US" dirty="0"/>
            <a:t>A framework that adheres to the International standards on network configuration and information management.</a:t>
          </a:r>
        </a:p>
      </dgm:t>
    </dgm:pt>
    <dgm:pt modelId="{14631264-F281-4070-B158-544EFBA0AE56}" type="parTrans" cxnId="{DA63AE46-CB76-4119-9288-5EFD941BCC8A}">
      <dgm:prSet/>
      <dgm:spPr/>
      <dgm:t>
        <a:bodyPr/>
        <a:lstStyle/>
        <a:p>
          <a:endParaRPr lang="en-US"/>
        </a:p>
      </dgm:t>
    </dgm:pt>
    <dgm:pt modelId="{0A3A3D13-318E-4269-9C1A-61E9EBCAF967}" type="sibTrans" cxnId="{DA63AE46-CB76-4119-9288-5EFD941BCC8A}">
      <dgm:prSet/>
      <dgm:spPr/>
      <dgm:t>
        <a:bodyPr/>
        <a:lstStyle/>
        <a:p>
          <a:endParaRPr lang="en-US"/>
        </a:p>
      </dgm:t>
    </dgm:pt>
    <dgm:pt modelId="{65EB81D1-19E1-4715-9190-FD8CAF0B932A}">
      <dgm:prSet/>
      <dgm:spPr/>
      <dgm:t>
        <a:bodyPr/>
        <a:lstStyle/>
        <a:p>
          <a:pPr>
            <a:lnSpc>
              <a:spcPct val="100000"/>
            </a:lnSpc>
          </a:pPr>
          <a:r>
            <a:rPr lang="en-US" dirty="0"/>
            <a:t>A GUI tool that provides an easy-to-use interface to assist the security standards in an organization with respected to our framework standards.</a:t>
          </a:r>
        </a:p>
      </dgm:t>
    </dgm:pt>
    <dgm:pt modelId="{36550DC4-0D02-423D-B74E-F2B70E2B2AB3}" type="parTrans" cxnId="{E783905C-6E2C-45BD-97BA-C0E16AB34487}">
      <dgm:prSet/>
      <dgm:spPr/>
      <dgm:t>
        <a:bodyPr/>
        <a:lstStyle/>
        <a:p>
          <a:endParaRPr lang="en-US"/>
        </a:p>
      </dgm:t>
    </dgm:pt>
    <dgm:pt modelId="{F0C5EEC9-5CA0-45AC-B2DB-B7A54AD8642B}" type="sibTrans" cxnId="{E783905C-6E2C-45BD-97BA-C0E16AB34487}">
      <dgm:prSet/>
      <dgm:spPr/>
      <dgm:t>
        <a:bodyPr/>
        <a:lstStyle/>
        <a:p>
          <a:endParaRPr lang="en-US"/>
        </a:p>
      </dgm:t>
    </dgm:pt>
    <dgm:pt modelId="{A248FDE8-32E1-4BA9-A325-AF8DC51C8664}">
      <dgm:prSet/>
      <dgm:spPr/>
      <dgm:t>
        <a:bodyPr/>
        <a:lstStyle/>
        <a:p>
          <a:pPr>
            <a:lnSpc>
              <a:spcPct val="100000"/>
            </a:lnSpc>
          </a:pPr>
          <a:r>
            <a:rPr lang="en-US"/>
            <a:t>It culminates in the betterment of the security of the college/Enterprise using it.</a:t>
          </a:r>
        </a:p>
      </dgm:t>
    </dgm:pt>
    <dgm:pt modelId="{8FEFC062-0EF5-4BD3-9557-8B0127E93D85}" type="parTrans" cxnId="{B05A1ACD-67D0-4D6A-AE89-02F9B6465119}">
      <dgm:prSet/>
      <dgm:spPr/>
      <dgm:t>
        <a:bodyPr/>
        <a:lstStyle/>
        <a:p>
          <a:endParaRPr lang="en-US"/>
        </a:p>
      </dgm:t>
    </dgm:pt>
    <dgm:pt modelId="{5DB5EDEB-9514-4AD4-8E70-BD574E08348C}" type="sibTrans" cxnId="{B05A1ACD-67D0-4D6A-AE89-02F9B6465119}">
      <dgm:prSet/>
      <dgm:spPr/>
      <dgm:t>
        <a:bodyPr/>
        <a:lstStyle/>
        <a:p>
          <a:endParaRPr lang="en-US"/>
        </a:p>
      </dgm:t>
    </dgm:pt>
    <dgm:pt modelId="{B2366C0B-5D40-4045-A0D9-4E80EEFF1505}" type="pres">
      <dgm:prSet presAssocID="{F5881AE9-47B0-410D-B3F2-EC24AB15B82E}" presName="root" presStyleCnt="0">
        <dgm:presLayoutVars>
          <dgm:dir/>
          <dgm:resizeHandles val="exact"/>
        </dgm:presLayoutVars>
      </dgm:prSet>
      <dgm:spPr/>
    </dgm:pt>
    <dgm:pt modelId="{4728FF02-7B8E-48C0-A58D-CCF0F83FFFA5}" type="pres">
      <dgm:prSet presAssocID="{7A2FF131-6D7A-49F0-8F28-C5E3F95C9D56}" presName="compNode" presStyleCnt="0"/>
      <dgm:spPr/>
    </dgm:pt>
    <dgm:pt modelId="{99E60E42-9A01-4692-BC81-133D8AECFA65}" type="pres">
      <dgm:prSet presAssocID="{7A2FF131-6D7A-49F0-8F28-C5E3F95C9D56}" presName="bgRect" presStyleLbl="bgShp" presStyleIdx="0" presStyleCnt="3"/>
      <dgm:spPr/>
    </dgm:pt>
    <dgm:pt modelId="{0C4AB39A-16CF-427B-84B0-0B0523D2B773}" type="pres">
      <dgm:prSet presAssocID="{7A2FF131-6D7A-49F0-8F28-C5E3F95C9D5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98752150-5776-4FE4-93E4-0E193864D9FD}" type="pres">
      <dgm:prSet presAssocID="{7A2FF131-6D7A-49F0-8F28-C5E3F95C9D56}" presName="spaceRect" presStyleCnt="0"/>
      <dgm:spPr/>
    </dgm:pt>
    <dgm:pt modelId="{EAE9ECC0-7F8C-47D3-B81A-082C476EA040}" type="pres">
      <dgm:prSet presAssocID="{7A2FF131-6D7A-49F0-8F28-C5E3F95C9D56}" presName="parTx" presStyleLbl="revTx" presStyleIdx="0" presStyleCnt="3">
        <dgm:presLayoutVars>
          <dgm:chMax val="0"/>
          <dgm:chPref val="0"/>
        </dgm:presLayoutVars>
      </dgm:prSet>
      <dgm:spPr/>
    </dgm:pt>
    <dgm:pt modelId="{618073B3-3416-45C5-AA54-E539D4C980E7}" type="pres">
      <dgm:prSet presAssocID="{0A3A3D13-318E-4269-9C1A-61E9EBCAF967}" presName="sibTrans" presStyleCnt="0"/>
      <dgm:spPr/>
    </dgm:pt>
    <dgm:pt modelId="{32582545-59BE-4E77-8CD2-B87A98F2C39F}" type="pres">
      <dgm:prSet presAssocID="{65EB81D1-19E1-4715-9190-FD8CAF0B932A}" presName="compNode" presStyleCnt="0"/>
      <dgm:spPr/>
    </dgm:pt>
    <dgm:pt modelId="{EFB28720-4239-4357-A805-5EC546CC8597}" type="pres">
      <dgm:prSet presAssocID="{65EB81D1-19E1-4715-9190-FD8CAF0B932A}" presName="bgRect" presStyleLbl="bgShp" presStyleIdx="1" presStyleCnt="3"/>
      <dgm:spPr/>
    </dgm:pt>
    <dgm:pt modelId="{6F48A723-D5FB-43A4-8314-1FD2E1C007E4}" type="pres">
      <dgm:prSet presAssocID="{65EB81D1-19E1-4715-9190-FD8CAF0B93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3DC43DBD-1AF1-4E4B-89E9-18B84F09AD43}" type="pres">
      <dgm:prSet presAssocID="{65EB81D1-19E1-4715-9190-FD8CAF0B932A}" presName="spaceRect" presStyleCnt="0"/>
      <dgm:spPr/>
    </dgm:pt>
    <dgm:pt modelId="{D5986FDD-CDCA-4E51-B9B4-1B336D6CB641}" type="pres">
      <dgm:prSet presAssocID="{65EB81D1-19E1-4715-9190-FD8CAF0B932A}" presName="parTx" presStyleLbl="revTx" presStyleIdx="1" presStyleCnt="3">
        <dgm:presLayoutVars>
          <dgm:chMax val="0"/>
          <dgm:chPref val="0"/>
        </dgm:presLayoutVars>
      </dgm:prSet>
      <dgm:spPr/>
    </dgm:pt>
    <dgm:pt modelId="{F4957AA9-916F-4C36-AF66-8BE3D3D117C5}" type="pres">
      <dgm:prSet presAssocID="{F0C5EEC9-5CA0-45AC-B2DB-B7A54AD8642B}" presName="sibTrans" presStyleCnt="0"/>
      <dgm:spPr/>
    </dgm:pt>
    <dgm:pt modelId="{0B99F0C8-1297-49DB-91EF-354D7C1998E6}" type="pres">
      <dgm:prSet presAssocID="{A248FDE8-32E1-4BA9-A325-AF8DC51C8664}" presName="compNode" presStyleCnt="0"/>
      <dgm:spPr/>
    </dgm:pt>
    <dgm:pt modelId="{8A2736AB-6D65-4E9B-A719-64C6985287B2}" type="pres">
      <dgm:prSet presAssocID="{A248FDE8-32E1-4BA9-A325-AF8DC51C8664}" presName="bgRect" presStyleLbl="bgShp" presStyleIdx="2" presStyleCnt="3"/>
      <dgm:spPr/>
    </dgm:pt>
    <dgm:pt modelId="{5BC542E9-3393-40FB-A8A8-A90CF0EF6FF8}" type="pres">
      <dgm:prSet presAssocID="{A248FDE8-32E1-4BA9-A325-AF8DC51C866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cculent"/>
        </a:ext>
      </dgm:extLst>
    </dgm:pt>
    <dgm:pt modelId="{2420BA6C-9554-456B-9312-B8E17438158D}" type="pres">
      <dgm:prSet presAssocID="{A248FDE8-32E1-4BA9-A325-AF8DC51C8664}" presName="spaceRect" presStyleCnt="0"/>
      <dgm:spPr/>
    </dgm:pt>
    <dgm:pt modelId="{8E8DC234-5081-4DE0-B0A8-FD47636D5142}" type="pres">
      <dgm:prSet presAssocID="{A248FDE8-32E1-4BA9-A325-AF8DC51C8664}" presName="parTx" presStyleLbl="revTx" presStyleIdx="2" presStyleCnt="3">
        <dgm:presLayoutVars>
          <dgm:chMax val="0"/>
          <dgm:chPref val="0"/>
        </dgm:presLayoutVars>
      </dgm:prSet>
      <dgm:spPr/>
    </dgm:pt>
  </dgm:ptLst>
  <dgm:cxnLst>
    <dgm:cxn modelId="{C1A2F43F-282A-42D7-8F5B-928CD2C1B60D}" type="presOf" srcId="{A248FDE8-32E1-4BA9-A325-AF8DC51C8664}" destId="{8E8DC234-5081-4DE0-B0A8-FD47636D5142}" srcOrd="0" destOrd="0" presId="urn:microsoft.com/office/officeart/2018/2/layout/IconVerticalSolidList"/>
    <dgm:cxn modelId="{E783905C-6E2C-45BD-97BA-C0E16AB34487}" srcId="{F5881AE9-47B0-410D-B3F2-EC24AB15B82E}" destId="{65EB81D1-19E1-4715-9190-FD8CAF0B932A}" srcOrd="1" destOrd="0" parTransId="{36550DC4-0D02-423D-B74E-F2B70E2B2AB3}" sibTransId="{F0C5EEC9-5CA0-45AC-B2DB-B7A54AD8642B}"/>
    <dgm:cxn modelId="{61359A63-216F-4BF7-A850-CDCA964B11F2}" type="presOf" srcId="{F5881AE9-47B0-410D-B3F2-EC24AB15B82E}" destId="{B2366C0B-5D40-4045-A0D9-4E80EEFF1505}" srcOrd="0" destOrd="0" presId="urn:microsoft.com/office/officeart/2018/2/layout/IconVerticalSolidList"/>
    <dgm:cxn modelId="{DA63AE46-CB76-4119-9288-5EFD941BCC8A}" srcId="{F5881AE9-47B0-410D-B3F2-EC24AB15B82E}" destId="{7A2FF131-6D7A-49F0-8F28-C5E3F95C9D56}" srcOrd="0" destOrd="0" parTransId="{14631264-F281-4070-B158-544EFBA0AE56}" sibTransId="{0A3A3D13-318E-4269-9C1A-61E9EBCAF967}"/>
    <dgm:cxn modelId="{88CE4257-0FFB-41D4-A1C1-14371E07B67E}" type="presOf" srcId="{7A2FF131-6D7A-49F0-8F28-C5E3F95C9D56}" destId="{EAE9ECC0-7F8C-47D3-B81A-082C476EA040}" srcOrd="0" destOrd="0" presId="urn:microsoft.com/office/officeart/2018/2/layout/IconVerticalSolidList"/>
    <dgm:cxn modelId="{B05A1ACD-67D0-4D6A-AE89-02F9B6465119}" srcId="{F5881AE9-47B0-410D-B3F2-EC24AB15B82E}" destId="{A248FDE8-32E1-4BA9-A325-AF8DC51C8664}" srcOrd="2" destOrd="0" parTransId="{8FEFC062-0EF5-4BD3-9557-8B0127E93D85}" sibTransId="{5DB5EDEB-9514-4AD4-8E70-BD574E08348C}"/>
    <dgm:cxn modelId="{B77546D1-47D2-441D-B655-FC6587DF39AB}" type="presOf" srcId="{65EB81D1-19E1-4715-9190-FD8CAF0B932A}" destId="{D5986FDD-CDCA-4E51-B9B4-1B336D6CB641}" srcOrd="0" destOrd="0" presId="urn:microsoft.com/office/officeart/2018/2/layout/IconVerticalSolidList"/>
    <dgm:cxn modelId="{9B19FBF7-E99F-40B2-AC52-5C44AD52C65C}" type="presParOf" srcId="{B2366C0B-5D40-4045-A0D9-4E80EEFF1505}" destId="{4728FF02-7B8E-48C0-A58D-CCF0F83FFFA5}" srcOrd="0" destOrd="0" presId="urn:microsoft.com/office/officeart/2018/2/layout/IconVerticalSolidList"/>
    <dgm:cxn modelId="{6326BAF3-2CBF-4FC4-BF7B-8D24C05B5EE7}" type="presParOf" srcId="{4728FF02-7B8E-48C0-A58D-CCF0F83FFFA5}" destId="{99E60E42-9A01-4692-BC81-133D8AECFA65}" srcOrd="0" destOrd="0" presId="urn:microsoft.com/office/officeart/2018/2/layout/IconVerticalSolidList"/>
    <dgm:cxn modelId="{65D0C443-AE33-4F78-BD8D-07F50C8BB08A}" type="presParOf" srcId="{4728FF02-7B8E-48C0-A58D-CCF0F83FFFA5}" destId="{0C4AB39A-16CF-427B-84B0-0B0523D2B773}" srcOrd="1" destOrd="0" presId="urn:microsoft.com/office/officeart/2018/2/layout/IconVerticalSolidList"/>
    <dgm:cxn modelId="{D3491E2E-283C-46D5-8F45-037BA73D02E2}" type="presParOf" srcId="{4728FF02-7B8E-48C0-A58D-CCF0F83FFFA5}" destId="{98752150-5776-4FE4-93E4-0E193864D9FD}" srcOrd="2" destOrd="0" presId="urn:microsoft.com/office/officeart/2018/2/layout/IconVerticalSolidList"/>
    <dgm:cxn modelId="{5670B092-3DD2-4845-982B-1E5964FE9CDB}" type="presParOf" srcId="{4728FF02-7B8E-48C0-A58D-CCF0F83FFFA5}" destId="{EAE9ECC0-7F8C-47D3-B81A-082C476EA040}" srcOrd="3" destOrd="0" presId="urn:microsoft.com/office/officeart/2018/2/layout/IconVerticalSolidList"/>
    <dgm:cxn modelId="{BCA4CF83-52E2-45D7-BC9B-AD8129FB4F5B}" type="presParOf" srcId="{B2366C0B-5D40-4045-A0D9-4E80EEFF1505}" destId="{618073B3-3416-45C5-AA54-E539D4C980E7}" srcOrd="1" destOrd="0" presId="urn:microsoft.com/office/officeart/2018/2/layout/IconVerticalSolidList"/>
    <dgm:cxn modelId="{EAF2B23E-B37E-4CE5-8323-4024C2FC8A69}" type="presParOf" srcId="{B2366C0B-5D40-4045-A0D9-4E80EEFF1505}" destId="{32582545-59BE-4E77-8CD2-B87A98F2C39F}" srcOrd="2" destOrd="0" presId="urn:microsoft.com/office/officeart/2018/2/layout/IconVerticalSolidList"/>
    <dgm:cxn modelId="{00E5CD52-B51F-4768-84AB-8AF8384698F3}" type="presParOf" srcId="{32582545-59BE-4E77-8CD2-B87A98F2C39F}" destId="{EFB28720-4239-4357-A805-5EC546CC8597}" srcOrd="0" destOrd="0" presId="urn:microsoft.com/office/officeart/2018/2/layout/IconVerticalSolidList"/>
    <dgm:cxn modelId="{5EAA6387-4813-4599-901A-6B48969C02D4}" type="presParOf" srcId="{32582545-59BE-4E77-8CD2-B87A98F2C39F}" destId="{6F48A723-D5FB-43A4-8314-1FD2E1C007E4}" srcOrd="1" destOrd="0" presId="urn:microsoft.com/office/officeart/2018/2/layout/IconVerticalSolidList"/>
    <dgm:cxn modelId="{991152D8-2F64-4B3D-B0AE-E70E39E76221}" type="presParOf" srcId="{32582545-59BE-4E77-8CD2-B87A98F2C39F}" destId="{3DC43DBD-1AF1-4E4B-89E9-18B84F09AD43}" srcOrd="2" destOrd="0" presId="urn:microsoft.com/office/officeart/2018/2/layout/IconVerticalSolidList"/>
    <dgm:cxn modelId="{FAB5BEFC-F80A-4197-9792-A0EE387CE88A}" type="presParOf" srcId="{32582545-59BE-4E77-8CD2-B87A98F2C39F}" destId="{D5986FDD-CDCA-4E51-B9B4-1B336D6CB641}" srcOrd="3" destOrd="0" presId="urn:microsoft.com/office/officeart/2018/2/layout/IconVerticalSolidList"/>
    <dgm:cxn modelId="{3BC9D242-B464-4C90-8890-E6BD05B728C5}" type="presParOf" srcId="{B2366C0B-5D40-4045-A0D9-4E80EEFF1505}" destId="{F4957AA9-916F-4C36-AF66-8BE3D3D117C5}" srcOrd="3" destOrd="0" presId="urn:microsoft.com/office/officeart/2018/2/layout/IconVerticalSolidList"/>
    <dgm:cxn modelId="{E5899DD2-922B-4719-B96C-501A46024FFC}" type="presParOf" srcId="{B2366C0B-5D40-4045-A0D9-4E80EEFF1505}" destId="{0B99F0C8-1297-49DB-91EF-354D7C1998E6}" srcOrd="4" destOrd="0" presId="urn:microsoft.com/office/officeart/2018/2/layout/IconVerticalSolidList"/>
    <dgm:cxn modelId="{98B44576-7FD8-4909-BCD5-B3DC66F2090F}" type="presParOf" srcId="{0B99F0C8-1297-49DB-91EF-354D7C1998E6}" destId="{8A2736AB-6D65-4E9B-A719-64C6985287B2}" srcOrd="0" destOrd="0" presId="urn:microsoft.com/office/officeart/2018/2/layout/IconVerticalSolidList"/>
    <dgm:cxn modelId="{6A373173-8BB9-4DE8-9586-167D2A78D199}" type="presParOf" srcId="{0B99F0C8-1297-49DB-91EF-354D7C1998E6}" destId="{5BC542E9-3393-40FB-A8A8-A90CF0EF6FF8}" srcOrd="1" destOrd="0" presId="urn:microsoft.com/office/officeart/2018/2/layout/IconVerticalSolidList"/>
    <dgm:cxn modelId="{285DF069-414B-4A25-9894-98650681C295}" type="presParOf" srcId="{0B99F0C8-1297-49DB-91EF-354D7C1998E6}" destId="{2420BA6C-9554-456B-9312-B8E17438158D}" srcOrd="2" destOrd="0" presId="urn:microsoft.com/office/officeart/2018/2/layout/IconVerticalSolidList"/>
    <dgm:cxn modelId="{830A0015-09F1-4318-9F29-47F8BBFBAD15}" type="presParOf" srcId="{0B99F0C8-1297-49DB-91EF-354D7C1998E6}" destId="{8E8DC234-5081-4DE0-B0A8-FD47636D51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693DAC-A51B-4387-A13F-9E0AFE1D9BC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0963BFA-853D-4E26-8939-926C56BED077}">
      <dgm:prSet/>
      <dgm:spPr/>
      <dgm:t>
        <a:bodyPr/>
        <a:lstStyle/>
        <a:p>
          <a:r>
            <a:rPr lang="en-GB"/>
            <a:t>Feasible</a:t>
          </a:r>
          <a:endParaRPr lang="en-US"/>
        </a:p>
      </dgm:t>
    </dgm:pt>
    <dgm:pt modelId="{0EE439C2-2C1A-4CA6-AB54-3B316D0AFAA2}" type="parTrans" cxnId="{18F61BDC-41D7-4F28-B3D9-DFDE7DB571E5}">
      <dgm:prSet/>
      <dgm:spPr/>
      <dgm:t>
        <a:bodyPr/>
        <a:lstStyle/>
        <a:p>
          <a:endParaRPr lang="en-US"/>
        </a:p>
      </dgm:t>
    </dgm:pt>
    <dgm:pt modelId="{0C4B51E3-AE2D-4866-8FED-4CDF83B32E40}" type="sibTrans" cxnId="{18F61BDC-41D7-4F28-B3D9-DFDE7DB571E5}">
      <dgm:prSet/>
      <dgm:spPr/>
      <dgm:t>
        <a:bodyPr/>
        <a:lstStyle/>
        <a:p>
          <a:endParaRPr lang="en-US"/>
        </a:p>
      </dgm:t>
    </dgm:pt>
    <dgm:pt modelId="{6C6333DC-03F3-4CCC-8ED5-425A8B78A23D}">
      <dgm:prSet/>
      <dgm:spPr/>
      <dgm:t>
        <a:bodyPr/>
        <a:lstStyle/>
        <a:p>
          <a:r>
            <a:rPr lang="en-GB" dirty="0"/>
            <a:t>Time efficient for Report Generation</a:t>
          </a:r>
          <a:endParaRPr lang="en-US" dirty="0"/>
        </a:p>
      </dgm:t>
    </dgm:pt>
    <dgm:pt modelId="{85D5D757-E791-4FF0-8E8C-2ADCEC23A280}" type="parTrans" cxnId="{A48BFF0A-8EC8-423F-97D4-5F524561D54C}">
      <dgm:prSet/>
      <dgm:spPr/>
      <dgm:t>
        <a:bodyPr/>
        <a:lstStyle/>
        <a:p>
          <a:endParaRPr lang="en-US"/>
        </a:p>
      </dgm:t>
    </dgm:pt>
    <dgm:pt modelId="{E625403F-A381-4597-A5EA-F0C09222C11A}" type="sibTrans" cxnId="{A48BFF0A-8EC8-423F-97D4-5F524561D54C}">
      <dgm:prSet/>
      <dgm:spPr/>
      <dgm:t>
        <a:bodyPr/>
        <a:lstStyle/>
        <a:p>
          <a:endParaRPr lang="en-US"/>
        </a:p>
      </dgm:t>
    </dgm:pt>
    <dgm:pt modelId="{A00ADFF3-799F-4B16-9DF5-8C1B609B6A61}">
      <dgm:prSet/>
      <dgm:spPr/>
      <dgm:t>
        <a:bodyPr/>
        <a:lstStyle/>
        <a:p>
          <a:r>
            <a:rPr lang="en-GB" dirty="0"/>
            <a:t>Low-cost maintenance</a:t>
          </a:r>
          <a:endParaRPr lang="en-US" dirty="0"/>
        </a:p>
      </dgm:t>
    </dgm:pt>
    <dgm:pt modelId="{91C46CFA-C89A-40E0-8198-3B29FB023E17}" type="parTrans" cxnId="{5B37AD63-6056-4EAC-9020-4976A6B6A866}">
      <dgm:prSet/>
      <dgm:spPr/>
      <dgm:t>
        <a:bodyPr/>
        <a:lstStyle/>
        <a:p>
          <a:endParaRPr lang="en-US"/>
        </a:p>
      </dgm:t>
    </dgm:pt>
    <dgm:pt modelId="{BB1275F1-FB91-4586-A90D-CAC2CB7266BF}" type="sibTrans" cxnId="{5B37AD63-6056-4EAC-9020-4976A6B6A866}">
      <dgm:prSet/>
      <dgm:spPr/>
      <dgm:t>
        <a:bodyPr/>
        <a:lstStyle/>
        <a:p>
          <a:endParaRPr lang="en-US"/>
        </a:p>
      </dgm:t>
    </dgm:pt>
    <dgm:pt modelId="{A9FA554E-F959-482A-B0EB-EF949C9ADEDE}">
      <dgm:prSet/>
      <dgm:spPr/>
      <dgm:t>
        <a:bodyPr/>
        <a:lstStyle/>
        <a:p>
          <a:r>
            <a:rPr lang="en-GB"/>
            <a:t>Less resource consumption </a:t>
          </a:r>
          <a:endParaRPr lang="en-US"/>
        </a:p>
      </dgm:t>
    </dgm:pt>
    <dgm:pt modelId="{05E4A3E5-47B2-4835-B37E-2BD2E5C4C1E3}" type="parTrans" cxnId="{141B2826-2DD0-40AE-93E6-D8C9D6E4BCA2}">
      <dgm:prSet/>
      <dgm:spPr/>
      <dgm:t>
        <a:bodyPr/>
        <a:lstStyle/>
        <a:p>
          <a:endParaRPr lang="en-US"/>
        </a:p>
      </dgm:t>
    </dgm:pt>
    <dgm:pt modelId="{ED49F560-F2B9-4FAC-97CD-0471D9C93816}" type="sibTrans" cxnId="{141B2826-2DD0-40AE-93E6-D8C9D6E4BCA2}">
      <dgm:prSet/>
      <dgm:spPr/>
      <dgm:t>
        <a:bodyPr/>
        <a:lstStyle/>
        <a:p>
          <a:endParaRPr lang="en-US"/>
        </a:p>
      </dgm:t>
    </dgm:pt>
    <dgm:pt modelId="{A961D060-8614-4000-8EFB-6DFFDCC523BB}">
      <dgm:prSet/>
      <dgm:spPr/>
      <dgm:t>
        <a:bodyPr/>
        <a:lstStyle/>
        <a:p>
          <a:r>
            <a:rPr lang="en-GB"/>
            <a:t>Works in a very strategical manner </a:t>
          </a:r>
          <a:endParaRPr lang="en-US"/>
        </a:p>
      </dgm:t>
    </dgm:pt>
    <dgm:pt modelId="{C8A25BCE-BF42-4378-B4D7-ABD6E706C380}" type="parTrans" cxnId="{4CF2464C-F016-439E-9412-8FBCDAF89A76}">
      <dgm:prSet/>
      <dgm:spPr/>
      <dgm:t>
        <a:bodyPr/>
        <a:lstStyle/>
        <a:p>
          <a:endParaRPr lang="en-US"/>
        </a:p>
      </dgm:t>
    </dgm:pt>
    <dgm:pt modelId="{0BE445C1-0AAC-408E-95D1-86A879EC57BF}" type="sibTrans" cxnId="{4CF2464C-F016-439E-9412-8FBCDAF89A76}">
      <dgm:prSet/>
      <dgm:spPr/>
      <dgm:t>
        <a:bodyPr/>
        <a:lstStyle/>
        <a:p>
          <a:endParaRPr lang="en-US"/>
        </a:p>
      </dgm:t>
    </dgm:pt>
    <dgm:pt modelId="{627F3CC1-0DE3-47F8-BC43-B7995B5350EC}" type="pres">
      <dgm:prSet presAssocID="{6A693DAC-A51B-4387-A13F-9E0AFE1D9BC7}" presName="linear" presStyleCnt="0">
        <dgm:presLayoutVars>
          <dgm:animLvl val="lvl"/>
          <dgm:resizeHandles val="exact"/>
        </dgm:presLayoutVars>
      </dgm:prSet>
      <dgm:spPr/>
    </dgm:pt>
    <dgm:pt modelId="{C45663E9-648F-415E-AA96-8ECB5422A4E7}" type="pres">
      <dgm:prSet presAssocID="{10963BFA-853D-4E26-8939-926C56BED077}" presName="parentText" presStyleLbl="node1" presStyleIdx="0" presStyleCnt="5">
        <dgm:presLayoutVars>
          <dgm:chMax val="0"/>
          <dgm:bulletEnabled val="1"/>
        </dgm:presLayoutVars>
      </dgm:prSet>
      <dgm:spPr/>
    </dgm:pt>
    <dgm:pt modelId="{B16751A2-CDCD-4D91-8F56-05DD74145A87}" type="pres">
      <dgm:prSet presAssocID="{0C4B51E3-AE2D-4866-8FED-4CDF83B32E40}" presName="spacer" presStyleCnt="0"/>
      <dgm:spPr/>
    </dgm:pt>
    <dgm:pt modelId="{64F8DBBC-0520-4A59-A205-49367E2A4826}" type="pres">
      <dgm:prSet presAssocID="{6C6333DC-03F3-4CCC-8ED5-425A8B78A23D}" presName="parentText" presStyleLbl="node1" presStyleIdx="1" presStyleCnt="5">
        <dgm:presLayoutVars>
          <dgm:chMax val="0"/>
          <dgm:bulletEnabled val="1"/>
        </dgm:presLayoutVars>
      </dgm:prSet>
      <dgm:spPr/>
    </dgm:pt>
    <dgm:pt modelId="{6C33C9A9-3A80-4A04-BA94-65EBA6188726}" type="pres">
      <dgm:prSet presAssocID="{E625403F-A381-4597-A5EA-F0C09222C11A}" presName="spacer" presStyleCnt="0"/>
      <dgm:spPr/>
    </dgm:pt>
    <dgm:pt modelId="{83390962-35AA-43A0-A2CA-CFB47A565501}" type="pres">
      <dgm:prSet presAssocID="{A00ADFF3-799F-4B16-9DF5-8C1B609B6A61}" presName="parentText" presStyleLbl="node1" presStyleIdx="2" presStyleCnt="5">
        <dgm:presLayoutVars>
          <dgm:chMax val="0"/>
          <dgm:bulletEnabled val="1"/>
        </dgm:presLayoutVars>
      </dgm:prSet>
      <dgm:spPr/>
    </dgm:pt>
    <dgm:pt modelId="{5B7393E9-2330-43F1-B8F0-45DF5903C400}" type="pres">
      <dgm:prSet presAssocID="{BB1275F1-FB91-4586-A90D-CAC2CB7266BF}" presName="spacer" presStyleCnt="0"/>
      <dgm:spPr/>
    </dgm:pt>
    <dgm:pt modelId="{794B93D3-38F1-41A6-915F-76593E2B8116}" type="pres">
      <dgm:prSet presAssocID="{A9FA554E-F959-482A-B0EB-EF949C9ADEDE}" presName="parentText" presStyleLbl="node1" presStyleIdx="3" presStyleCnt="5">
        <dgm:presLayoutVars>
          <dgm:chMax val="0"/>
          <dgm:bulletEnabled val="1"/>
        </dgm:presLayoutVars>
      </dgm:prSet>
      <dgm:spPr/>
    </dgm:pt>
    <dgm:pt modelId="{0D96B0EF-6226-4E6E-818C-6DFE241B8AE0}" type="pres">
      <dgm:prSet presAssocID="{ED49F560-F2B9-4FAC-97CD-0471D9C93816}" presName="spacer" presStyleCnt="0"/>
      <dgm:spPr/>
    </dgm:pt>
    <dgm:pt modelId="{4B5D4907-53A3-492A-9319-DDDBA352A53D}" type="pres">
      <dgm:prSet presAssocID="{A961D060-8614-4000-8EFB-6DFFDCC523BB}" presName="parentText" presStyleLbl="node1" presStyleIdx="4" presStyleCnt="5">
        <dgm:presLayoutVars>
          <dgm:chMax val="0"/>
          <dgm:bulletEnabled val="1"/>
        </dgm:presLayoutVars>
      </dgm:prSet>
      <dgm:spPr/>
    </dgm:pt>
  </dgm:ptLst>
  <dgm:cxnLst>
    <dgm:cxn modelId="{A48BFF0A-8EC8-423F-97D4-5F524561D54C}" srcId="{6A693DAC-A51B-4387-A13F-9E0AFE1D9BC7}" destId="{6C6333DC-03F3-4CCC-8ED5-425A8B78A23D}" srcOrd="1" destOrd="0" parTransId="{85D5D757-E791-4FF0-8E8C-2ADCEC23A280}" sibTransId="{E625403F-A381-4597-A5EA-F0C09222C11A}"/>
    <dgm:cxn modelId="{141B2826-2DD0-40AE-93E6-D8C9D6E4BCA2}" srcId="{6A693DAC-A51B-4387-A13F-9E0AFE1D9BC7}" destId="{A9FA554E-F959-482A-B0EB-EF949C9ADEDE}" srcOrd="3" destOrd="0" parTransId="{05E4A3E5-47B2-4835-B37E-2BD2E5C4C1E3}" sibTransId="{ED49F560-F2B9-4FAC-97CD-0471D9C93816}"/>
    <dgm:cxn modelId="{23C9C027-653E-4F43-B93F-1E48BFC3C046}" type="presOf" srcId="{10963BFA-853D-4E26-8939-926C56BED077}" destId="{C45663E9-648F-415E-AA96-8ECB5422A4E7}" srcOrd="0" destOrd="0" presId="urn:microsoft.com/office/officeart/2005/8/layout/vList2"/>
    <dgm:cxn modelId="{42DB593C-53BB-4458-8A9E-2835F0E2E0B4}" type="presOf" srcId="{6C6333DC-03F3-4CCC-8ED5-425A8B78A23D}" destId="{64F8DBBC-0520-4A59-A205-49367E2A4826}" srcOrd="0" destOrd="0" presId="urn:microsoft.com/office/officeart/2005/8/layout/vList2"/>
    <dgm:cxn modelId="{5B37AD63-6056-4EAC-9020-4976A6B6A866}" srcId="{6A693DAC-A51B-4387-A13F-9E0AFE1D9BC7}" destId="{A00ADFF3-799F-4B16-9DF5-8C1B609B6A61}" srcOrd="2" destOrd="0" parTransId="{91C46CFA-C89A-40E0-8198-3B29FB023E17}" sibTransId="{BB1275F1-FB91-4586-A90D-CAC2CB7266BF}"/>
    <dgm:cxn modelId="{4CF2464C-F016-439E-9412-8FBCDAF89A76}" srcId="{6A693DAC-A51B-4387-A13F-9E0AFE1D9BC7}" destId="{A961D060-8614-4000-8EFB-6DFFDCC523BB}" srcOrd="4" destOrd="0" parTransId="{C8A25BCE-BF42-4378-B4D7-ABD6E706C380}" sibTransId="{0BE445C1-0AAC-408E-95D1-86A879EC57BF}"/>
    <dgm:cxn modelId="{8AF1164E-2B35-4C16-9B5D-1D0EC2ED0855}" type="presOf" srcId="{A961D060-8614-4000-8EFB-6DFFDCC523BB}" destId="{4B5D4907-53A3-492A-9319-DDDBA352A53D}" srcOrd="0" destOrd="0" presId="urn:microsoft.com/office/officeart/2005/8/layout/vList2"/>
    <dgm:cxn modelId="{0A16FB79-945A-4267-AF6E-3C684AF0E784}" type="presOf" srcId="{6A693DAC-A51B-4387-A13F-9E0AFE1D9BC7}" destId="{627F3CC1-0DE3-47F8-BC43-B7995B5350EC}" srcOrd="0" destOrd="0" presId="urn:microsoft.com/office/officeart/2005/8/layout/vList2"/>
    <dgm:cxn modelId="{CEF2F1C5-E4E2-4400-9B23-3860B10754E3}" type="presOf" srcId="{A9FA554E-F959-482A-B0EB-EF949C9ADEDE}" destId="{794B93D3-38F1-41A6-915F-76593E2B8116}" srcOrd="0" destOrd="0" presId="urn:microsoft.com/office/officeart/2005/8/layout/vList2"/>
    <dgm:cxn modelId="{24C1C6D7-B870-4574-A103-26884C845D6A}" type="presOf" srcId="{A00ADFF3-799F-4B16-9DF5-8C1B609B6A61}" destId="{83390962-35AA-43A0-A2CA-CFB47A565501}" srcOrd="0" destOrd="0" presId="urn:microsoft.com/office/officeart/2005/8/layout/vList2"/>
    <dgm:cxn modelId="{18F61BDC-41D7-4F28-B3D9-DFDE7DB571E5}" srcId="{6A693DAC-A51B-4387-A13F-9E0AFE1D9BC7}" destId="{10963BFA-853D-4E26-8939-926C56BED077}" srcOrd="0" destOrd="0" parTransId="{0EE439C2-2C1A-4CA6-AB54-3B316D0AFAA2}" sibTransId="{0C4B51E3-AE2D-4866-8FED-4CDF83B32E40}"/>
    <dgm:cxn modelId="{0481AD1A-A14F-468E-970D-6D6849D62C5B}" type="presParOf" srcId="{627F3CC1-0DE3-47F8-BC43-B7995B5350EC}" destId="{C45663E9-648F-415E-AA96-8ECB5422A4E7}" srcOrd="0" destOrd="0" presId="urn:microsoft.com/office/officeart/2005/8/layout/vList2"/>
    <dgm:cxn modelId="{676BE04D-8469-4FD4-A7AA-4361BFB900B9}" type="presParOf" srcId="{627F3CC1-0DE3-47F8-BC43-B7995B5350EC}" destId="{B16751A2-CDCD-4D91-8F56-05DD74145A87}" srcOrd="1" destOrd="0" presId="urn:microsoft.com/office/officeart/2005/8/layout/vList2"/>
    <dgm:cxn modelId="{8710CB73-576C-43B8-AC4B-98A389849A89}" type="presParOf" srcId="{627F3CC1-0DE3-47F8-BC43-B7995B5350EC}" destId="{64F8DBBC-0520-4A59-A205-49367E2A4826}" srcOrd="2" destOrd="0" presId="urn:microsoft.com/office/officeart/2005/8/layout/vList2"/>
    <dgm:cxn modelId="{D93A119F-2E7F-4E9F-8E4C-0FDDEC4D1663}" type="presParOf" srcId="{627F3CC1-0DE3-47F8-BC43-B7995B5350EC}" destId="{6C33C9A9-3A80-4A04-BA94-65EBA6188726}" srcOrd="3" destOrd="0" presId="urn:microsoft.com/office/officeart/2005/8/layout/vList2"/>
    <dgm:cxn modelId="{77844098-D8C9-4A4F-B292-145FC436004E}" type="presParOf" srcId="{627F3CC1-0DE3-47F8-BC43-B7995B5350EC}" destId="{83390962-35AA-43A0-A2CA-CFB47A565501}" srcOrd="4" destOrd="0" presId="urn:microsoft.com/office/officeart/2005/8/layout/vList2"/>
    <dgm:cxn modelId="{FE81E6EE-20F8-42EA-B6F0-840819A24374}" type="presParOf" srcId="{627F3CC1-0DE3-47F8-BC43-B7995B5350EC}" destId="{5B7393E9-2330-43F1-B8F0-45DF5903C400}" srcOrd="5" destOrd="0" presId="urn:microsoft.com/office/officeart/2005/8/layout/vList2"/>
    <dgm:cxn modelId="{85B8593E-E202-4B0A-AB8A-C8C84B849DC2}" type="presParOf" srcId="{627F3CC1-0DE3-47F8-BC43-B7995B5350EC}" destId="{794B93D3-38F1-41A6-915F-76593E2B8116}" srcOrd="6" destOrd="0" presId="urn:microsoft.com/office/officeart/2005/8/layout/vList2"/>
    <dgm:cxn modelId="{CDDDD8CF-31E9-4AA5-8D7A-07D319BCD373}" type="presParOf" srcId="{627F3CC1-0DE3-47F8-BC43-B7995B5350EC}" destId="{0D96B0EF-6226-4E6E-818C-6DFE241B8AE0}" srcOrd="7" destOrd="0" presId="urn:microsoft.com/office/officeart/2005/8/layout/vList2"/>
    <dgm:cxn modelId="{76CE4E91-F601-476D-AEF8-B66BE680D0D3}" type="presParOf" srcId="{627F3CC1-0DE3-47F8-BC43-B7995B5350EC}" destId="{4B5D4907-53A3-492A-9319-DDDBA352A53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693DAC-A51B-4387-A13F-9E0AFE1D9BC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C6333DC-03F3-4CCC-8ED5-425A8B78A23D}">
      <dgm:prSet/>
      <dgm:spPr/>
      <dgm:t>
        <a:bodyPr/>
        <a:lstStyle/>
        <a:p>
          <a:r>
            <a:rPr lang="en-US" dirty="0"/>
            <a:t>Comprehensive OSINT needs more time</a:t>
          </a:r>
        </a:p>
      </dgm:t>
    </dgm:pt>
    <dgm:pt modelId="{85D5D757-E791-4FF0-8E8C-2ADCEC23A280}" type="parTrans" cxnId="{A48BFF0A-8EC8-423F-97D4-5F524561D54C}">
      <dgm:prSet/>
      <dgm:spPr/>
      <dgm:t>
        <a:bodyPr/>
        <a:lstStyle/>
        <a:p>
          <a:endParaRPr lang="en-US"/>
        </a:p>
      </dgm:t>
    </dgm:pt>
    <dgm:pt modelId="{E625403F-A381-4597-A5EA-F0C09222C11A}" type="sibTrans" cxnId="{A48BFF0A-8EC8-423F-97D4-5F524561D54C}">
      <dgm:prSet/>
      <dgm:spPr/>
      <dgm:t>
        <a:bodyPr/>
        <a:lstStyle/>
        <a:p>
          <a:endParaRPr lang="en-US"/>
        </a:p>
      </dgm:t>
    </dgm:pt>
    <dgm:pt modelId="{A00ADFF3-799F-4B16-9DF5-8C1B609B6A61}">
      <dgm:prSet/>
      <dgm:spPr/>
      <dgm:t>
        <a:bodyPr/>
        <a:lstStyle/>
        <a:p>
          <a:r>
            <a:rPr lang="en-GB" dirty="0"/>
            <a:t>Dependent Modules</a:t>
          </a:r>
          <a:endParaRPr lang="en-US" dirty="0"/>
        </a:p>
      </dgm:t>
    </dgm:pt>
    <dgm:pt modelId="{91C46CFA-C89A-40E0-8198-3B29FB023E17}" type="parTrans" cxnId="{5B37AD63-6056-4EAC-9020-4976A6B6A866}">
      <dgm:prSet/>
      <dgm:spPr/>
      <dgm:t>
        <a:bodyPr/>
        <a:lstStyle/>
        <a:p>
          <a:endParaRPr lang="en-US"/>
        </a:p>
      </dgm:t>
    </dgm:pt>
    <dgm:pt modelId="{BB1275F1-FB91-4586-A90D-CAC2CB7266BF}" type="sibTrans" cxnId="{5B37AD63-6056-4EAC-9020-4976A6B6A866}">
      <dgm:prSet/>
      <dgm:spPr/>
      <dgm:t>
        <a:bodyPr/>
        <a:lstStyle/>
        <a:p>
          <a:endParaRPr lang="en-US"/>
        </a:p>
      </dgm:t>
    </dgm:pt>
    <dgm:pt modelId="{627F3CC1-0DE3-47F8-BC43-B7995B5350EC}" type="pres">
      <dgm:prSet presAssocID="{6A693DAC-A51B-4387-A13F-9E0AFE1D9BC7}" presName="linear" presStyleCnt="0">
        <dgm:presLayoutVars>
          <dgm:animLvl val="lvl"/>
          <dgm:resizeHandles val="exact"/>
        </dgm:presLayoutVars>
      </dgm:prSet>
      <dgm:spPr/>
    </dgm:pt>
    <dgm:pt modelId="{64F8DBBC-0520-4A59-A205-49367E2A4826}" type="pres">
      <dgm:prSet presAssocID="{6C6333DC-03F3-4CCC-8ED5-425A8B78A23D}" presName="parentText" presStyleLbl="node1" presStyleIdx="0" presStyleCnt="2">
        <dgm:presLayoutVars>
          <dgm:chMax val="0"/>
          <dgm:bulletEnabled val="1"/>
        </dgm:presLayoutVars>
      </dgm:prSet>
      <dgm:spPr/>
    </dgm:pt>
    <dgm:pt modelId="{6C33C9A9-3A80-4A04-BA94-65EBA6188726}" type="pres">
      <dgm:prSet presAssocID="{E625403F-A381-4597-A5EA-F0C09222C11A}" presName="spacer" presStyleCnt="0"/>
      <dgm:spPr/>
    </dgm:pt>
    <dgm:pt modelId="{83390962-35AA-43A0-A2CA-CFB47A565501}" type="pres">
      <dgm:prSet presAssocID="{A00ADFF3-799F-4B16-9DF5-8C1B609B6A61}" presName="parentText" presStyleLbl="node1" presStyleIdx="1" presStyleCnt="2">
        <dgm:presLayoutVars>
          <dgm:chMax val="0"/>
          <dgm:bulletEnabled val="1"/>
        </dgm:presLayoutVars>
      </dgm:prSet>
      <dgm:spPr/>
    </dgm:pt>
  </dgm:ptLst>
  <dgm:cxnLst>
    <dgm:cxn modelId="{A48BFF0A-8EC8-423F-97D4-5F524561D54C}" srcId="{6A693DAC-A51B-4387-A13F-9E0AFE1D9BC7}" destId="{6C6333DC-03F3-4CCC-8ED5-425A8B78A23D}" srcOrd="0" destOrd="0" parTransId="{85D5D757-E791-4FF0-8E8C-2ADCEC23A280}" sibTransId="{E625403F-A381-4597-A5EA-F0C09222C11A}"/>
    <dgm:cxn modelId="{42DB593C-53BB-4458-8A9E-2835F0E2E0B4}" type="presOf" srcId="{6C6333DC-03F3-4CCC-8ED5-425A8B78A23D}" destId="{64F8DBBC-0520-4A59-A205-49367E2A4826}" srcOrd="0" destOrd="0" presId="urn:microsoft.com/office/officeart/2005/8/layout/vList2"/>
    <dgm:cxn modelId="{5B37AD63-6056-4EAC-9020-4976A6B6A866}" srcId="{6A693DAC-A51B-4387-A13F-9E0AFE1D9BC7}" destId="{A00ADFF3-799F-4B16-9DF5-8C1B609B6A61}" srcOrd="1" destOrd="0" parTransId="{91C46CFA-C89A-40E0-8198-3B29FB023E17}" sibTransId="{BB1275F1-FB91-4586-A90D-CAC2CB7266BF}"/>
    <dgm:cxn modelId="{0A16FB79-945A-4267-AF6E-3C684AF0E784}" type="presOf" srcId="{6A693DAC-A51B-4387-A13F-9E0AFE1D9BC7}" destId="{627F3CC1-0DE3-47F8-BC43-B7995B5350EC}" srcOrd="0" destOrd="0" presId="urn:microsoft.com/office/officeart/2005/8/layout/vList2"/>
    <dgm:cxn modelId="{24C1C6D7-B870-4574-A103-26884C845D6A}" type="presOf" srcId="{A00ADFF3-799F-4B16-9DF5-8C1B609B6A61}" destId="{83390962-35AA-43A0-A2CA-CFB47A565501}" srcOrd="0" destOrd="0" presId="urn:microsoft.com/office/officeart/2005/8/layout/vList2"/>
    <dgm:cxn modelId="{8710CB73-576C-43B8-AC4B-98A389849A89}" type="presParOf" srcId="{627F3CC1-0DE3-47F8-BC43-B7995B5350EC}" destId="{64F8DBBC-0520-4A59-A205-49367E2A4826}" srcOrd="0" destOrd="0" presId="urn:microsoft.com/office/officeart/2005/8/layout/vList2"/>
    <dgm:cxn modelId="{D93A119F-2E7F-4E9F-8E4C-0FDDEC4D1663}" type="presParOf" srcId="{627F3CC1-0DE3-47F8-BC43-B7995B5350EC}" destId="{6C33C9A9-3A80-4A04-BA94-65EBA6188726}" srcOrd="1" destOrd="0" presId="urn:microsoft.com/office/officeart/2005/8/layout/vList2"/>
    <dgm:cxn modelId="{77844098-D8C9-4A4F-B292-145FC436004E}" type="presParOf" srcId="{627F3CC1-0DE3-47F8-BC43-B7995B5350EC}" destId="{83390962-35AA-43A0-A2CA-CFB47A56550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60E42-9A01-4692-BC81-133D8AECFA65}">
      <dsp:nvSpPr>
        <dsp:cNvPr id="0" name=""/>
        <dsp:cNvSpPr/>
      </dsp:nvSpPr>
      <dsp:spPr>
        <a:xfrm>
          <a:off x="0" y="566"/>
          <a:ext cx="5913437" cy="13245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4AB39A-16CF-427B-84B0-0B0523D2B773}">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E9ECC0-7F8C-47D3-B81A-082C476EA040}">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11200">
            <a:lnSpc>
              <a:spcPct val="100000"/>
            </a:lnSpc>
            <a:spcBef>
              <a:spcPct val="0"/>
            </a:spcBef>
            <a:spcAft>
              <a:spcPct val="35000"/>
            </a:spcAft>
            <a:buNone/>
          </a:pPr>
          <a:r>
            <a:rPr lang="en-US" sz="1600" kern="1200" dirty="0"/>
            <a:t>A framework that adheres to the International standards on network configuration and information management.</a:t>
          </a:r>
        </a:p>
      </dsp:txBody>
      <dsp:txXfrm>
        <a:off x="1529865" y="566"/>
        <a:ext cx="4383571" cy="1324558"/>
      </dsp:txXfrm>
    </dsp:sp>
    <dsp:sp modelId="{EFB28720-4239-4357-A805-5EC546CC8597}">
      <dsp:nvSpPr>
        <dsp:cNvPr id="0" name=""/>
        <dsp:cNvSpPr/>
      </dsp:nvSpPr>
      <dsp:spPr>
        <a:xfrm>
          <a:off x="0" y="1656264"/>
          <a:ext cx="5913437" cy="13245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48A723-D5FB-43A4-8314-1FD2E1C007E4}">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986FDD-CDCA-4E51-B9B4-1B336D6CB641}">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11200">
            <a:lnSpc>
              <a:spcPct val="100000"/>
            </a:lnSpc>
            <a:spcBef>
              <a:spcPct val="0"/>
            </a:spcBef>
            <a:spcAft>
              <a:spcPct val="35000"/>
            </a:spcAft>
            <a:buNone/>
          </a:pPr>
          <a:r>
            <a:rPr lang="en-US" sz="1600" kern="1200" dirty="0"/>
            <a:t>A GUI tool that provides an easy-to-use interface to assist the security standards in an organization with respected to our framework standards.</a:t>
          </a:r>
        </a:p>
      </dsp:txBody>
      <dsp:txXfrm>
        <a:off x="1529865" y="1656264"/>
        <a:ext cx="4383571" cy="1324558"/>
      </dsp:txXfrm>
    </dsp:sp>
    <dsp:sp modelId="{8A2736AB-6D65-4E9B-A719-64C6985287B2}">
      <dsp:nvSpPr>
        <dsp:cNvPr id="0" name=""/>
        <dsp:cNvSpPr/>
      </dsp:nvSpPr>
      <dsp:spPr>
        <a:xfrm>
          <a:off x="0" y="3311963"/>
          <a:ext cx="5913437" cy="13245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C542E9-3393-40FB-A8A8-A90CF0EF6FF8}">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8DC234-5081-4DE0-B0A8-FD47636D5142}">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11200">
            <a:lnSpc>
              <a:spcPct val="100000"/>
            </a:lnSpc>
            <a:spcBef>
              <a:spcPct val="0"/>
            </a:spcBef>
            <a:spcAft>
              <a:spcPct val="35000"/>
            </a:spcAft>
            <a:buNone/>
          </a:pPr>
          <a:r>
            <a:rPr lang="en-US" sz="1600" kern="1200"/>
            <a:t>It culminates in the betterment of the security of the college/Enterprise using it.</a:t>
          </a:r>
        </a:p>
      </dsp:txBody>
      <dsp:txXfrm>
        <a:off x="1529865" y="3311963"/>
        <a:ext cx="4383571" cy="1324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663E9-648F-415E-AA96-8ECB5422A4E7}">
      <dsp:nvSpPr>
        <dsp:cNvPr id="0" name=""/>
        <dsp:cNvSpPr/>
      </dsp:nvSpPr>
      <dsp:spPr>
        <a:xfrm>
          <a:off x="0" y="89256"/>
          <a:ext cx="6130924" cy="754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Feasible</a:t>
          </a:r>
          <a:endParaRPr lang="en-US" sz="3000" kern="1200"/>
        </a:p>
      </dsp:txBody>
      <dsp:txXfrm>
        <a:off x="36839" y="126095"/>
        <a:ext cx="6057246" cy="680971"/>
      </dsp:txXfrm>
    </dsp:sp>
    <dsp:sp modelId="{64F8DBBC-0520-4A59-A205-49367E2A4826}">
      <dsp:nvSpPr>
        <dsp:cNvPr id="0" name=""/>
        <dsp:cNvSpPr/>
      </dsp:nvSpPr>
      <dsp:spPr>
        <a:xfrm>
          <a:off x="0" y="930306"/>
          <a:ext cx="6130924" cy="754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dirty="0"/>
            <a:t>Time efficient for Report Generation</a:t>
          </a:r>
          <a:endParaRPr lang="en-US" sz="3000" kern="1200" dirty="0"/>
        </a:p>
      </dsp:txBody>
      <dsp:txXfrm>
        <a:off x="36839" y="967145"/>
        <a:ext cx="6057246" cy="680971"/>
      </dsp:txXfrm>
    </dsp:sp>
    <dsp:sp modelId="{83390962-35AA-43A0-A2CA-CFB47A565501}">
      <dsp:nvSpPr>
        <dsp:cNvPr id="0" name=""/>
        <dsp:cNvSpPr/>
      </dsp:nvSpPr>
      <dsp:spPr>
        <a:xfrm>
          <a:off x="0" y="1771356"/>
          <a:ext cx="6130924" cy="754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dirty="0"/>
            <a:t>Low-cost maintenance</a:t>
          </a:r>
          <a:endParaRPr lang="en-US" sz="3000" kern="1200" dirty="0"/>
        </a:p>
      </dsp:txBody>
      <dsp:txXfrm>
        <a:off x="36839" y="1808195"/>
        <a:ext cx="6057246" cy="680971"/>
      </dsp:txXfrm>
    </dsp:sp>
    <dsp:sp modelId="{794B93D3-38F1-41A6-915F-76593E2B8116}">
      <dsp:nvSpPr>
        <dsp:cNvPr id="0" name=""/>
        <dsp:cNvSpPr/>
      </dsp:nvSpPr>
      <dsp:spPr>
        <a:xfrm>
          <a:off x="0" y="2612406"/>
          <a:ext cx="6130924" cy="754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Less resource consumption </a:t>
          </a:r>
          <a:endParaRPr lang="en-US" sz="3000" kern="1200"/>
        </a:p>
      </dsp:txBody>
      <dsp:txXfrm>
        <a:off x="36839" y="2649245"/>
        <a:ext cx="6057246" cy="680971"/>
      </dsp:txXfrm>
    </dsp:sp>
    <dsp:sp modelId="{4B5D4907-53A3-492A-9319-DDDBA352A53D}">
      <dsp:nvSpPr>
        <dsp:cNvPr id="0" name=""/>
        <dsp:cNvSpPr/>
      </dsp:nvSpPr>
      <dsp:spPr>
        <a:xfrm>
          <a:off x="0" y="3453456"/>
          <a:ext cx="6130924" cy="754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Works in a very strategical manner </a:t>
          </a:r>
          <a:endParaRPr lang="en-US" sz="3000" kern="1200"/>
        </a:p>
      </dsp:txBody>
      <dsp:txXfrm>
        <a:off x="36839" y="3490295"/>
        <a:ext cx="6057246" cy="6809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8DBBC-0520-4A59-A205-49367E2A4826}">
      <dsp:nvSpPr>
        <dsp:cNvPr id="0" name=""/>
        <dsp:cNvSpPr/>
      </dsp:nvSpPr>
      <dsp:spPr>
        <a:xfrm>
          <a:off x="0" y="368689"/>
          <a:ext cx="5736459" cy="6288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Comprehensive OSINT needs more time</a:t>
          </a:r>
        </a:p>
      </dsp:txBody>
      <dsp:txXfrm>
        <a:off x="30699" y="399388"/>
        <a:ext cx="5675061" cy="567477"/>
      </dsp:txXfrm>
    </dsp:sp>
    <dsp:sp modelId="{83390962-35AA-43A0-A2CA-CFB47A565501}">
      <dsp:nvSpPr>
        <dsp:cNvPr id="0" name=""/>
        <dsp:cNvSpPr/>
      </dsp:nvSpPr>
      <dsp:spPr>
        <a:xfrm>
          <a:off x="0" y="1069564"/>
          <a:ext cx="5736459" cy="6288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Dependent Modules</a:t>
          </a:r>
          <a:endParaRPr lang="en-US" sz="2500" kern="1200" dirty="0"/>
        </a:p>
      </dsp:txBody>
      <dsp:txXfrm>
        <a:off x="30699" y="1100263"/>
        <a:ext cx="5675061" cy="56747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B3D23B-CE76-49F9-99B7-0D24C6C3F77F}" type="datetimeFigureOut">
              <a:t>3/31/2023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989EF6-6E63-4737-987A-DF86158733F5}" type="slidenum">
              <a:t>‹#›</a:t>
            </a:fld>
            <a:endParaRPr lang="en-US"/>
          </a:p>
        </p:txBody>
      </p:sp>
    </p:spTree>
    <p:extLst>
      <p:ext uri="{BB962C8B-B14F-4D97-AF65-F5344CB8AC3E}">
        <p14:creationId xmlns:p14="http://schemas.microsoft.com/office/powerpoint/2010/main" val="215587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3/31/2023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3/31/2023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688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3/31/2023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831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3/31/2023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060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3/31/2023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783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3/31/2023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834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3/31/2023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5179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3/31/2023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995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3/31/2023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76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3/31/2023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7747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3/31/2023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722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3/31/2023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057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3/31/2023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3/31/2023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3/31/2023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3/31/2023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3/31/2023</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35637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Nova"/>
              <a:ea typeface="+mn-ea"/>
              <a:cs typeface="+mn-cs"/>
            </a:endParaRPr>
          </a:p>
        </p:txBody>
      </p:sp>
      <p:sp>
        <p:nvSpPr>
          <p:cNvPr id="32"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bstract background of mesh">
            <a:extLst>
              <a:ext uri="{FF2B5EF4-FFF2-40B4-BE49-F238E27FC236}">
                <a16:creationId xmlns:a16="http://schemas.microsoft.com/office/drawing/2014/main" id="{746D4953-15D9-8A72-C00E-EEDC651CE582}"/>
              </a:ext>
            </a:extLst>
          </p:cNvPr>
          <p:cNvPicPr>
            <a:picLocks noChangeAspect="1"/>
          </p:cNvPicPr>
          <p:nvPr/>
        </p:nvPicPr>
        <p:blipFill rotWithShape="1">
          <a:blip r:embed="rId2">
            <a:duotone>
              <a:schemeClr val="accent1">
                <a:shade val="45000"/>
                <a:satMod val="135000"/>
              </a:schemeClr>
              <a:prstClr val="white"/>
            </a:duotone>
            <a:alphaModFix amt="35000"/>
          </a:blip>
          <a:srcRect b="15730"/>
          <a:stretch/>
        </p:blipFill>
        <p:spPr>
          <a:xfrm>
            <a:off x="20" y="-8877"/>
            <a:ext cx="12191980" cy="6858000"/>
          </a:xfrm>
          <a:prstGeom prst="rect">
            <a:avLst/>
          </a:prstGeom>
        </p:spPr>
      </p:pic>
      <p:sp>
        <p:nvSpPr>
          <p:cNvPr id="2" name="Title 1"/>
          <p:cNvSpPr>
            <a:spLocks noGrp="1"/>
          </p:cNvSpPr>
          <p:nvPr>
            <p:ph type="ctrTitle"/>
          </p:nvPr>
        </p:nvSpPr>
        <p:spPr>
          <a:xfrm>
            <a:off x="1584839" y="1493192"/>
            <a:ext cx="9679449" cy="2902839"/>
          </a:xfrm>
        </p:spPr>
        <p:txBody>
          <a:bodyPr anchor="b">
            <a:normAutofit/>
          </a:bodyPr>
          <a:lstStyle/>
          <a:p>
            <a:pPr algn="ctr"/>
            <a:r>
              <a:rPr lang="en-GB" sz="6100" dirty="0" err="1">
                <a:solidFill>
                  <a:srgbClr val="FFFFFF"/>
                </a:solidFill>
                <a:latin typeface="Tenorite"/>
                <a:ea typeface="+mj-lt"/>
                <a:cs typeface="+mj-lt"/>
              </a:rPr>
              <a:t>Openvuln</a:t>
            </a:r>
            <a:r>
              <a:rPr lang="en-GB" sz="6100" dirty="0">
                <a:solidFill>
                  <a:srgbClr val="FFFFFF"/>
                </a:solidFill>
                <a:latin typeface="Tenorite"/>
                <a:ea typeface="+mj-lt"/>
                <a:cs typeface="+mj-lt"/>
              </a:rPr>
              <a:t> scanner </a:t>
            </a:r>
            <a:br>
              <a:rPr lang="en-GB" sz="6100" dirty="0">
                <a:solidFill>
                  <a:srgbClr val="FFFFFF"/>
                </a:solidFill>
                <a:latin typeface="Tenorite"/>
                <a:ea typeface="+mj-lt"/>
                <a:cs typeface="+mj-lt"/>
              </a:rPr>
            </a:br>
            <a:r>
              <a:rPr lang="en-GB" sz="6100" dirty="0">
                <a:solidFill>
                  <a:srgbClr val="FFFFFF"/>
                </a:solidFill>
                <a:latin typeface="Tenorite"/>
                <a:ea typeface="+mj-lt"/>
                <a:cs typeface="+mj-lt"/>
              </a:rPr>
              <a:t>&amp; </a:t>
            </a:r>
            <a:br>
              <a:rPr lang="en-GB" sz="6100" dirty="0">
                <a:solidFill>
                  <a:srgbClr val="FFFFFF"/>
                </a:solidFill>
                <a:latin typeface="Tenorite"/>
                <a:ea typeface="+mj-lt"/>
                <a:cs typeface="+mj-lt"/>
              </a:rPr>
            </a:br>
            <a:r>
              <a:rPr lang="en-GB" sz="6100" dirty="0">
                <a:solidFill>
                  <a:srgbClr val="FFFFFF"/>
                </a:solidFill>
                <a:latin typeface="Tenorite"/>
                <a:ea typeface="+mj-lt"/>
                <a:cs typeface="+mj-lt"/>
              </a:rPr>
              <a:t>SECURITY framework</a:t>
            </a:r>
            <a:endParaRPr lang="en-US" sz="6100" dirty="0">
              <a:solidFill>
                <a:srgbClr val="FFFFFF"/>
              </a:solidFill>
              <a:latin typeface="Tenorite"/>
            </a:endParaRPr>
          </a:p>
        </p:txBody>
      </p:sp>
      <p:cxnSp>
        <p:nvCxnSpPr>
          <p:cNvPr id="34" name="Straight Connector 3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 name="Google Shape;125;p3">
            <a:extLst>
              <a:ext uri="{FF2B5EF4-FFF2-40B4-BE49-F238E27FC236}">
                <a16:creationId xmlns:a16="http://schemas.microsoft.com/office/drawing/2014/main" id="{C3C4BA73-0197-4EB9-472F-BDB401FD08E1}"/>
              </a:ext>
            </a:extLst>
          </p:cNvPr>
          <p:cNvSpPr txBox="1"/>
          <p:nvPr/>
        </p:nvSpPr>
        <p:spPr>
          <a:xfrm>
            <a:off x="1608817" y="5697587"/>
            <a:ext cx="988377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b="0" i="1" u="none" strike="noStrike" cap="none" dirty="0">
                <a:solidFill>
                  <a:schemeClr val="bg1"/>
                </a:solidFill>
                <a:latin typeface="Arial"/>
                <a:ea typeface="Arial"/>
                <a:cs typeface="Arial"/>
                <a:sym typeface="Arial"/>
              </a:rPr>
              <a:t>“It takes 20 years to build a reputation and few minutes of cyber-incident to ruin it."</a:t>
            </a:r>
            <a:endParaRPr sz="2000" dirty="0">
              <a:solidFill>
                <a:schemeClr val="bg1"/>
              </a:solidFill>
              <a:latin typeface="Arial"/>
              <a:ea typeface="Arial"/>
              <a:cs typeface="Arial"/>
              <a:sym typeface="Arial"/>
            </a:endParaRPr>
          </a:p>
          <a:p>
            <a:pPr marL="0" marR="0" lvl="0" indent="0" algn="l" rtl="0">
              <a:spcBef>
                <a:spcPts val="0"/>
              </a:spcBef>
              <a:spcAft>
                <a:spcPts val="0"/>
              </a:spcAft>
              <a:buNone/>
            </a:pPr>
            <a:r>
              <a:rPr lang="en-GB" sz="2000" i="1" dirty="0">
                <a:solidFill>
                  <a:schemeClr val="bg1"/>
                </a:solidFill>
                <a:latin typeface="Arial"/>
                <a:ea typeface="Arial"/>
                <a:cs typeface="Arial"/>
                <a:sym typeface="Arial"/>
              </a:rPr>
              <a:t>                                                                                                  – Stephane </a:t>
            </a:r>
            <a:r>
              <a:rPr lang="en-GB" sz="2000" i="1" dirty="0" err="1">
                <a:solidFill>
                  <a:schemeClr val="bg1"/>
                </a:solidFill>
                <a:latin typeface="Arial"/>
                <a:ea typeface="Arial"/>
                <a:cs typeface="Arial"/>
                <a:sym typeface="Arial"/>
              </a:rPr>
              <a:t>Nappo</a:t>
            </a:r>
            <a:endParaRPr sz="2000" dirty="0">
              <a:solidFill>
                <a:schemeClr val="bg1"/>
              </a:solidFill>
              <a:latin typeface="Arial"/>
              <a:ea typeface="Arial"/>
              <a:cs typeface="Arial"/>
              <a:sym typeface="Aria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7B55-8A2A-DDDC-F1E1-E5E5CB068972}"/>
              </a:ext>
            </a:extLst>
          </p:cNvPr>
          <p:cNvSpPr>
            <a:spLocks noGrp="1"/>
          </p:cNvSpPr>
          <p:nvPr>
            <p:ph type="title" idx="4294967295"/>
          </p:nvPr>
        </p:nvSpPr>
        <p:spPr>
          <a:xfrm>
            <a:off x="1530626" y="1280318"/>
            <a:ext cx="3538538" cy="4297363"/>
          </a:xfrm>
        </p:spPr>
        <p:txBody>
          <a:bodyPr anchor="ctr">
            <a:normAutofit/>
          </a:bodyPr>
          <a:lstStyle/>
          <a:p>
            <a:r>
              <a:rPr lang="en-US" dirty="0"/>
              <a:t>MODULES</a:t>
            </a:r>
            <a:endParaRPr lang="en-IN" dirty="0"/>
          </a:p>
        </p:txBody>
      </p:sp>
      <p:sp>
        <p:nvSpPr>
          <p:cNvPr id="3" name="Content Placeholder 2">
            <a:extLst>
              <a:ext uri="{FF2B5EF4-FFF2-40B4-BE49-F238E27FC236}">
                <a16:creationId xmlns:a16="http://schemas.microsoft.com/office/drawing/2014/main" id="{52EA6177-71AB-2FD8-C3B9-753EC2F731D4}"/>
              </a:ext>
            </a:extLst>
          </p:cNvPr>
          <p:cNvSpPr>
            <a:spLocks noGrp="1"/>
          </p:cNvSpPr>
          <p:nvPr>
            <p:ph idx="4294967295"/>
          </p:nvPr>
        </p:nvSpPr>
        <p:spPr>
          <a:xfrm>
            <a:off x="6061075" y="1600200"/>
            <a:ext cx="6130925" cy="4297363"/>
          </a:xfrm>
        </p:spPr>
        <p:txBody>
          <a:bodyPr anchor="ctr">
            <a:normAutofit lnSpcReduction="10000"/>
          </a:bodyPr>
          <a:lstStyle/>
          <a:p>
            <a:pPr marL="285750" indent="-285750"/>
            <a:r>
              <a:rPr lang="en-US" dirty="0">
                <a:latin typeface="Tenorite"/>
                <a:ea typeface="+mn-lt"/>
                <a:cs typeface="+mn-lt"/>
              </a:rPr>
              <a:t>Network scanner</a:t>
            </a:r>
          </a:p>
          <a:p>
            <a:pPr marL="285750" indent="-285750"/>
            <a:r>
              <a:rPr lang="en-US" dirty="0">
                <a:latin typeface="Tenorite"/>
                <a:ea typeface="+mn-lt"/>
                <a:cs typeface="+mn-lt"/>
              </a:rPr>
              <a:t>Domain details fetcher</a:t>
            </a:r>
          </a:p>
          <a:p>
            <a:pPr marL="285750" indent="-285750"/>
            <a:r>
              <a:rPr lang="en-US" dirty="0">
                <a:latin typeface="Tenorite"/>
                <a:ea typeface="+mn-lt"/>
                <a:cs typeface="+mn-lt"/>
              </a:rPr>
              <a:t>SSL Certificate Details</a:t>
            </a:r>
            <a:endParaRPr lang="en-US" dirty="0">
              <a:latin typeface="Tenorite"/>
            </a:endParaRPr>
          </a:p>
          <a:p>
            <a:pPr marL="285750" indent="-285750"/>
            <a:r>
              <a:rPr lang="en-US" dirty="0">
                <a:latin typeface="Tenorite"/>
                <a:ea typeface="+mn-lt"/>
                <a:cs typeface="+mn-lt"/>
              </a:rPr>
              <a:t>OS Detection</a:t>
            </a:r>
            <a:endParaRPr lang="en-US" dirty="0">
              <a:latin typeface="Tenorite"/>
            </a:endParaRPr>
          </a:p>
          <a:p>
            <a:pPr marL="285750" indent="-285750"/>
            <a:r>
              <a:rPr lang="en-US" dirty="0">
                <a:latin typeface="Tenorite"/>
                <a:ea typeface="+mn-lt"/>
                <a:cs typeface="+mn-lt"/>
              </a:rPr>
              <a:t>Subdomain Enumeration           </a:t>
            </a:r>
            <a:endParaRPr lang="en-US" dirty="0">
              <a:latin typeface="Tenorite"/>
            </a:endParaRPr>
          </a:p>
          <a:p>
            <a:pPr marL="285750" indent="-285750"/>
            <a:r>
              <a:rPr lang="en-US" dirty="0">
                <a:latin typeface="Tenorite"/>
                <a:ea typeface="+mn-lt"/>
                <a:cs typeface="+mn-lt"/>
              </a:rPr>
              <a:t>DNS, IP lookup</a:t>
            </a:r>
          </a:p>
          <a:p>
            <a:pPr marL="285750" indent="-285750"/>
            <a:r>
              <a:rPr lang="en-US" dirty="0">
                <a:latin typeface="Tenorite"/>
              </a:rPr>
              <a:t>Geolocation of IP</a:t>
            </a:r>
          </a:p>
          <a:p>
            <a:endParaRPr lang="en-IN" dirty="0"/>
          </a:p>
        </p:txBody>
      </p:sp>
    </p:spTree>
    <p:extLst>
      <p:ext uri="{BB962C8B-B14F-4D97-AF65-F5344CB8AC3E}">
        <p14:creationId xmlns:p14="http://schemas.microsoft.com/office/powerpoint/2010/main" val="843066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Arial"/>
              <a:buNone/>
            </a:pPr>
            <a:r>
              <a:rPr lang="en-GB" b="1">
                <a:latin typeface="Tenorite" panose="00000500000000000000" pitchFamily="2" charset="0"/>
                <a:ea typeface="Arial"/>
                <a:cs typeface="Arial"/>
                <a:sym typeface="Arial"/>
              </a:rPr>
              <a:t>Architecture</a:t>
            </a:r>
            <a:endParaRPr>
              <a:latin typeface="Tenorite" panose="00000500000000000000" pitchFamily="2" charset="0"/>
            </a:endParaRPr>
          </a:p>
        </p:txBody>
      </p:sp>
      <p:sp>
        <p:nvSpPr>
          <p:cNvPr id="149" name="Google Shape;149;p7"/>
          <p:cNvSpPr txBox="1"/>
          <p:nvPr/>
        </p:nvSpPr>
        <p:spPr>
          <a:xfrm>
            <a:off x="3471281" y="2014633"/>
            <a:ext cx="2970543" cy="420763"/>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400"/>
              <a:buFont typeface="Arial"/>
              <a:buNone/>
            </a:pPr>
            <a:r>
              <a:rPr lang="en-GB" b="1" dirty="0">
                <a:solidFill>
                  <a:schemeClr val="dk1"/>
                </a:solidFill>
                <a:latin typeface="Tenorite" panose="00000500000000000000" pitchFamily="2" charset="0"/>
                <a:ea typeface="Arial"/>
                <a:cs typeface="Arial"/>
                <a:sym typeface="Arial"/>
              </a:rPr>
              <a:t>URL and Network Analyzer</a:t>
            </a:r>
            <a:endParaRPr sz="2400" b="1" dirty="0">
              <a:solidFill>
                <a:schemeClr val="dk1"/>
              </a:solidFill>
              <a:latin typeface="Tenorite" panose="00000500000000000000" pitchFamily="2" charset="0"/>
              <a:ea typeface="Arial"/>
              <a:cs typeface="Arial"/>
              <a:sym typeface="Arial"/>
            </a:endParaRPr>
          </a:p>
        </p:txBody>
      </p:sp>
      <p:sp>
        <p:nvSpPr>
          <p:cNvPr id="150" name="Google Shape;150;p7"/>
          <p:cNvSpPr txBox="1"/>
          <p:nvPr/>
        </p:nvSpPr>
        <p:spPr>
          <a:xfrm>
            <a:off x="3495318" y="2649037"/>
            <a:ext cx="2835227" cy="2404484"/>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Network scanner</a:t>
            </a:r>
            <a:endParaRPr sz="3200" dirty="0">
              <a:solidFill>
                <a:schemeClr val="dk1"/>
              </a:solidFill>
              <a:latin typeface="Tenorite" panose="00000500000000000000" pitchFamily="2" charset="0"/>
              <a:ea typeface="Arial"/>
              <a:cs typeface="Arial"/>
              <a:sym typeface="Arial"/>
            </a:endParaRPr>
          </a:p>
          <a:p>
            <a:pPr marL="285750" marR="0" lvl="0" indent="-28575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Domain details fetcher</a:t>
            </a:r>
            <a:endParaRPr sz="3200" dirty="0">
              <a:solidFill>
                <a:schemeClr val="dk1"/>
              </a:solidFill>
              <a:latin typeface="Tenorite" panose="00000500000000000000" pitchFamily="2" charset="0"/>
              <a:ea typeface="Arial"/>
              <a:cs typeface="Arial"/>
              <a:sym typeface="Arial"/>
            </a:endParaRPr>
          </a:p>
          <a:p>
            <a:pPr marL="285750" marR="0" lvl="0" indent="-28575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SSL Certificate Details</a:t>
            </a:r>
            <a:endParaRPr sz="1600" dirty="0">
              <a:solidFill>
                <a:schemeClr val="dk1"/>
              </a:solidFill>
              <a:latin typeface="Tenorite" panose="00000500000000000000" pitchFamily="2" charset="0"/>
              <a:ea typeface="Arial"/>
              <a:cs typeface="Arial"/>
              <a:sym typeface="Arial"/>
            </a:endParaRPr>
          </a:p>
          <a:p>
            <a:pPr marL="285750" marR="0" lvl="0" indent="-28575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OS Detection</a:t>
            </a:r>
            <a:endParaRPr sz="1600" dirty="0">
              <a:solidFill>
                <a:schemeClr val="dk1"/>
              </a:solidFill>
              <a:latin typeface="Tenorite" panose="00000500000000000000" pitchFamily="2" charset="0"/>
              <a:ea typeface="Arial"/>
              <a:cs typeface="Arial"/>
              <a:sym typeface="Arial"/>
            </a:endParaRPr>
          </a:p>
          <a:p>
            <a:pPr marL="285750" marR="0" lvl="0" indent="-28575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Subdomain Enumeration           </a:t>
            </a:r>
            <a:endParaRPr sz="1600" dirty="0">
              <a:solidFill>
                <a:schemeClr val="dk1"/>
              </a:solidFill>
              <a:latin typeface="Tenorite" panose="00000500000000000000" pitchFamily="2" charset="0"/>
              <a:ea typeface="Arial"/>
              <a:cs typeface="Arial"/>
              <a:sym typeface="Arial"/>
            </a:endParaRPr>
          </a:p>
          <a:p>
            <a:pPr marL="285750" marR="0" lvl="0" indent="-28575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DNS, IP lookup</a:t>
            </a:r>
            <a:endParaRPr dirty="0">
              <a:latin typeface="Tenorite" panose="00000500000000000000" pitchFamily="2" charset="0"/>
            </a:endParaRPr>
          </a:p>
          <a:p>
            <a:pPr marL="285750" marR="0" lvl="0" indent="-28575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Geolocation of IP</a:t>
            </a:r>
            <a:endParaRPr dirty="0">
              <a:latin typeface="Tenorite" panose="00000500000000000000" pitchFamily="2" charset="0"/>
            </a:endParaRPr>
          </a:p>
        </p:txBody>
      </p:sp>
      <p:sp>
        <p:nvSpPr>
          <p:cNvPr id="151" name="Google Shape;151;p7"/>
          <p:cNvSpPr txBox="1"/>
          <p:nvPr/>
        </p:nvSpPr>
        <p:spPr>
          <a:xfrm>
            <a:off x="6573276" y="2033937"/>
            <a:ext cx="3188777" cy="64385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GB" b="1" dirty="0">
                <a:solidFill>
                  <a:schemeClr val="dk1"/>
                </a:solidFill>
                <a:latin typeface="Tenorite" panose="00000500000000000000" pitchFamily="2" charset="0"/>
                <a:ea typeface="Arial"/>
                <a:cs typeface="Arial"/>
                <a:sym typeface="Arial"/>
              </a:rPr>
              <a:t>Malware Analyzer</a:t>
            </a:r>
            <a:endParaRPr sz="2400" b="1" dirty="0">
              <a:solidFill>
                <a:schemeClr val="dk1"/>
              </a:solidFill>
              <a:latin typeface="Tenorite" panose="00000500000000000000" pitchFamily="2" charset="0"/>
              <a:ea typeface="Arial"/>
              <a:cs typeface="Arial"/>
              <a:sym typeface="Arial"/>
            </a:endParaRPr>
          </a:p>
        </p:txBody>
      </p:sp>
      <p:sp>
        <p:nvSpPr>
          <p:cNvPr id="152" name="Google Shape;152;p7"/>
          <p:cNvSpPr txBox="1"/>
          <p:nvPr/>
        </p:nvSpPr>
        <p:spPr>
          <a:xfrm>
            <a:off x="6461997" y="2649037"/>
            <a:ext cx="3138896" cy="247967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File type identifier</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Target OS</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File Format        </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Malware Hash examine</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Malware metadata extraction         </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Strings </a:t>
            </a:r>
            <a:r>
              <a:rPr lang="en-GB" sz="1600" dirty="0" err="1">
                <a:solidFill>
                  <a:schemeClr val="dk1"/>
                </a:solidFill>
                <a:latin typeface="Tenorite" panose="00000500000000000000" pitchFamily="2" charset="0"/>
                <a:ea typeface="Arial"/>
                <a:cs typeface="Arial"/>
                <a:sym typeface="Arial"/>
              </a:rPr>
              <a:t>analyzer</a:t>
            </a:r>
            <a:r>
              <a:rPr lang="en-GB" sz="1600" dirty="0">
                <a:solidFill>
                  <a:schemeClr val="dk1"/>
                </a:solidFill>
                <a:latin typeface="Tenorite" panose="00000500000000000000" pitchFamily="2" charset="0"/>
                <a:ea typeface="Arial"/>
                <a:cs typeface="Arial"/>
                <a:sym typeface="Arial"/>
              </a:rPr>
              <a:t>        </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#Packing and Obfuscation        </a:t>
            </a:r>
            <a:endParaRPr dirty="0">
              <a:latin typeface="Tenorite" panose="00000500000000000000" pitchFamily="2" charset="0"/>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#PE Header Analyzer </a:t>
            </a:r>
            <a:endParaRPr sz="1600" dirty="0">
              <a:solidFill>
                <a:schemeClr val="dk1"/>
              </a:solidFill>
              <a:latin typeface="Tenorite" panose="00000500000000000000" pitchFamily="2" charset="0"/>
              <a:ea typeface="Arial"/>
              <a:cs typeface="Arial"/>
              <a:sym typeface="Arial"/>
            </a:endParaRPr>
          </a:p>
        </p:txBody>
      </p:sp>
      <p:sp>
        <p:nvSpPr>
          <p:cNvPr id="153" name="Google Shape;153;p7"/>
          <p:cNvSpPr txBox="1"/>
          <p:nvPr/>
        </p:nvSpPr>
        <p:spPr>
          <a:xfrm>
            <a:off x="768425" y="1983860"/>
            <a:ext cx="2648034" cy="37200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GB" b="1" dirty="0">
                <a:solidFill>
                  <a:schemeClr val="dk1"/>
                </a:solidFill>
                <a:latin typeface="Tenorite" panose="00000500000000000000" pitchFamily="2" charset="0"/>
                <a:ea typeface="Arial"/>
                <a:cs typeface="Arial"/>
                <a:sym typeface="Arial"/>
              </a:rPr>
              <a:t>Email Header Analyzer</a:t>
            </a:r>
            <a:endParaRPr sz="2400" b="1" dirty="0">
              <a:solidFill>
                <a:schemeClr val="dk1"/>
              </a:solidFill>
              <a:latin typeface="Tenorite" panose="00000500000000000000" pitchFamily="2" charset="0"/>
              <a:ea typeface="Arial"/>
              <a:cs typeface="Arial"/>
              <a:sym typeface="Arial"/>
            </a:endParaRPr>
          </a:p>
        </p:txBody>
      </p:sp>
      <p:sp>
        <p:nvSpPr>
          <p:cNvPr id="154" name="Google Shape;154;p7"/>
          <p:cNvSpPr txBox="1"/>
          <p:nvPr/>
        </p:nvSpPr>
        <p:spPr>
          <a:xfrm>
            <a:off x="768425" y="2649037"/>
            <a:ext cx="2770515" cy="2404484"/>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Extract IP Addresses</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Extract Domain Name</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Creation time</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Extract Username</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Extract File Path</a:t>
            </a:r>
            <a:endParaRPr dirty="0">
              <a:latin typeface="Tenorite" panose="00000500000000000000" pitchFamily="2" charset="0"/>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Extract Email Addresses</a:t>
            </a:r>
            <a:endParaRPr dirty="0">
              <a:latin typeface="Tenorite" panose="00000500000000000000" pitchFamily="2" charset="0"/>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#Mobile number lookup</a:t>
            </a:r>
            <a:endParaRPr dirty="0">
              <a:latin typeface="Tenorite" panose="00000500000000000000" pitchFamily="2" charset="0"/>
            </a:endParaRPr>
          </a:p>
        </p:txBody>
      </p:sp>
      <p:sp>
        <p:nvSpPr>
          <p:cNvPr id="2" name="Google Shape;151;p7">
            <a:extLst>
              <a:ext uri="{FF2B5EF4-FFF2-40B4-BE49-F238E27FC236}">
                <a16:creationId xmlns:a16="http://schemas.microsoft.com/office/drawing/2014/main" id="{46F61717-E2BC-7F1E-92CC-38D0DFAC4CCF}"/>
              </a:ext>
            </a:extLst>
          </p:cNvPr>
          <p:cNvSpPr txBox="1"/>
          <p:nvPr/>
        </p:nvSpPr>
        <p:spPr>
          <a:xfrm>
            <a:off x="9168717" y="2046525"/>
            <a:ext cx="3188777" cy="64385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GB" b="1" dirty="0">
                <a:solidFill>
                  <a:schemeClr val="dk1"/>
                </a:solidFill>
                <a:latin typeface="Tenorite" panose="00000500000000000000" pitchFamily="2" charset="0"/>
                <a:ea typeface="Arial"/>
                <a:cs typeface="Arial"/>
                <a:sym typeface="Arial"/>
              </a:rPr>
              <a:t>Image Metadata Analyzer</a:t>
            </a:r>
            <a:endParaRPr sz="2400" b="1" dirty="0">
              <a:solidFill>
                <a:schemeClr val="dk1"/>
              </a:solidFill>
              <a:latin typeface="Tenorite" panose="00000500000000000000" pitchFamily="2" charset="0"/>
              <a:ea typeface="Arial"/>
              <a:cs typeface="Arial"/>
              <a:sym typeface="Arial"/>
            </a:endParaRPr>
          </a:p>
        </p:txBody>
      </p:sp>
      <p:sp>
        <p:nvSpPr>
          <p:cNvPr id="3" name="Google Shape;152;p7">
            <a:extLst>
              <a:ext uri="{FF2B5EF4-FFF2-40B4-BE49-F238E27FC236}">
                <a16:creationId xmlns:a16="http://schemas.microsoft.com/office/drawing/2014/main" id="{3551AA52-8479-CAA7-5336-DBBCBFCFA6F6}"/>
              </a:ext>
            </a:extLst>
          </p:cNvPr>
          <p:cNvSpPr txBox="1"/>
          <p:nvPr/>
        </p:nvSpPr>
        <p:spPr>
          <a:xfrm>
            <a:off x="9057438" y="2661625"/>
            <a:ext cx="3138896" cy="247967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File type identifier</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Target OS</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File Format        </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Malware Hash examine</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Malware metadata extraction         </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Strings </a:t>
            </a:r>
            <a:r>
              <a:rPr lang="en-GB" sz="1600" dirty="0" err="1">
                <a:solidFill>
                  <a:schemeClr val="dk1"/>
                </a:solidFill>
                <a:latin typeface="Tenorite" panose="00000500000000000000" pitchFamily="2" charset="0"/>
                <a:ea typeface="Arial"/>
                <a:cs typeface="Arial"/>
                <a:sym typeface="Arial"/>
              </a:rPr>
              <a:t>analyzer</a:t>
            </a:r>
            <a:r>
              <a:rPr lang="en-GB" sz="1600" dirty="0">
                <a:solidFill>
                  <a:schemeClr val="dk1"/>
                </a:solidFill>
                <a:latin typeface="Tenorite" panose="00000500000000000000" pitchFamily="2" charset="0"/>
                <a:ea typeface="Arial"/>
                <a:cs typeface="Arial"/>
                <a:sym typeface="Arial"/>
              </a:rPr>
              <a:t>        </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#Packing and Obfuscation        </a:t>
            </a:r>
            <a:endParaRPr dirty="0">
              <a:latin typeface="Tenorite" panose="00000500000000000000" pitchFamily="2" charset="0"/>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#PE Header Analyzer </a:t>
            </a:r>
            <a:endParaRPr sz="1600" dirty="0">
              <a:solidFill>
                <a:schemeClr val="dk1"/>
              </a:solidFill>
              <a:latin typeface="Tenorite" panose="00000500000000000000" pitchFamily="2" charset="0"/>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7526-3C72-1870-4B74-7508DCF0F8F4}"/>
              </a:ext>
            </a:extLst>
          </p:cNvPr>
          <p:cNvSpPr>
            <a:spLocks noGrp="1"/>
          </p:cNvSpPr>
          <p:nvPr>
            <p:ph type="title" idx="4294967295"/>
          </p:nvPr>
        </p:nvSpPr>
        <p:spPr>
          <a:xfrm>
            <a:off x="1679713" y="1699109"/>
            <a:ext cx="4176713" cy="2379662"/>
          </a:xfrm>
        </p:spPr>
        <p:txBody>
          <a:bodyPr vert="horz" lIns="91440" tIns="45720" rIns="91440" bIns="0" rtlCol="0" anchor="b">
            <a:normAutofit/>
          </a:bodyPr>
          <a:lstStyle/>
          <a:p>
            <a:r>
              <a:rPr lang="en-US" sz="4000" dirty="0"/>
              <a:t>BLOCK DIAGRAM OF OSINT TOOL</a:t>
            </a:r>
          </a:p>
        </p:txBody>
      </p:sp>
      <p:pic>
        <p:nvPicPr>
          <p:cNvPr id="4" name="Content Placeholder 3">
            <a:extLst>
              <a:ext uri="{FF2B5EF4-FFF2-40B4-BE49-F238E27FC236}">
                <a16:creationId xmlns:a16="http://schemas.microsoft.com/office/drawing/2014/main" id="{EE6CFA25-E265-1959-FCA1-2279C46715C3}"/>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bwMode="auto">
          <a:xfrm>
            <a:off x="6335576" y="615156"/>
            <a:ext cx="5022850" cy="5627687"/>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64213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5325-AB21-444C-6E94-682C43ADE1F0}"/>
              </a:ext>
            </a:extLst>
          </p:cNvPr>
          <p:cNvSpPr>
            <a:spLocks noGrp="1"/>
          </p:cNvSpPr>
          <p:nvPr>
            <p:ph type="title" idx="4294967295"/>
          </p:nvPr>
        </p:nvSpPr>
        <p:spPr>
          <a:xfrm>
            <a:off x="3611355" y="765106"/>
            <a:ext cx="9604375" cy="1049337"/>
          </a:xfrm>
        </p:spPr>
        <p:txBody>
          <a:bodyPr/>
          <a:lstStyle/>
          <a:p>
            <a:r>
              <a:rPr lang="en-US" dirty="0">
                <a:latin typeface="Tenorite" panose="00000500000000000000" pitchFamily="2" charset="0"/>
              </a:rPr>
              <a:t>MAIN DASHBOARD</a:t>
            </a:r>
            <a:endParaRPr lang="en-IN" dirty="0">
              <a:latin typeface="Tenorite" panose="00000500000000000000" pitchFamily="2" charset="0"/>
            </a:endParaRPr>
          </a:p>
        </p:txBody>
      </p:sp>
      <p:pic>
        <p:nvPicPr>
          <p:cNvPr id="4" name="Content Placeholder 3" descr="Graphical user interface, application, Teams&#10;&#10;Description automatically generated">
            <a:extLst>
              <a:ext uri="{FF2B5EF4-FFF2-40B4-BE49-F238E27FC236}">
                <a16:creationId xmlns:a16="http://schemas.microsoft.com/office/drawing/2014/main" id="{7445F2DC-BE7D-BAC0-A99F-5742E2586978}"/>
              </a:ext>
            </a:extLst>
          </p:cNvPr>
          <p:cNvPicPr>
            <a:picLocks noGrp="1" noChangeAspect="1"/>
          </p:cNvPicPr>
          <p:nvPr>
            <p:ph idx="4294967295"/>
          </p:nvPr>
        </p:nvPicPr>
        <p:blipFill>
          <a:blip r:embed="rId2"/>
          <a:stretch>
            <a:fillRect/>
          </a:stretch>
        </p:blipFill>
        <p:spPr>
          <a:xfrm>
            <a:off x="2150027" y="2006186"/>
            <a:ext cx="7891946" cy="426173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904870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C6A6-9087-66A6-BFD8-6384E0254238}"/>
              </a:ext>
            </a:extLst>
          </p:cNvPr>
          <p:cNvSpPr>
            <a:spLocks noGrp="1"/>
          </p:cNvSpPr>
          <p:nvPr>
            <p:ph type="title" idx="4294967295"/>
          </p:nvPr>
        </p:nvSpPr>
        <p:spPr>
          <a:xfrm>
            <a:off x="1202634" y="1122639"/>
            <a:ext cx="4176713" cy="2379662"/>
          </a:xfrm>
        </p:spPr>
        <p:txBody>
          <a:bodyPr vert="horz" lIns="91440" tIns="45720" rIns="91440" bIns="0" rtlCol="0" anchor="b">
            <a:normAutofit/>
          </a:bodyPr>
          <a:lstStyle/>
          <a:p>
            <a:r>
              <a:rPr lang="en-US" sz="4800" dirty="0"/>
              <a:t>WHOIS </a:t>
            </a:r>
            <a:r>
              <a:rPr lang="en-US" dirty="0"/>
              <a:t>D</a:t>
            </a:r>
            <a:r>
              <a:rPr lang="en-US" sz="4800" dirty="0"/>
              <a:t>etails</a:t>
            </a:r>
          </a:p>
        </p:txBody>
      </p:sp>
      <p:pic>
        <p:nvPicPr>
          <p:cNvPr id="4" name="Content Placeholder 3" descr="Table&#10;&#10;Description automatically generated">
            <a:extLst>
              <a:ext uri="{FF2B5EF4-FFF2-40B4-BE49-F238E27FC236}">
                <a16:creationId xmlns:a16="http://schemas.microsoft.com/office/drawing/2014/main" id="{33901E83-FFE6-8FE4-E410-CE1BFC892FD7}"/>
              </a:ext>
            </a:extLst>
          </p:cNvPr>
          <p:cNvPicPr>
            <a:picLocks noGrp="1" noChangeAspect="1"/>
          </p:cNvPicPr>
          <p:nvPr>
            <p:ph idx="4294967295"/>
          </p:nvPr>
        </p:nvPicPr>
        <p:blipFill>
          <a:blip r:embed="rId2"/>
          <a:stretch>
            <a:fillRect/>
          </a:stretch>
        </p:blipFill>
        <p:spPr>
          <a:xfrm>
            <a:off x="5379347" y="92075"/>
            <a:ext cx="6508750" cy="667385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09492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584885-8C72-D65B-7A57-94282BAF71FA}"/>
              </a:ext>
            </a:extLst>
          </p:cNvPr>
          <p:cNvPicPr>
            <a:picLocks noChangeAspect="1"/>
          </p:cNvPicPr>
          <p:nvPr/>
        </p:nvPicPr>
        <p:blipFill>
          <a:blip r:embed="rId2"/>
          <a:stretch>
            <a:fillRect/>
          </a:stretch>
        </p:blipFill>
        <p:spPr>
          <a:xfrm>
            <a:off x="3544449" y="1209946"/>
            <a:ext cx="5363210" cy="522351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D87BE4BA-9E89-4AC9-9EA8-AB2B6E7423B9}"/>
              </a:ext>
            </a:extLst>
          </p:cNvPr>
          <p:cNvSpPr txBox="1"/>
          <p:nvPr/>
        </p:nvSpPr>
        <p:spPr>
          <a:xfrm>
            <a:off x="4701209" y="424544"/>
            <a:ext cx="6390861" cy="523220"/>
          </a:xfrm>
          <a:prstGeom prst="rect">
            <a:avLst/>
          </a:prstGeom>
          <a:noFill/>
        </p:spPr>
        <p:txBody>
          <a:bodyPr wrap="square" rtlCol="0">
            <a:spAutoFit/>
          </a:bodyPr>
          <a:lstStyle/>
          <a:p>
            <a:r>
              <a:rPr lang="en-US" sz="2800" dirty="0"/>
              <a:t>NMAP PORT SCAN</a:t>
            </a:r>
            <a:endParaRPr lang="en-IN" sz="2800" dirty="0"/>
          </a:p>
        </p:txBody>
      </p:sp>
    </p:spTree>
    <p:extLst>
      <p:ext uri="{BB962C8B-B14F-4D97-AF65-F5344CB8AC3E}">
        <p14:creationId xmlns:p14="http://schemas.microsoft.com/office/powerpoint/2010/main" val="102791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86DE24-72D7-A129-AD16-711AF912963F}"/>
              </a:ext>
            </a:extLst>
          </p:cNvPr>
          <p:cNvPicPr>
            <a:picLocks noChangeAspect="1"/>
          </p:cNvPicPr>
          <p:nvPr/>
        </p:nvPicPr>
        <p:blipFill rotWithShape="1">
          <a:blip r:embed="rId2"/>
          <a:srcRect l="1370"/>
          <a:stretch/>
        </p:blipFill>
        <p:spPr bwMode="auto">
          <a:xfrm>
            <a:off x="3112521" y="2227456"/>
            <a:ext cx="6637765" cy="350494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B65B4703-0140-6E3F-8752-7D95A79FAB97}"/>
              </a:ext>
            </a:extLst>
          </p:cNvPr>
          <p:cNvSpPr txBox="1"/>
          <p:nvPr/>
        </p:nvSpPr>
        <p:spPr>
          <a:xfrm>
            <a:off x="4780804" y="951318"/>
            <a:ext cx="6390861" cy="523220"/>
          </a:xfrm>
          <a:prstGeom prst="rect">
            <a:avLst/>
          </a:prstGeom>
          <a:noFill/>
        </p:spPr>
        <p:txBody>
          <a:bodyPr wrap="square" rtlCol="0">
            <a:spAutoFit/>
          </a:bodyPr>
          <a:lstStyle/>
          <a:p>
            <a:r>
              <a:rPr lang="en-US" sz="2800" dirty="0"/>
              <a:t>OS DETECTION</a:t>
            </a:r>
            <a:endParaRPr lang="en-IN" sz="2800" dirty="0"/>
          </a:p>
        </p:txBody>
      </p:sp>
    </p:spTree>
    <p:extLst>
      <p:ext uri="{BB962C8B-B14F-4D97-AF65-F5344CB8AC3E}">
        <p14:creationId xmlns:p14="http://schemas.microsoft.com/office/powerpoint/2010/main" val="4117358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ble&#10;&#10;Description automatically generated">
            <a:extLst>
              <a:ext uri="{FF2B5EF4-FFF2-40B4-BE49-F238E27FC236}">
                <a16:creationId xmlns:a16="http://schemas.microsoft.com/office/drawing/2014/main" id="{C144C84E-EEE2-E1A7-5467-32F317E85280}"/>
              </a:ext>
            </a:extLst>
          </p:cNvPr>
          <p:cNvPicPr>
            <a:picLocks noChangeAspect="1"/>
          </p:cNvPicPr>
          <p:nvPr/>
        </p:nvPicPr>
        <p:blipFill>
          <a:blip r:embed="rId2"/>
          <a:stretch>
            <a:fillRect/>
          </a:stretch>
        </p:blipFill>
        <p:spPr>
          <a:xfrm>
            <a:off x="4176464" y="1223341"/>
            <a:ext cx="4291676" cy="52795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03E06A4A-835D-B678-CB9E-9A3B91F2B060}"/>
              </a:ext>
            </a:extLst>
          </p:cNvPr>
          <p:cNvSpPr txBox="1"/>
          <p:nvPr/>
        </p:nvSpPr>
        <p:spPr>
          <a:xfrm>
            <a:off x="3126871" y="473182"/>
            <a:ext cx="6390861" cy="523220"/>
          </a:xfrm>
          <a:prstGeom prst="rect">
            <a:avLst/>
          </a:prstGeom>
          <a:noFill/>
        </p:spPr>
        <p:txBody>
          <a:bodyPr wrap="square" rtlCol="0">
            <a:spAutoFit/>
          </a:bodyPr>
          <a:lstStyle/>
          <a:p>
            <a:pPr algn="ctr"/>
            <a:r>
              <a:rPr lang="en-US" sz="2800" dirty="0"/>
              <a:t>TECHNOLOGY STACK ENUMERATION</a:t>
            </a:r>
            <a:endParaRPr lang="en-IN" sz="2800" dirty="0"/>
          </a:p>
        </p:txBody>
      </p:sp>
    </p:spTree>
    <p:extLst>
      <p:ext uri="{BB962C8B-B14F-4D97-AF65-F5344CB8AC3E}">
        <p14:creationId xmlns:p14="http://schemas.microsoft.com/office/powerpoint/2010/main" val="394786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E06A4A-835D-B678-CB9E-9A3B91F2B060}"/>
              </a:ext>
            </a:extLst>
          </p:cNvPr>
          <p:cNvSpPr txBox="1"/>
          <p:nvPr/>
        </p:nvSpPr>
        <p:spPr>
          <a:xfrm>
            <a:off x="3126871" y="473182"/>
            <a:ext cx="6390861" cy="523220"/>
          </a:xfrm>
          <a:prstGeom prst="rect">
            <a:avLst/>
          </a:prstGeom>
          <a:noFill/>
        </p:spPr>
        <p:txBody>
          <a:bodyPr wrap="square" rtlCol="0">
            <a:spAutoFit/>
          </a:bodyPr>
          <a:lstStyle/>
          <a:p>
            <a:pPr algn="ctr"/>
            <a:r>
              <a:rPr lang="en-US" sz="2800" dirty="0"/>
              <a:t>DNS ENUMERATION</a:t>
            </a:r>
            <a:endParaRPr lang="en-IN" sz="2800" dirty="0"/>
          </a:p>
        </p:txBody>
      </p:sp>
      <p:pic>
        <p:nvPicPr>
          <p:cNvPr id="4" name="Picture 3">
            <a:extLst>
              <a:ext uri="{FF2B5EF4-FFF2-40B4-BE49-F238E27FC236}">
                <a16:creationId xmlns:a16="http://schemas.microsoft.com/office/drawing/2014/main" id="{68AF3976-8EF7-5CC2-7FC5-25D3667BAB05}"/>
              </a:ext>
            </a:extLst>
          </p:cNvPr>
          <p:cNvPicPr>
            <a:picLocks noChangeAspect="1"/>
          </p:cNvPicPr>
          <p:nvPr/>
        </p:nvPicPr>
        <p:blipFill>
          <a:blip r:embed="rId2"/>
          <a:stretch>
            <a:fillRect/>
          </a:stretch>
        </p:blipFill>
        <p:spPr>
          <a:xfrm>
            <a:off x="3840921" y="1506118"/>
            <a:ext cx="5213626" cy="48787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31634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E06A4A-835D-B678-CB9E-9A3B91F2B060}"/>
              </a:ext>
            </a:extLst>
          </p:cNvPr>
          <p:cNvSpPr txBox="1"/>
          <p:nvPr/>
        </p:nvSpPr>
        <p:spPr>
          <a:xfrm>
            <a:off x="3126871" y="473182"/>
            <a:ext cx="6390861" cy="523220"/>
          </a:xfrm>
          <a:prstGeom prst="rect">
            <a:avLst/>
          </a:prstGeom>
          <a:noFill/>
        </p:spPr>
        <p:txBody>
          <a:bodyPr wrap="square" rtlCol="0">
            <a:spAutoFit/>
          </a:bodyPr>
          <a:lstStyle/>
          <a:p>
            <a:pPr algn="ctr"/>
            <a:r>
              <a:rPr lang="en-US" sz="2800" dirty="0"/>
              <a:t>SUBDOMAIN ENUMERATION</a:t>
            </a:r>
            <a:endParaRPr lang="en-IN" sz="2800" dirty="0"/>
          </a:p>
        </p:txBody>
      </p:sp>
      <p:pic>
        <p:nvPicPr>
          <p:cNvPr id="5" name="Picture 4">
            <a:extLst>
              <a:ext uri="{FF2B5EF4-FFF2-40B4-BE49-F238E27FC236}">
                <a16:creationId xmlns:a16="http://schemas.microsoft.com/office/drawing/2014/main" id="{487503AA-E6F7-DE35-F1A7-51FCC16F5A49}"/>
              </a:ext>
            </a:extLst>
          </p:cNvPr>
          <p:cNvPicPr>
            <a:picLocks noChangeAspect="1"/>
          </p:cNvPicPr>
          <p:nvPr/>
        </p:nvPicPr>
        <p:blipFill>
          <a:blip r:embed="rId2"/>
          <a:stretch>
            <a:fillRect/>
          </a:stretch>
        </p:blipFill>
        <p:spPr>
          <a:xfrm>
            <a:off x="3505076" y="996402"/>
            <a:ext cx="5181848" cy="54955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28334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0A48E-E05A-2E9A-63CA-9C2DD785116C}"/>
              </a:ext>
            </a:extLst>
          </p:cNvPr>
          <p:cNvSpPr>
            <a:spLocks noGrp="1"/>
          </p:cNvSpPr>
          <p:nvPr>
            <p:ph type="title"/>
          </p:nvPr>
        </p:nvSpPr>
        <p:spPr/>
        <p:txBody>
          <a:bodyPr/>
          <a:lstStyle/>
          <a:p>
            <a:pPr algn="ctr"/>
            <a:r>
              <a:rPr lang="en-GB" b="1" dirty="0">
                <a:latin typeface="Tenorite"/>
                <a:ea typeface="+mj-lt"/>
                <a:cs typeface="+mj-lt"/>
              </a:rPr>
              <a:t>MEET OUR TEAM </a:t>
            </a:r>
            <a:endParaRPr lang="en-US" b="1" dirty="0">
              <a:latin typeface="Tenorite"/>
            </a:endParaRPr>
          </a:p>
        </p:txBody>
      </p:sp>
      <p:sp>
        <p:nvSpPr>
          <p:cNvPr id="12" name="Text Placeholder 2">
            <a:extLst>
              <a:ext uri="{FF2B5EF4-FFF2-40B4-BE49-F238E27FC236}">
                <a16:creationId xmlns:a16="http://schemas.microsoft.com/office/drawing/2014/main" id="{B8316B43-90F3-C043-0F4D-268365ADFA77}"/>
              </a:ext>
            </a:extLst>
          </p:cNvPr>
          <p:cNvSpPr>
            <a:spLocks noGrp="1"/>
          </p:cNvSpPr>
          <p:nvPr/>
        </p:nvSpPr>
        <p:spPr>
          <a:xfrm>
            <a:off x="5630772" y="3715933"/>
            <a:ext cx="2317707"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latin typeface="Tenorite"/>
              </a:rPr>
              <a:t>SHARAT N</a:t>
            </a:r>
          </a:p>
        </p:txBody>
      </p:sp>
      <p:sp>
        <p:nvSpPr>
          <p:cNvPr id="14" name="Text Placeholder 8">
            <a:extLst>
              <a:ext uri="{FF2B5EF4-FFF2-40B4-BE49-F238E27FC236}">
                <a16:creationId xmlns:a16="http://schemas.microsoft.com/office/drawing/2014/main" id="{C78846C1-69A4-F881-4145-51BAA8D60D8D}"/>
              </a:ext>
            </a:extLst>
          </p:cNvPr>
          <p:cNvSpPr>
            <a:spLocks noGrp="1"/>
          </p:cNvSpPr>
          <p:nvPr/>
        </p:nvSpPr>
        <p:spPr>
          <a:xfrm>
            <a:off x="5564783" y="4073015"/>
            <a:ext cx="2317707"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latin typeface="Tenorite"/>
              </a:rPr>
              <a:t>VISHAL S</a:t>
            </a:r>
          </a:p>
        </p:txBody>
      </p:sp>
      <p:sp>
        <p:nvSpPr>
          <p:cNvPr id="15" name="Text Placeholder 9">
            <a:extLst>
              <a:ext uri="{FF2B5EF4-FFF2-40B4-BE49-F238E27FC236}">
                <a16:creationId xmlns:a16="http://schemas.microsoft.com/office/drawing/2014/main" id="{098808AF-C903-A734-79AD-BBC6F62A9F8B}"/>
              </a:ext>
            </a:extLst>
          </p:cNvPr>
          <p:cNvSpPr>
            <a:spLocks noGrp="1"/>
          </p:cNvSpPr>
          <p:nvPr/>
        </p:nvSpPr>
        <p:spPr>
          <a:xfrm>
            <a:off x="5952581" y="4564145"/>
            <a:ext cx="2317706"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latin typeface="Tenorite"/>
              </a:rPr>
              <a:t>RAJHESHWAR V</a:t>
            </a:r>
          </a:p>
          <a:p>
            <a:endParaRPr lang="en-US" dirty="0">
              <a:latin typeface="Tenorite"/>
            </a:endParaRPr>
          </a:p>
        </p:txBody>
      </p:sp>
      <p:sp>
        <p:nvSpPr>
          <p:cNvPr id="16" name="Text Placeholder 2">
            <a:extLst>
              <a:ext uri="{FF2B5EF4-FFF2-40B4-BE49-F238E27FC236}">
                <a16:creationId xmlns:a16="http://schemas.microsoft.com/office/drawing/2014/main" id="{0E89279F-177A-285C-03EC-9053CBA1E826}"/>
              </a:ext>
            </a:extLst>
          </p:cNvPr>
          <p:cNvSpPr txBox="1">
            <a:spLocks/>
          </p:cNvSpPr>
          <p:nvPr/>
        </p:nvSpPr>
        <p:spPr>
          <a:xfrm>
            <a:off x="6096000" y="2960596"/>
            <a:ext cx="2317707" cy="34306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err="1">
                <a:latin typeface="Tenorite"/>
              </a:rPr>
              <a:t>Dr.</a:t>
            </a:r>
            <a:r>
              <a:rPr lang="en-IN" dirty="0">
                <a:latin typeface="Tenorite"/>
              </a:rPr>
              <a:t> SUGANTHI N</a:t>
            </a:r>
          </a:p>
        </p:txBody>
      </p:sp>
      <p:sp>
        <p:nvSpPr>
          <p:cNvPr id="17" name="Text Placeholder 2">
            <a:extLst>
              <a:ext uri="{FF2B5EF4-FFF2-40B4-BE49-F238E27FC236}">
                <a16:creationId xmlns:a16="http://schemas.microsoft.com/office/drawing/2014/main" id="{F91E5CB8-C324-C351-8732-EDB57488D49C}"/>
              </a:ext>
            </a:extLst>
          </p:cNvPr>
          <p:cNvSpPr txBox="1">
            <a:spLocks/>
          </p:cNvSpPr>
          <p:nvPr/>
        </p:nvSpPr>
        <p:spPr>
          <a:xfrm>
            <a:off x="4000719" y="2946575"/>
            <a:ext cx="2317707" cy="34306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a:latin typeface="Tenorite"/>
              </a:rPr>
              <a:t>MENTOR</a:t>
            </a:r>
          </a:p>
        </p:txBody>
      </p:sp>
      <p:sp>
        <p:nvSpPr>
          <p:cNvPr id="18" name="Text Placeholder 2">
            <a:extLst>
              <a:ext uri="{FF2B5EF4-FFF2-40B4-BE49-F238E27FC236}">
                <a16:creationId xmlns:a16="http://schemas.microsoft.com/office/drawing/2014/main" id="{E11F87AF-3FC2-4A26-40AD-C12CE169E767}"/>
              </a:ext>
            </a:extLst>
          </p:cNvPr>
          <p:cNvSpPr txBox="1">
            <a:spLocks/>
          </p:cNvSpPr>
          <p:nvPr/>
        </p:nvSpPr>
        <p:spPr>
          <a:xfrm>
            <a:off x="3344488" y="3647005"/>
            <a:ext cx="2317707" cy="34306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Tenorite"/>
              </a:rPr>
              <a:t>TEAM MEMBERS</a:t>
            </a:r>
            <a:endParaRPr lang="en-IN" sz="2000" b="1" dirty="0">
              <a:latin typeface="Tenorite"/>
            </a:endParaRPr>
          </a:p>
        </p:txBody>
      </p:sp>
    </p:spTree>
    <p:extLst>
      <p:ext uri="{BB962C8B-B14F-4D97-AF65-F5344CB8AC3E}">
        <p14:creationId xmlns:p14="http://schemas.microsoft.com/office/powerpoint/2010/main" val="229934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E06A4A-835D-B678-CB9E-9A3B91F2B060}"/>
              </a:ext>
            </a:extLst>
          </p:cNvPr>
          <p:cNvSpPr txBox="1"/>
          <p:nvPr/>
        </p:nvSpPr>
        <p:spPr>
          <a:xfrm>
            <a:off x="3126871" y="473182"/>
            <a:ext cx="6390861" cy="523220"/>
          </a:xfrm>
          <a:prstGeom prst="rect">
            <a:avLst/>
          </a:prstGeom>
          <a:noFill/>
        </p:spPr>
        <p:txBody>
          <a:bodyPr wrap="square" rtlCol="0">
            <a:spAutoFit/>
          </a:bodyPr>
          <a:lstStyle/>
          <a:p>
            <a:pPr algn="ctr"/>
            <a:r>
              <a:rPr lang="en-US" sz="2800" dirty="0"/>
              <a:t>SSL CERTIFICATE ENUMERATION</a:t>
            </a:r>
            <a:endParaRPr lang="en-IN" sz="2800" dirty="0"/>
          </a:p>
        </p:txBody>
      </p:sp>
      <p:pic>
        <p:nvPicPr>
          <p:cNvPr id="2" name="Picture 1" descr="Graphical user interface, table&#10;&#10;Description automatically generated">
            <a:extLst>
              <a:ext uri="{FF2B5EF4-FFF2-40B4-BE49-F238E27FC236}">
                <a16:creationId xmlns:a16="http://schemas.microsoft.com/office/drawing/2014/main" id="{AB27B135-A3FE-E561-2CAA-4C69CF203A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1830" y="1302026"/>
            <a:ext cx="9508340" cy="48204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28314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752AC-6AB7-AF3D-64BD-6C88D7620549}"/>
              </a:ext>
            </a:extLst>
          </p:cNvPr>
          <p:cNvSpPr>
            <a:spLocks noGrp="1"/>
          </p:cNvSpPr>
          <p:nvPr>
            <p:ph type="title" idx="4294967295"/>
          </p:nvPr>
        </p:nvSpPr>
        <p:spPr>
          <a:xfrm>
            <a:off x="3314769" y="964286"/>
            <a:ext cx="9602787" cy="1049338"/>
          </a:xfrm>
        </p:spPr>
        <p:txBody>
          <a:bodyPr>
            <a:normAutofit fontScale="90000"/>
          </a:bodyPr>
          <a:lstStyle/>
          <a:p>
            <a:pPr>
              <a:lnSpc>
                <a:spcPct val="150000"/>
              </a:lnSpc>
            </a:pPr>
            <a:r>
              <a:rPr lang="en-GB" b="1" dirty="0">
                <a:latin typeface="Tenorite"/>
                <a:ea typeface="+mj-lt"/>
                <a:cs typeface="+mj-lt"/>
              </a:rPr>
              <a:t>TECHNOLOGY STACK </a:t>
            </a:r>
            <a:endParaRPr lang="en-US" b="1" dirty="0">
              <a:latin typeface="Tenorite"/>
            </a:endParaRPr>
          </a:p>
        </p:txBody>
      </p:sp>
      <p:sp>
        <p:nvSpPr>
          <p:cNvPr id="4" name="TextBox 3">
            <a:extLst>
              <a:ext uri="{FF2B5EF4-FFF2-40B4-BE49-F238E27FC236}">
                <a16:creationId xmlns:a16="http://schemas.microsoft.com/office/drawing/2014/main" id="{C4738193-EC9F-3911-DD5C-BA905F8FED00}"/>
              </a:ext>
            </a:extLst>
          </p:cNvPr>
          <p:cNvSpPr txBox="1"/>
          <p:nvPr/>
        </p:nvSpPr>
        <p:spPr>
          <a:xfrm>
            <a:off x="1672289" y="2569337"/>
            <a:ext cx="2882611" cy="28102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2000" b="1" dirty="0">
                <a:latin typeface="Tenorite"/>
                <a:ea typeface="+mn-lt"/>
                <a:cs typeface="+mn-lt"/>
              </a:rPr>
              <a:t>LANGUAGES</a:t>
            </a:r>
            <a:endParaRPr lang="en-US" sz="2000" b="1" dirty="0">
              <a:latin typeface="Tenorite"/>
              <a:ea typeface="+mn-lt"/>
              <a:cs typeface="+mn-lt"/>
            </a:endParaRPr>
          </a:p>
          <a:p>
            <a:pPr marL="285750" indent="-285750">
              <a:lnSpc>
                <a:spcPct val="150000"/>
              </a:lnSpc>
              <a:buFont typeface="Arial"/>
              <a:buChar char="•"/>
            </a:pPr>
            <a:r>
              <a:rPr lang="en-US" sz="2000" dirty="0">
                <a:latin typeface="Tenorite"/>
                <a:ea typeface="+mn-lt"/>
                <a:cs typeface="+mn-lt"/>
              </a:rPr>
              <a:t>Python </a:t>
            </a:r>
            <a:endParaRPr lang="en-US" sz="2000" dirty="0">
              <a:latin typeface="Tenorite"/>
            </a:endParaRPr>
          </a:p>
          <a:p>
            <a:pPr marL="285750" indent="-285750">
              <a:lnSpc>
                <a:spcPct val="150000"/>
              </a:lnSpc>
              <a:buFont typeface="Arial"/>
              <a:buChar char="•"/>
            </a:pPr>
            <a:r>
              <a:rPr lang="en-US" sz="2000" dirty="0">
                <a:latin typeface="Tenorite"/>
                <a:ea typeface="+mn-lt"/>
                <a:cs typeface="+mn-lt"/>
              </a:rPr>
              <a:t>HTML </a:t>
            </a:r>
          </a:p>
          <a:p>
            <a:pPr marL="285750" indent="-285750">
              <a:lnSpc>
                <a:spcPct val="150000"/>
              </a:lnSpc>
              <a:buFont typeface="Arial"/>
              <a:buChar char="•"/>
            </a:pPr>
            <a:r>
              <a:rPr lang="en-US" sz="2000" dirty="0">
                <a:latin typeface="Tenorite"/>
                <a:ea typeface="+mn-lt"/>
                <a:cs typeface="+mn-lt"/>
              </a:rPr>
              <a:t>CSS</a:t>
            </a:r>
          </a:p>
          <a:p>
            <a:pPr marL="285750" indent="-285750">
              <a:lnSpc>
                <a:spcPct val="150000"/>
              </a:lnSpc>
              <a:buFont typeface="Arial"/>
              <a:buChar char="•"/>
            </a:pPr>
            <a:r>
              <a:rPr lang="en-US" sz="2000" dirty="0">
                <a:latin typeface="Tenorite"/>
                <a:ea typeface="+mn-lt"/>
                <a:cs typeface="+mn-lt"/>
              </a:rPr>
              <a:t>JS</a:t>
            </a:r>
          </a:p>
          <a:p>
            <a:pPr marL="285750" indent="-285750">
              <a:lnSpc>
                <a:spcPct val="150000"/>
              </a:lnSpc>
              <a:buFont typeface="Arial"/>
              <a:buChar char="•"/>
            </a:pPr>
            <a:r>
              <a:rPr lang="en-US" sz="2000" dirty="0">
                <a:latin typeface="Tenorite"/>
                <a:ea typeface="+mn-lt"/>
                <a:cs typeface="+mn-lt"/>
              </a:rPr>
              <a:t>Bash</a:t>
            </a:r>
          </a:p>
        </p:txBody>
      </p:sp>
      <p:sp>
        <p:nvSpPr>
          <p:cNvPr id="5" name="TextBox 4">
            <a:extLst>
              <a:ext uri="{FF2B5EF4-FFF2-40B4-BE49-F238E27FC236}">
                <a16:creationId xmlns:a16="http://schemas.microsoft.com/office/drawing/2014/main" id="{00944FB4-1091-0BFD-A462-3AD47BA25143}"/>
              </a:ext>
            </a:extLst>
          </p:cNvPr>
          <p:cNvSpPr txBox="1"/>
          <p:nvPr/>
        </p:nvSpPr>
        <p:spPr>
          <a:xfrm>
            <a:off x="8861558" y="2579885"/>
            <a:ext cx="2882611" cy="9635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2000" b="1" dirty="0">
                <a:latin typeface="Tenorite"/>
                <a:ea typeface="+mn-lt"/>
                <a:cs typeface="+mn-lt"/>
              </a:rPr>
              <a:t>FRAMEWORK</a:t>
            </a:r>
            <a:endParaRPr lang="en-US" sz="2000" b="1" dirty="0">
              <a:latin typeface="Tenorite"/>
              <a:ea typeface="+mn-lt"/>
              <a:cs typeface="+mn-lt"/>
            </a:endParaRPr>
          </a:p>
          <a:p>
            <a:pPr>
              <a:lnSpc>
                <a:spcPct val="150000"/>
              </a:lnSpc>
              <a:buFont typeface="Arial"/>
              <a:buChar char="•"/>
            </a:pPr>
            <a:r>
              <a:rPr lang="en-US" sz="2000" dirty="0">
                <a:latin typeface="Tenorite"/>
              </a:rPr>
              <a:t>Django</a:t>
            </a:r>
          </a:p>
        </p:txBody>
      </p:sp>
      <p:sp>
        <p:nvSpPr>
          <p:cNvPr id="6" name="TextBox 5">
            <a:extLst>
              <a:ext uri="{FF2B5EF4-FFF2-40B4-BE49-F238E27FC236}">
                <a16:creationId xmlns:a16="http://schemas.microsoft.com/office/drawing/2014/main" id="{43A7CC79-78F2-83AE-9AB8-A211C9162B9D}"/>
              </a:ext>
            </a:extLst>
          </p:cNvPr>
          <p:cNvSpPr txBox="1"/>
          <p:nvPr/>
        </p:nvSpPr>
        <p:spPr>
          <a:xfrm>
            <a:off x="6417585" y="2579885"/>
            <a:ext cx="2882611" cy="2271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2000" b="1" dirty="0">
                <a:latin typeface="Tenorite"/>
                <a:ea typeface="+mn-lt"/>
                <a:cs typeface="+mn-lt"/>
              </a:rPr>
              <a:t>Python Packages</a:t>
            </a:r>
            <a:endParaRPr lang="en-US" sz="2000" b="1" dirty="0">
              <a:latin typeface="Tenorite"/>
              <a:ea typeface="+mn-lt"/>
              <a:cs typeface="+mn-lt"/>
            </a:endParaRPr>
          </a:p>
          <a:p>
            <a:pPr marL="285750" indent="-285750">
              <a:lnSpc>
                <a:spcPct val="150000"/>
              </a:lnSpc>
              <a:spcBef>
                <a:spcPts val="1000"/>
              </a:spcBef>
              <a:buFont typeface="Arial"/>
              <a:buChar char="•"/>
            </a:pPr>
            <a:r>
              <a:rPr lang="en-US" sz="2000" dirty="0" err="1">
                <a:latin typeface="Tenorite"/>
                <a:ea typeface="+mn-lt"/>
                <a:cs typeface="+mn-lt"/>
              </a:rPr>
              <a:t>Py</a:t>
            </a:r>
            <a:r>
              <a:rPr lang="en-US" sz="2000" dirty="0">
                <a:latin typeface="Tenorite"/>
                <a:ea typeface="+mn-lt"/>
                <a:cs typeface="+mn-lt"/>
              </a:rPr>
              <a:t>-Nmap</a:t>
            </a:r>
          </a:p>
          <a:p>
            <a:pPr marL="285750" indent="-285750">
              <a:lnSpc>
                <a:spcPct val="150000"/>
              </a:lnSpc>
              <a:spcBef>
                <a:spcPts val="1000"/>
              </a:spcBef>
              <a:buFont typeface="Arial"/>
              <a:buChar char="•"/>
            </a:pPr>
            <a:r>
              <a:rPr lang="en-US" sz="2000" dirty="0">
                <a:latin typeface="Tenorite"/>
                <a:ea typeface="+mn-lt"/>
                <a:cs typeface="+mn-lt"/>
              </a:rPr>
              <a:t>DNS Resolver</a:t>
            </a:r>
          </a:p>
          <a:p>
            <a:pPr marL="285750" indent="-285750">
              <a:lnSpc>
                <a:spcPct val="150000"/>
              </a:lnSpc>
              <a:spcBef>
                <a:spcPts val="1000"/>
              </a:spcBef>
              <a:buFont typeface="Arial"/>
              <a:buChar char="•"/>
            </a:pPr>
            <a:r>
              <a:rPr lang="en-US" sz="2000" dirty="0" err="1">
                <a:latin typeface="Tenorite"/>
                <a:ea typeface="+mn-lt"/>
                <a:cs typeface="+mn-lt"/>
              </a:rPr>
              <a:t>Pycrtsh</a:t>
            </a:r>
            <a:endParaRPr lang="en-US" sz="2000" dirty="0">
              <a:latin typeface="Tenorite"/>
            </a:endParaRPr>
          </a:p>
        </p:txBody>
      </p:sp>
      <p:sp>
        <p:nvSpPr>
          <p:cNvPr id="10" name="TextBox 9">
            <a:extLst>
              <a:ext uri="{FF2B5EF4-FFF2-40B4-BE49-F238E27FC236}">
                <a16:creationId xmlns:a16="http://schemas.microsoft.com/office/drawing/2014/main" id="{D9D5334F-0DF0-F3DC-C1E2-B2711878FD03}"/>
              </a:ext>
            </a:extLst>
          </p:cNvPr>
          <p:cNvSpPr txBox="1"/>
          <p:nvPr/>
        </p:nvSpPr>
        <p:spPr>
          <a:xfrm>
            <a:off x="3891942" y="2579885"/>
            <a:ext cx="2749963" cy="2271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2000" b="1" dirty="0">
                <a:latin typeface="Tenorite"/>
                <a:ea typeface="+mn-lt"/>
                <a:cs typeface="+mn-lt"/>
              </a:rPr>
              <a:t>API</a:t>
            </a:r>
            <a:endParaRPr lang="en-US" sz="2000" b="1" dirty="0">
              <a:latin typeface="Tenorite"/>
              <a:ea typeface="+mn-lt"/>
              <a:cs typeface="+mn-lt"/>
            </a:endParaRPr>
          </a:p>
          <a:p>
            <a:pPr marL="285750" indent="-285750">
              <a:lnSpc>
                <a:spcPct val="150000"/>
              </a:lnSpc>
              <a:spcBef>
                <a:spcPts val="1000"/>
              </a:spcBef>
              <a:buFont typeface="Arial"/>
              <a:buChar char="•"/>
            </a:pPr>
            <a:r>
              <a:rPr lang="en-US" sz="2000" dirty="0">
                <a:latin typeface="Tenorite"/>
                <a:ea typeface="+mn-lt"/>
                <a:cs typeface="+mn-lt"/>
              </a:rPr>
              <a:t>IP API</a:t>
            </a:r>
          </a:p>
          <a:p>
            <a:pPr marL="285750" indent="-285750">
              <a:lnSpc>
                <a:spcPct val="150000"/>
              </a:lnSpc>
              <a:spcBef>
                <a:spcPts val="1000"/>
              </a:spcBef>
              <a:buFont typeface="Arial"/>
              <a:buChar char="•"/>
            </a:pPr>
            <a:r>
              <a:rPr lang="en-US" sz="2000" dirty="0">
                <a:latin typeface="Tenorite"/>
                <a:ea typeface="+mn-lt"/>
                <a:cs typeface="+mn-lt"/>
              </a:rPr>
              <a:t>Wappalyzer</a:t>
            </a:r>
          </a:p>
          <a:p>
            <a:pPr marL="285750" indent="-285750">
              <a:lnSpc>
                <a:spcPct val="150000"/>
              </a:lnSpc>
              <a:spcBef>
                <a:spcPts val="1000"/>
              </a:spcBef>
              <a:buFont typeface="Arial"/>
              <a:buChar char="•"/>
            </a:pPr>
            <a:r>
              <a:rPr lang="en-US" sz="2000" dirty="0">
                <a:latin typeface="Tenorite"/>
                <a:ea typeface="+mn-lt"/>
                <a:cs typeface="+mn-lt"/>
              </a:rPr>
              <a:t>DNS For Family</a:t>
            </a:r>
          </a:p>
        </p:txBody>
      </p:sp>
    </p:spTree>
    <p:extLst>
      <p:ext uri="{BB962C8B-B14F-4D97-AF65-F5344CB8AC3E}">
        <p14:creationId xmlns:p14="http://schemas.microsoft.com/office/powerpoint/2010/main" val="1380655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6D2D-B7EC-8CC9-5D4A-E9ED303F1F74}"/>
              </a:ext>
            </a:extLst>
          </p:cNvPr>
          <p:cNvSpPr>
            <a:spLocks noGrp="1"/>
          </p:cNvSpPr>
          <p:nvPr>
            <p:ph type="title" idx="4294967295"/>
          </p:nvPr>
        </p:nvSpPr>
        <p:spPr>
          <a:xfrm>
            <a:off x="1222512" y="1600199"/>
            <a:ext cx="3856383" cy="4297363"/>
          </a:xfrm>
        </p:spPr>
        <p:txBody>
          <a:bodyPr anchor="ctr">
            <a:normAutofit/>
          </a:bodyPr>
          <a:lstStyle/>
          <a:p>
            <a:r>
              <a:rPr lang="en-GB" b="1" dirty="0">
                <a:latin typeface="Tenorite" panose="00000500000000000000" pitchFamily="2" charset="0"/>
                <a:ea typeface="+mj-lt"/>
                <a:cs typeface="+mj-lt"/>
              </a:rPr>
              <a:t>ADVANTAGES</a:t>
            </a:r>
            <a:endParaRPr lang="en-US" b="1" dirty="0">
              <a:latin typeface="Tenorite" panose="00000500000000000000" pitchFamily="2" charset="0"/>
            </a:endParaRPr>
          </a:p>
        </p:txBody>
      </p:sp>
      <p:graphicFrame>
        <p:nvGraphicFramePr>
          <p:cNvPr id="42" name="Content Placeholder 2">
            <a:extLst>
              <a:ext uri="{FF2B5EF4-FFF2-40B4-BE49-F238E27FC236}">
                <a16:creationId xmlns:a16="http://schemas.microsoft.com/office/drawing/2014/main" id="{211F3CCD-5887-11BA-42EA-09162FF56C63}"/>
              </a:ext>
            </a:extLst>
          </p:cNvPr>
          <p:cNvGraphicFramePr>
            <a:graphicFrameLocks noGrp="1"/>
          </p:cNvGraphicFramePr>
          <p:nvPr>
            <p:ph idx="4294967295"/>
            <p:extLst>
              <p:ext uri="{D42A27DB-BD31-4B8C-83A1-F6EECF244321}">
                <p14:modId xmlns:p14="http://schemas.microsoft.com/office/powerpoint/2010/main" val="3655418371"/>
              </p:ext>
            </p:extLst>
          </p:nvPr>
        </p:nvGraphicFramePr>
        <p:xfrm>
          <a:off x="5703267" y="1600199"/>
          <a:ext cx="6130925"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8709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6D2D-B7EC-8CC9-5D4A-E9ED303F1F74}"/>
              </a:ext>
            </a:extLst>
          </p:cNvPr>
          <p:cNvSpPr>
            <a:spLocks noGrp="1"/>
          </p:cNvSpPr>
          <p:nvPr>
            <p:ph type="title" idx="4294967295"/>
          </p:nvPr>
        </p:nvSpPr>
        <p:spPr>
          <a:xfrm>
            <a:off x="839891" y="3329291"/>
            <a:ext cx="5256109" cy="199418"/>
          </a:xfrm>
        </p:spPr>
        <p:txBody>
          <a:bodyPr anchor="ctr">
            <a:normAutofit fontScale="90000"/>
          </a:bodyPr>
          <a:lstStyle/>
          <a:p>
            <a:r>
              <a:rPr lang="en-GB" b="1" dirty="0">
                <a:latin typeface="Tenorite" panose="00000500000000000000" pitchFamily="2" charset="0"/>
                <a:ea typeface="+mj-lt"/>
                <a:cs typeface="+mj-lt"/>
              </a:rPr>
              <a:t>DISADVANTAGES</a:t>
            </a:r>
            <a:endParaRPr lang="en-US" b="1" dirty="0">
              <a:latin typeface="Tenorite" panose="00000500000000000000" pitchFamily="2" charset="0"/>
            </a:endParaRPr>
          </a:p>
        </p:txBody>
      </p:sp>
      <p:graphicFrame>
        <p:nvGraphicFramePr>
          <p:cNvPr id="42" name="Content Placeholder 2">
            <a:extLst>
              <a:ext uri="{FF2B5EF4-FFF2-40B4-BE49-F238E27FC236}">
                <a16:creationId xmlns:a16="http://schemas.microsoft.com/office/drawing/2014/main" id="{211F3CCD-5887-11BA-42EA-09162FF56C63}"/>
              </a:ext>
            </a:extLst>
          </p:cNvPr>
          <p:cNvGraphicFramePr>
            <a:graphicFrameLocks noGrp="1"/>
          </p:cNvGraphicFramePr>
          <p:nvPr>
            <p:ph idx="4294967295"/>
            <p:extLst>
              <p:ext uri="{D42A27DB-BD31-4B8C-83A1-F6EECF244321}">
                <p14:modId xmlns:p14="http://schemas.microsoft.com/office/powerpoint/2010/main" val="1571802403"/>
              </p:ext>
            </p:extLst>
          </p:nvPr>
        </p:nvGraphicFramePr>
        <p:xfrm>
          <a:off x="5761634" y="2295726"/>
          <a:ext cx="5736460" cy="2067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3128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6D2D-B7EC-8CC9-5D4A-E9ED303F1F74}"/>
              </a:ext>
            </a:extLst>
          </p:cNvPr>
          <p:cNvSpPr>
            <a:spLocks noGrp="1"/>
          </p:cNvSpPr>
          <p:nvPr>
            <p:ph type="title" idx="4294967295"/>
          </p:nvPr>
        </p:nvSpPr>
        <p:spPr>
          <a:xfrm>
            <a:off x="1288782" y="934883"/>
            <a:ext cx="9614435" cy="432004"/>
          </a:xfrm>
        </p:spPr>
        <p:txBody>
          <a:bodyPr anchor="ctr">
            <a:noAutofit/>
          </a:bodyPr>
          <a:lstStyle/>
          <a:p>
            <a:r>
              <a:rPr lang="en-GB" sz="4400" b="1" dirty="0">
                <a:latin typeface="Tenorite" panose="00000500000000000000" pitchFamily="2" charset="0"/>
                <a:ea typeface="+mj-lt"/>
                <a:cs typeface="+mj-lt"/>
              </a:rPr>
              <a:t>CONCLUSION AND FUTURE WORKS</a:t>
            </a:r>
            <a:endParaRPr lang="en-US" sz="4400" b="1" dirty="0">
              <a:latin typeface="Tenorite" panose="00000500000000000000" pitchFamily="2" charset="0"/>
            </a:endParaRPr>
          </a:p>
        </p:txBody>
      </p:sp>
      <p:sp>
        <p:nvSpPr>
          <p:cNvPr id="3" name="TextBox 2">
            <a:extLst>
              <a:ext uri="{FF2B5EF4-FFF2-40B4-BE49-F238E27FC236}">
                <a16:creationId xmlns:a16="http://schemas.microsoft.com/office/drawing/2014/main" id="{62D4F074-BA8B-1F2A-FD2C-0B0CADC67EB8}"/>
              </a:ext>
            </a:extLst>
          </p:cNvPr>
          <p:cNvSpPr txBox="1"/>
          <p:nvPr/>
        </p:nvSpPr>
        <p:spPr>
          <a:xfrm>
            <a:off x="1288782" y="2073897"/>
            <a:ext cx="10119024" cy="1569660"/>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enorite" panose="00000500000000000000" pitchFamily="2" charset="0"/>
              </a:rPr>
              <a:t>Extensive OSINT Tool</a:t>
            </a:r>
          </a:p>
          <a:p>
            <a:pPr marL="342900" indent="-342900">
              <a:buFont typeface="Arial" panose="020B0604020202020204" pitchFamily="34" charset="0"/>
              <a:buChar char="•"/>
            </a:pPr>
            <a:r>
              <a:rPr lang="en-IN" sz="2400" dirty="0">
                <a:latin typeface="Tenorite" panose="00000500000000000000" pitchFamily="2" charset="0"/>
              </a:rPr>
              <a:t>Framework which includes Network Security, Application Security will be added</a:t>
            </a:r>
          </a:p>
          <a:p>
            <a:pPr marL="342900" indent="-342900">
              <a:buFont typeface="Arial" panose="020B0604020202020204" pitchFamily="34" charset="0"/>
              <a:buChar char="•"/>
            </a:pPr>
            <a:r>
              <a:rPr lang="en-IN" sz="2400" dirty="0">
                <a:latin typeface="Tenorite" panose="00000500000000000000" pitchFamily="2" charset="0"/>
              </a:rPr>
              <a:t>Performance Optimization </a:t>
            </a:r>
          </a:p>
        </p:txBody>
      </p:sp>
    </p:spTree>
    <p:extLst>
      <p:ext uri="{BB962C8B-B14F-4D97-AF65-F5344CB8AC3E}">
        <p14:creationId xmlns:p14="http://schemas.microsoft.com/office/powerpoint/2010/main" val="1328327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A200-8DCC-E0B9-7EFE-A0E83E610CC3}"/>
              </a:ext>
            </a:extLst>
          </p:cNvPr>
          <p:cNvSpPr>
            <a:spLocks noGrp="1"/>
          </p:cNvSpPr>
          <p:nvPr>
            <p:ph type="title" idx="4294967295"/>
          </p:nvPr>
        </p:nvSpPr>
        <p:spPr>
          <a:xfrm>
            <a:off x="4128191" y="2379663"/>
            <a:ext cx="4253810" cy="1049337"/>
          </a:xfrm>
        </p:spPr>
        <p:txBody>
          <a:bodyPr>
            <a:normAutofit/>
          </a:bodyPr>
          <a:lstStyle/>
          <a:p>
            <a:r>
              <a:rPr lang="en-US" sz="6000" dirty="0">
                <a:latin typeface="Tenorite" panose="00000500000000000000" pitchFamily="2" charset="0"/>
                <a:ea typeface="+mj-lt"/>
                <a:cs typeface="+mj-lt"/>
              </a:rPr>
              <a:t>THANK YOU</a:t>
            </a:r>
          </a:p>
        </p:txBody>
      </p:sp>
    </p:spTree>
    <p:extLst>
      <p:ext uri="{BB962C8B-B14F-4D97-AF65-F5344CB8AC3E}">
        <p14:creationId xmlns:p14="http://schemas.microsoft.com/office/powerpoint/2010/main" val="217888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E1E9BC-164C-E41D-99B8-AFEBEDA950E7}"/>
              </a:ext>
            </a:extLst>
          </p:cNvPr>
          <p:cNvSpPr>
            <a:spLocks noGrp="1"/>
          </p:cNvSpPr>
          <p:nvPr>
            <p:ph type="title"/>
          </p:nvPr>
        </p:nvSpPr>
        <p:spPr>
          <a:xfrm>
            <a:off x="882651" y="977028"/>
            <a:ext cx="3333410" cy="5237503"/>
          </a:xfrm>
        </p:spPr>
        <p:txBody>
          <a:bodyPr anchor="ctr">
            <a:normAutofit/>
          </a:bodyPr>
          <a:lstStyle/>
          <a:p>
            <a:pPr marL="285750" indent="-285750">
              <a:spcBef>
                <a:spcPts val="0"/>
              </a:spcBef>
              <a:buFont typeface="Arial,Sans-Serif"/>
              <a:buChar char="•"/>
            </a:pPr>
            <a:r>
              <a:rPr lang="en-US" dirty="0">
                <a:latin typeface="Tenorite" panose="00000500000000000000" pitchFamily="2" charset="0"/>
                <a:ea typeface="+mj-lt"/>
                <a:cs typeface="+mj-lt"/>
              </a:rPr>
              <a:t>Project objective and scope of the project work</a:t>
            </a:r>
          </a:p>
          <a:p>
            <a:endParaRPr lang="en-US" dirty="0">
              <a:latin typeface="Tenorite" panose="00000500000000000000" pitchFamily="2" charset="0"/>
            </a:endParaRPr>
          </a:p>
        </p:txBody>
      </p:sp>
      <p:sp>
        <p:nvSpPr>
          <p:cNvPr id="10" name="Rectangle 9">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solidFill>
            <a:schemeClr val="tx2"/>
          </a:solidFill>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E3EE43-CE10-2B3E-4A3C-C6C5EF9A07AC}"/>
              </a:ext>
            </a:extLst>
          </p:cNvPr>
          <p:cNvSpPr>
            <a:spLocks noGrp="1"/>
          </p:cNvSpPr>
          <p:nvPr>
            <p:ph idx="1"/>
          </p:nvPr>
        </p:nvSpPr>
        <p:spPr>
          <a:xfrm>
            <a:off x="5791954" y="977029"/>
            <a:ext cx="5428789" cy="5237503"/>
          </a:xfrm>
        </p:spPr>
        <p:txBody>
          <a:bodyPr anchor="ctr">
            <a:normAutofit/>
          </a:bodyPr>
          <a:lstStyle/>
          <a:p>
            <a:pPr algn="just"/>
            <a:r>
              <a:rPr lang="en-US" dirty="0">
                <a:solidFill>
                  <a:schemeClr val="bg1"/>
                </a:solidFill>
                <a:latin typeface="Tenorite" panose="00000500000000000000" pitchFamily="2" charset="0"/>
                <a:ea typeface="+mn-lt"/>
                <a:cs typeface="+mn-lt"/>
              </a:rPr>
              <a:t>Our objective is to design a Security Framework for enterprise use. It is a GUI tool that takes user inputs and performs Open-Source Intelligence (OSINT) operation to generate a report of the various data collected using the respective tools. </a:t>
            </a:r>
            <a:endParaRPr lang="en-US" dirty="0">
              <a:solidFill>
                <a:schemeClr val="bg1"/>
              </a:solidFill>
              <a:latin typeface="Tenorite" panose="00000500000000000000" pitchFamily="2" charset="0"/>
            </a:endParaRPr>
          </a:p>
        </p:txBody>
      </p:sp>
    </p:spTree>
    <p:extLst>
      <p:ext uri="{BB962C8B-B14F-4D97-AF65-F5344CB8AC3E}">
        <p14:creationId xmlns:p14="http://schemas.microsoft.com/office/powerpoint/2010/main" val="1275015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3C8C-E443-1D3C-46D3-90B9FC2BB21C}"/>
              </a:ext>
            </a:extLst>
          </p:cNvPr>
          <p:cNvSpPr>
            <a:spLocks noGrp="1"/>
          </p:cNvSpPr>
          <p:nvPr>
            <p:ph type="title" idx="4294967295"/>
          </p:nvPr>
        </p:nvSpPr>
        <p:spPr>
          <a:xfrm>
            <a:off x="1956029" y="416750"/>
            <a:ext cx="9604375" cy="1049337"/>
          </a:xfrm>
        </p:spPr>
        <p:txBody>
          <a:bodyPr>
            <a:normAutofit/>
          </a:bodyPr>
          <a:lstStyle/>
          <a:p>
            <a:r>
              <a:rPr lang="en-US" dirty="0">
                <a:latin typeface="Tenorite" panose="00000500000000000000" pitchFamily="2" charset="0"/>
                <a:ea typeface="+mj-lt"/>
                <a:cs typeface="+mj-lt"/>
              </a:rPr>
              <a:t>Introduction to area of the project </a:t>
            </a:r>
          </a:p>
        </p:txBody>
      </p:sp>
      <p:sp>
        <p:nvSpPr>
          <p:cNvPr id="3" name="Content Placeholder 2">
            <a:extLst>
              <a:ext uri="{FF2B5EF4-FFF2-40B4-BE49-F238E27FC236}">
                <a16:creationId xmlns:a16="http://schemas.microsoft.com/office/drawing/2014/main" id="{C41BB1E2-931D-1737-76F1-7E2923D3360A}"/>
              </a:ext>
            </a:extLst>
          </p:cNvPr>
          <p:cNvSpPr>
            <a:spLocks noGrp="1"/>
          </p:cNvSpPr>
          <p:nvPr>
            <p:ph idx="4294967295"/>
          </p:nvPr>
        </p:nvSpPr>
        <p:spPr>
          <a:xfrm>
            <a:off x="1428750" y="1586461"/>
            <a:ext cx="4667250" cy="3449638"/>
          </a:xfrm>
        </p:spPr>
        <p:txBody>
          <a:bodyPr vert="horz" lIns="91440" tIns="45720" rIns="91440" bIns="45720" rtlCol="0" anchor="t">
            <a:noAutofit/>
          </a:bodyPr>
          <a:lstStyle/>
          <a:p>
            <a:pPr marL="0" indent="0">
              <a:lnSpc>
                <a:spcPct val="110000"/>
              </a:lnSpc>
              <a:buNone/>
            </a:pPr>
            <a:r>
              <a:rPr lang="en-US" sz="1600" dirty="0">
                <a:latin typeface="Tenorite" panose="00000500000000000000" pitchFamily="2" charset="0"/>
                <a:ea typeface="+mn-lt"/>
                <a:cs typeface="+mn-lt"/>
              </a:rPr>
              <a:t>Many organizations activities operate via the internet this situation has further forced many organizations to use the internet for their daily operation, on the other hand, cybercriminals have gotten a chance for launching more attacks on many organizations.</a:t>
            </a:r>
            <a:endParaRPr lang="en-US" sz="1600" dirty="0">
              <a:latin typeface="Tenorite" panose="00000500000000000000" pitchFamily="2" charset="0"/>
            </a:endParaRPr>
          </a:p>
          <a:p>
            <a:pPr marL="0" indent="0">
              <a:lnSpc>
                <a:spcPct val="110000"/>
              </a:lnSpc>
              <a:buNone/>
            </a:pPr>
            <a:r>
              <a:rPr lang="en-US" sz="1600" dirty="0">
                <a:latin typeface="Tenorite" panose="00000500000000000000" pitchFamily="2" charset="0"/>
              </a:rPr>
              <a:t>Without the appropriate use of security, it leads to misconfiguration of network and deployment for vulnerable services, Which could lead to loss for the company with the advent of cyberattack in form of </a:t>
            </a:r>
            <a:r>
              <a:rPr lang="en-US" sz="1600" dirty="0">
                <a:latin typeface="Tenorite" panose="00000500000000000000" pitchFamily="2" charset="0"/>
                <a:ea typeface="+mn-lt"/>
                <a:cs typeface="+mn-lt"/>
              </a:rPr>
              <a:t>compromise of critical information stored in the organization systems</a:t>
            </a:r>
            <a:r>
              <a:rPr lang="en-US" sz="1600" dirty="0">
                <a:latin typeface="Tenorite" panose="00000500000000000000" pitchFamily="2" charset="0"/>
              </a:rPr>
              <a:t>. Hence, to prevent these damages, a viable framework is in demand. This project is based on Cybersecurity and security policies that should be followed in an Enterprise for safe functioning.</a:t>
            </a:r>
          </a:p>
        </p:txBody>
      </p:sp>
      <p:pic>
        <p:nvPicPr>
          <p:cNvPr id="6" name="Graphic 5">
            <a:extLst>
              <a:ext uri="{FF2B5EF4-FFF2-40B4-BE49-F238E27FC236}">
                <a16:creationId xmlns:a16="http://schemas.microsoft.com/office/drawing/2014/main" id="{868A35DE-E999-201D-7E4E-5558A722DB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7257" y="2436735"/>
            <a:ext cx="4613872" cy="2599364"/>
          </a:xfrm>
          <a:prstGeom prst="rect">
            <a:avLst/>
          </a:prstGeom>
        </p:spPr>
      </p:pic>
    </p:spTree>
    <p:extLst>
      <p:ext uri="{BB962C8B-B14F-4D97-AF65-F5344CB8AC3E}">
        <p14:creationId xmlns:p14="http://schemas.microsoft.com/office/powerpoint/2010/main" val="3968541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37230C-DE9E-6014-CBD5-39D8BD063033}"/>
              </a:ext>
            </a:extLst>
          </p:cNvPr>
          <p:cNvSpPr txBox="1"/>
          <p:nvPr/>
        </p:nvSpPr>
        <p:spPr>
          <a:xfrm>
            <a:off x="1150070" y="1055802"/>
            <a:ext cx="6268383" cy="523220"/>
          </a:xfrm>
          <a:prstGeom prst="rect">
            <a:avLst/>
          </a:prstGeom>
          <a:noFill/>
        </p:spPr>
        <p:txBody>
          <a:bodyPr wrap="none" rtlCol="0">
            <a:spAutoFit/>
          </a:bodyPr>
          <a:lstStyle/>
          <a:p>
            <a:r>
              <a:rPr lang="en-IN" sz="2800" dirty="0"/>
              <a:t>DRAWBACK OF EXISTING SOLUTION</a:t>
            </a:r>
          </a:p>
        </p:txBody>
      </p:sp>
      <p:sp>
        <p:nvSpPr>
          <p:cNvPr id="3" name="TextBox 2">
            <a:extLst>
              <a:ext uri="{FF2B5EF4-FFF2-40B4-BE49-F238E27FC236}">
                <a16:creationId xmlns:a16="http://schemas.microsoft.com/office/drawing/2014/main" id="{13D91328-F594-8848-8DF4-7AE0C2914704}"/>
              </a:ext>
            </a:extLst>
          </p:cNvPr>
          <p:cNvSpPr txBox="1"/>
          <p:nvPr/>
        </p:nvSpPr>
        <p:spPr>
          <a:xfrm>
            <a:off x="1329179" y="2036190"/>
            <a:ext cx="9794450" cy="2677656"/>
          </a:xfrm>
          <a:prstGeom prst="rect">
            <a:avLst/>
          </a:prstGeom>
          <a:noFill/>
        </p:spPr>
        <p:txBody>
          <a:bodyPr wrap="square" rtlCol="0">
            <a:spAutoFit/>
          </a:bodyPr>
          <a:lstStyle/>
          <a:p>
            <a:pPr marL="285750" indent="-285750">
              <a:buFont typeface="Arial" panose="020B0604020202020204" pitchFamily="34" charset="0"/>
              <a:buChar char="•"/>
            </a:pPr>
            <a:endParaRPr lang="en-IN" sz="2800" b="1" dirty="0">
              <a:latin typeface="Tenorite" panose="00000500000000000000" pitchFamily="2" charset="0"/>
            </a:endParaRPr>
          </a:p>
          <a:p>
            <a:pPr marL="285750" indent="-285750">
              <a:buFont typeface="Arial" panose="020B0604020202020204" pitchFamily="34" charset="0"/>
              <a:buChar char="•"/>
            </a:pPr>
            <a:r>
              <a:rPr lang="en-IN" sz="2800" b="1" dirty="0">
                <a:latin typeface="Tenorite" panose="00000500000000000000" pitchFamily="2" charset="0"/>
              </a:rPr>
              <a:t>No Single Comprehensive Tool</a:t>
            </a:r>
          </a:p>
          <a:p>
            <a:pPr marL="285750" indent="-285750">
              <a:buFont typeface="Arial" panose="020B0604020202020204" pitchFamily="34" charset="0"/>
              <a:buChar char="•"/>
            </a:pPr>
            <a:r>
              <a:rPr lang="en-IN" sz="2800" b="1" dirty="0">
                <a:latin typeface="Tenorite" panose="00000500000000000000" pitchFamily="2" charset="0"/>
              </a:rPr>
              <a:t>Expensive Commercial Tools</a:t>
            </a:r>
          </a:p>
          <a:p>
            <a:pPr marL="285750" indent="-285750">
              <a:buFont typeface="Arial" panose="020B0604020202020204" pitchFamily="34" charset="0"/>
              <a:buChar char="•"/>
            </a:pPr>
            <a:r>
              <a:rPr lang="en-IN" sz="2800" b="1" dirty="0">
                <a:latin typeface="Tenorite" panose="00000500000000000000" pitchFamily="2" charset="0"/>
              </a:rPr>
              <a:t>Free Tools with limitations</a:t>
            </a:r>
          </a:p>
          <a:p>
            <a:pPr marL="285750" indent="-285750">
              <a:buFont typeface="Arial" panose="020B0604020202020204" pitchFamily="34" charset="0"/>
              <a:buChar char="•"/>
            </a:pPr>
            <a:r>
              <a:rPr lang="en-IN" sz="2800" b="1" dirty="0">
                <a:latin typeface="Tenorite" panose="00000500000000000000" pitchFamily="2" charset="0"/>
              </a:rPr>
              <a:t>Lack of Integrated Framework</a:t>
            </a:r>
          </a:p>
          <a:p>
            <a:endParaRPr lang="en-IN" sz="2800" b="1" dirty="0">
              <a:latin typeface="Tenorite" panose="00000500000000000000" pitchFamily="2" charset="0"/>
            </a:endParaRPr>
          </a:p>
        </p:txBody>
      </p:sp>
    </p:spTree>
    <p:extLst>
      <p:ext uri="{BB962C8B-B14F-4D97-AF65-F5344CB8AC3E}">
        <p14:creationId xmlns:p14="http://schemas.microsoft.com/office/powerpoint/2010/main" val="1652688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Arial"/>
              <a:buNone/>
            </a:pPr>
            <a:r>
              <a:rPr lang="en-GB" b="1">
                <a:latin typeface="Tenorite" panose="00000500000000000000" pitchFamily="2" charset="0"/>
                <a:ea typeface="Arial"/>
                <a:cs typeface="Arial"/>
                <a:sym typeface="Arial"/>
              </a:rPr>
              <a:t>Innovation</a:t>
            </a:r>
            <a:endParaRPr>
              <a:latin typeface="Tenorite" panose="00000500000000000000" pitchFamily="2" charset="0"/>
            </a:endParaRPr>
          </a:p>
        </p:txBody>
      </p:sp>
      <p:sp>
        <p:nvSpPr>
          <p:cNvPr id="166" name="Google Shape;166;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GB" sz="2400" dirty="0">
                <a:latin typeface="Tenorite" panose="00000500000000000000" pitchFamily="2" charset="0"/>
                <a:ea typeface="Arial"/>
                <a:cs typeface="Arial"/>
                <a:sym typeface="Arial"/>
              </a:rPr>
              <a:t>Providing an open-source framework and generating an API for fetching the attacker's details specifically</a:t>
            </a:r>
            <a:endParaRPr dirty="0">
              <a:latin typeface="Tenorite" panose="00000500000000000000" pitchFamily="2" charset="0"/>
            </a:endParaRPr>
          </a:p>
          <a:p>
            <a:pPr marL="228600" lvl="0" indent="-228600" algn="l" rtl="0">
              <a:lnSpc>
                <a:spcPct val="90000"/>
              </a:lnSpc>
              <a:spcBef>
                <a:spcPts val="1000"/>
              </a:spcBef>
              <a:spcAft>
                <a:spcPts val="0"/>
              </a:spcAft>
              <a:buClr>
                <a:schemeClr val="dk1"/>
              </a:buClr>
              <a:buSzPts val="2400"/>
              <a:buChar char="•"/>
            </a:pPr>
            <a:r>
              <a:rPr lang="en-GB" sz="2400" dirty="0">
                <a:latin typeface="Tenorite" panose="00000500000000000000" pitchFamily="2" charset="0"/>
                <a:ea typeface="Arial"/>
                <a:cs typeface="Arial"/>
                <a:sym typeface="Arial"/>
              </a:rPr>
              <a:t>Scripting the module architectures and interactive user interfaces</a:t>
            </a:r>
            <a:endParaRPr dirty="0">
              <a:latin typeface="Tenorite" panose="00000500000000000000" pitchFamily="2" charset="0"/>
            </a:endParaRPr>
          </a:p>
          <a:p>
            <a:pPr marL="228600" lvl="0" indent="-228600" algn="l" rtl="0">
              <a:lnSpc>
                <a:spcPct val="90000"/>
              </a:lnSpc>
              <a:spcBef>
                <a:spcPts val="1000"/>
              </a:spcBef>
              <a:spcAft>
                <a:spcPts val="0"/>
              </a:spcAft>
              <a:buClr>
                <a:schemeClr val="dk1"/>
              </a:buClr>
              <a:buSzPts val="2400"/>
              <a:buChar char="•"/>
            </a:pPr>
            <a:r>
              <a:rPr lang="en-GB" sz="2400" dirty="0">
                <a:latin typeface="Tenorite" panose="00000500000000000000" pitchFamily="2" charset="0"/>
                <a:ea typeface="Arial"/>
                <a:cs typeface="Arial"/>
                <a:sym typeface="Arial"/>
              </a:rPr>
              <a:t>Integrating tools in a strategical manner which works in a well-structured flow in information gathering and attacker tracking</a:t>
            </a:r>
            <a:endParaRPr sz="2400" dirty="0">
              <a:latin typeface="Tenorite" panose="00000500000000000000" pitchFamily="2" charset="0"/>
              <a:ea typeface="Arial"/>
              <a:cs typeface="Arial"/>
              <a:sym typeface="Arial"/>
            </a:endParaRPr>
          </a:p>
          <a:p>
            <a:pPr marL="228600" lvl="0" indent="-228600" algn="l" rtl="0">
              <a:lnSpc>
                <a:spcPct val="90000"/>
              </a:lnSpc>
              <a:spcBef>
                <a:spcPts val="1000"/>
              </a:spcBef>
              <a:spcAft>
                <a:spcPts val="0"/>
              </a:spcAft>
              <a:buClr>
                <a:schemeClr val="dk1"/>
              </a:buClr>
              <a:buSzPts val="2400"/>
              <a:buChar char="•"/>
            </a:pPr>
            <a:r>
              <a:rPr lang="en-GB" sz="2400" dirty="0">
                <a:latin typeface="Tenorite" panose="00000500000000000000" pitchFamily="2" charset="0"/>
                <a:ea typeface="Arial"/>
                <a:cs typeface="Arial"/>
                <a:sym typeface="Arial"/>
              </a:rPr>
              <a:t>Performing malware analysis may provide us with additional information about the attacker such as backdoor information which can be used to trace the foot-prints of the attacker</a:t>
            </a:r>
            <a:endParaRPr sz="2400" dirty="0">
              <a:latin typeface="Tenorite" panose="00000500000000000000" pitchFamily="2" charset="0"/>
              <a:ea typeface="Arial"/>
              <a:cs typeface="Arial"/>
              <a:sym typeface="Arial"/>
            </a:endParaRPr>
          </a:p>
          <a:p>
            <a:pPr marL="228600" lvl="0" indent="-228600" algn="l" rtl="0">
              <a:lnSpc>
                <a:spcPct val="90000"/>
              </a:lnSpc>
              <a:spcBef>
                <a:spcPts val="1000"/>
              </a:spcBef>
              <a:spcAft>
                <a:spcPts val="0"/>
              </a:spcAft>
              <a:buClr>
                <a:schemeClr val="dk1"/>
              </a:buClr>
              <a:buSzPts val="2400"/>
              <a:buChar char="•"/>
            </a:pPr>
            <a:r>
              <a:rPr lang="en-GB" sz="2400" dirty="0">
                <a:latin typeface="Tenorite" panose="00000500000000000000" pitchFamily="2" charset="0"/>
                <a:ea typeface="Arial"/>
                <a:cs typeface="Arial"/>
                <a:sym typeface="Arial"/>
              </a:rPr>
              <a:t>Predicting the attacker's </a:t>
            </a:r>
            <a:r>
              <a:rPr lang="en-GB" sz="2400" dirty="0">
                <a:latin typeface="Tenorite" panose="00000500000000000000" pitchFamily="2" charset="0"/>
              </a:rPr>
              <a:t>public </a:t>
            </a:r>
            <a:r>
              <a:rPr lang="en-GB" sz="2400" dirty="0">
                <a:latin typeface="Tenorite" panose="00000500000000000000" pitchFamily="2" charset="0"/>
                <a:ea typeface="Arial"/>
                <a:cs typeface="Arial"/>
                <a:sym typeface="Arial"/>
              </a:rPr>
              <a:t>identity such as username, location, IP, reverse number lookup, and email using social platforms</a:t>
            </a:r>
            <a:endParaRPr sz="2400" dirty="0">
              <a:latin typeface="Tenorite" panose="00000500000000000000" pitchFamily="2" charset="0"/>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37230C-DE9E-6014-CBD5-39D8BD063033}"/>
              </a:ext>
            </a:extLst>
          </p:cNvPr>
          <p:cNvSpPr txBox="1"/>
          <p:nvPr/>
        </p:nvSpPr>
        <p:spPr>
          <a:xfrm>
            <a:off x="1150070" y="1055802"/>
            <a:ext cx="4069512" cy="646331"/>
          </a:xfrm>
          <a:prstGeom prst="rect">
            <a:avLst/>
          </a:prstGeom>
          <a:noFill/>
        </p:spPr>
        <p:txBody>
          <a:bodyPr wrap="none" rtlCol="0">
            <a:spAutoFit/>
          </a:bodyPr>
          <a:lstStyle/>
          <a:p>
            <a:r>
              <a:rPr lang="en-IN" sz="3600" b="1" dirty="0">
                <a:latin typeface="Tenorite" panose="00000500000000000000" pitchFamily="2" charset="0"/>
              </a:rPr>
              <a:t>Functional Features</a:t>
            </a:r>
          </a:p>
        </p:txBody>
      </p:sp>
      <p:sp>
        <p:nvSpPr>
          <p:cNvPr id="3" name="TextBox 2">
            <a:extLst>
              <a:ext uri="{FF2B5EF4-FFF2-40B4-BE49-F238E27FC236}">
                <a16:creationId xmlns:a16="http://schemas.microsoft.com/office/drawing/2014/main" id="{13D91328-F594-8848-8DF4-7AE0C2914704}"/>
              </a:ext>
            </a:extLst>
          </p:cNvPr>
          <p:cNvSpPr txBox="1"/>
          <p:nvPr/>
        </p:nvSpPr>
        <p:spPr>
          <a:xfrm>
            <a:off x="1198775" y="1947413"/>
            <a:ext cx="9794450" cy="3970318"/>
          </a:xfrm>
          <a:prstGeom prst="rect">
            <a:avLst/>
          </a:prstGeom>
          <a:noFill/>
        </p:spPr>
        <p:txBody>
          <a:bodyPr wrap="square" rtlCol="0">
            <a:spAutoFit/>
          </a:bodyPr>
          <a:lstStyle/>
          <a:p>
            <a:pPr marL="285750" indent="-285750">
              <a:buFont typeface="Arial" panose="020B0604020202020204" pitchFamily="34" charset="0"/>
              <a:buChar char="•"/>
            </a:pPr>
            <a:r>
              <a:rPr lang="en-IN" sz="2800" b="1" dirty="0">
                <a:latin typeface="Tenorite" panose="00000500000000000000" pitchFamily="2" charset="0"/>
              </a:rPr>
              <a:t>Spam/Phishing Link Identification</a:t>
            </a:r>
          </a:p>
          <a:p>
            <a:pPr marL="285750" indent="-285750">
              <a:buFont typeface="Arial" panose="020B0604020202020204" pitchFamily="34" charset="0"/>
              <a:buChar char="•"/>
            </a:pPr>
            <a:r>
              <a:rPr lang="en-IN" sz="2800" b="1" dirty="0">
                <a:latin typeface="Tenorite" panose="00000500000000000000" pitchFamily="2" charset="0"/>
              </a:rPr>
              <a:t>Email Header Analyzer</a:t>
            </a:r>
          </a:p>
          <a:p>
            <a:pPr marL="285750" indent="-285750">
              <a:buFont typeface="Arial" panose="020B0604020202020204" pitchFamily="34" charset="0"/>
              <a:buChar char="•"/>
            </a:pPr>
            <a:r>
              <a:rPr lang="en-IN" sz="2800" b="1" dirty="0">
                <a:latin typeface="Tenorite" panose="00000500000000000000" pitchFamily="2" charset="0"/>
              </a:rPr>
              <a:t>URL examination and Data Gathering</a:t>
            </a:r>
          </a:p>
          <a:p>
            <a:pPr marL="285750" indent="-285750">
              <a:buFont typeface="Arial" panose="020B0604020202020204" pitchFamily="34" charset="0"/>
              <a:buChar char="•"/>
            </a:pPr>
            <a:r>
              <a:rPr lang="en-IN" sz="2800" b="1" dirty="0">
                <a:latin typeface="Tenorite" panose="00000500000000000000" pitchFamily="2" charset="0"/>
              </a:rPr>
              <a:t>Location and mobile number tracker</a:t>
            </a:r>
          </a:p>
          <a:p>
            <a:pPr marL="285750" indent="-285750">
              <a:buFont typeface="Arial" panose="020B0604020202020204" pitchFamily="34" charset="0"/>
              <a:buChar char="•"/>
            </a:pPr>
            <a:r>
              <a:rPr lang="en-IN" sz="2800" b="1" dirty="0">
                <a:latin typeface="Tenorite" panose="00000500000000000000" pitchFamily="2" charset="0"/>
              </a:rPr>
              <a:t>DNS and IP address lookup</a:t>
            </a:r>
          </a:p>
          <a:p>
            <a:pPr marL="285750" indent="-285750">
              <a:buFont typeface="Arial" panose="020B0604020202020204" pitchFamily="34" charset="0"/>
              <a:buChar char="•"/>
            </a:pPr>
            <a:r>
              <a:rPr lang="en-IN" sz="2800" b="1" dirty="0">
                <a:latin typeface="Tenorite" panose="00000500000000000000" pitchFamily="2" charset="0"/>
              </a:rPr>
              <a:t>Network scanner</a:t>
            </a:r>
          </a:p>
          <a:p>
            <a:pPr marL="285750" indent="-285750">
              <a:buFont typeface="Arial" panose="020B0604020202020204" pitchFamily="34" charset="0"/>
              <a:buChar char="•"/>
            </a:pPr>
            <a:r>
              <a:rPr lang="en-IN" sz="2800" b="1" dirty="0">
                <a:latin typeface="Tenorite" panose="00000500000000000000" pitchFamily="2" charset="0"/>
              </a:rPr>
              <a:t>Malware Analyzer</a:t>
            </a:r>
          </a:p>
          <a:p>
            <a:pPr marL="285750" indent="-285750">
              <a:buFont typeface="Arial" panose="020B0604020202020204" pitchFamily="34" charset="0"/>
              <a:buChar char="•"/>
            </a:pPr>
            <a:r>
              <a:rPr lang="en-IN" sz="2800" b="1" dirty="0">
                <a:latin typeface="Tenorite" panose="00000500000000000000" pitchFamily="2" charset="0"/>
              </a:rPr>
              <a:t>Image Metadata Analyzer</a:t>
            </a:r>
          </a:p>
          <a:p>
            <a:pPr marL="285750" indent="-285750">
              <a:buFont typeface="Arial" panose="020B0604020202020204" pitchFamily="34" charset="0"/>
              <a:buChar char="•"/>
            </a:pPr>
            <a:r>
              <a:rPr lang="en-IN" sz="2800" b="1" dirty="0">
                <a:latin typeface="Tenorite" panose="00000500000000000000" pitchFamily="2" charset="0"/>
              </a:rPr>
              <a:t>Report Generation</a:t>
            </a:r>
          </a:p>
        </p:txBody>
      </p:sp>
    </p:spTree>
    <p:extLst>
      <p:ext uri="{BB962C8B-B14F-4D97-AF65-F5344CB8AC3E}">
        <p14:creationId xmlns:p14="http://schemas.microsoft.com/office/powerpoint/2010/main" val="385888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966B3-0493-0547-44E9-6674B510DC85}"/>
              </a:ext>
            </a:extLst>
          </p:cNvPr>
          <p:cNvSpPr>
            <a:spLocks noGrp="1"/>
          </p:cNvSpPr>
          <p:nvPr>
            <p:ph type="title" idx="4294967295"/>
          </p:nvPr>
        </p:nvSpPr>
        <p:spPr>
          <a:xfrm>
            <a:off x="1590261" y="2092325"/>
            <a:ext cx="3273425" cy="2673350"/>
          </a:xfrm>
        </p:spPr>
        <p:txBody>
          <a:bodyPr anchor="t">
            <a:normAutofit fontScale="90000"/>
          </a:bodyPr>
          <a:lstStyle/>
          <a:p>
            <a:r>
              <a:rPr lang="en-US" dirty="0">
                <a:latin typeface="Tenorite" panose="00000500000000000000" pitchFamily="2" charset="0"/>
                <a:ea typeface="+mj-lt"/>
                <a:cs typeface="+mj-lt"/>
              </a:rPr>
              <a:t>Details of the Proposed system </a:t>
            </a:r>
            <a:endParaRPr lang="en-US" dirty="0">
              <a:latin typeface="Tenorite" panose="00000500000000000000" pitchFamily="2" charset="0"/>
            </a:endParaRPr>
          </a:p>
        </p:txBody>
      </p:sp>
      <p:graphicFrame>
        <p:nvGraphicFramePr>
          <p:cNvPr id="5" name="Content Placeholder 2">
            <a:extLst>
              <a:ext uri="{FF2B5EF4-FFF2-40B4-BE49-F238E27FC236}">
                <a16:creationId xmlns:a16="http://schemas.microsoft.com/office/drawing/2014/main" id="{A2B9609A-FC97-E046-DADC-80595289FE23}"/>
              </a:ext>
            </a:extLst>
          </p:cNvPr>
          <p:cNvGraphicFramePr>
            <a:graphicFrameLocks noGrp="1"/>
          </p:cNvGraphicFramePr>
          <p:nvPr>
            <p:ph idx="4294967295"/>
            <p:extLst>
              <p:ext uri="{D42A27DB-BD31-4B8C-83A1-F6EECF244321}">
                <p14:modId xmlns:p14="http://schemas.microsoft.com/office/powerpoint/2010/main" val="203011969"/>
              </p:ext>
            </p:extLst>
          </p:nvPr>
        </p:nvGraphicFramePr>
        <p:xfrm>
          <a:off x="5622583" y="10318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6497606B-16A7-61E5-A81F-3C41DB64A8F2}"/>
              </a:ext>
            </a:extLst>
          </p:cNvPr>
          <p:cNvSpPr txBox="1"/>
          <p:nvPr/>
        </p:nvSpPr>
        <p:spPr>
          <a:xfrm>
            <a:off x="3047260" y="3250992"/>
            <a:ext cx="6094520" cy="369332"/>
          </a:xfrm>
          <a:prstGeom prst="rect">
            <a:avLst/>
          </a:prstGeom>
          <a:noFill/>
        </p:spPr>
        <p:txBody>
          <a:bodyPr wrap="square">
            <a:spAutoFit/>
          </a:bodyPr>
          <a:lstStyle/>
          <a:p>
            <a:r>
              <a:rPr lang="en-IN" dirty="0"/>
              <a:t> </a:t>
            </a:r>
          </a:p>
        </p:txBody>
      </p:sp>
    </p:spTree>
    <p:extLst>
      <p:ext uri="{BB962C8B-B14F-4D97-AF65-F5344CB8AC3E}">
        <p14:creationId xmlns:p14="http://schemas.microsoft.com/office/powerpoint/2010/main" val="181605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752AC-6AB7-AF3D-64BD-6C88D7620549}"/>
              </a:ext>
            </a:extLst>
          </p:cNvPr>
          <p:cNvSpPr>
            <a:spLocks noGrp="1"/>
          </p:cNvSpPr>
          <p:nvPr>
            <p:ph type="title" idx="4294967295"/>
          </p:nvPr>
        </p:nvSpPr>
        <p:spPr>
          <a:xfrm>
            <a:off x="3314769" y="964286"/>
            <a:ext cx="9602787" cy="1049338"/>
          </a:xfrm>
        </p:spPr>
        <p:txBody>
          <a:bodyPr>
            <a:normAutofit fontScale="90000"/>
          </a:bodyPr>
          <a:lstStyle/>
          <a:p>
            <a:pPr>
              <a:lnSpc>
                <a:spcPct val="150000"/>
              </a:lnSpc>
            </a:pPr>
            <a:r>
              <a:rPr lang="en-GB" b="1" dirty="0">
                <a:latin typeface="Tenorite"/>
                <a:ea typeface="+mj-lt"/>
                <a:cs typeface="+mj-lt"/>
              </a:rPr>
              <a:t>SECURITY FRAMEWORK</a:t>
            </a:r>
            <a:endParaRPr lang="en-US" b="1" dirty="0">
              <a:latin typeface="Tenorite"/>
            </a:endParaRPr>
          </a:p>
        </p:txBody>
      </p:sp>
      <p:sp>
        <p:nvSpPr>
          <p:cNvPr id="3" name="TextBox 2">
            <a:extLst>
              <a:ext uri="{FF2B5EF4-FFF2-40B4-BE49-F238E27FC236}">
                <a16:creationId xmlns:a16="http://schemas.microsoft.com/office/drawing/2014/main" id="{589689B5-AD0D-1063-82DF-BCC86B093C5A}"/>
              </a:ext>
            </a:extLst>
          </p:cNvPr>
          <p:cNvSpPr txBox="1"/>
          <p:nvPr/>
        </p:nvSpPr>
        <p:spPr>
          <a:xfrm>
            <a:off x="1245140" y="2441643"/>
            <a:ext cx="10466962"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enorite" panose="00000500000000000000" pitchFamily="2" charset="0"/>
              </a:rPr>
              <a:t>CIA Triad</a:t>
            </a:r>
          </a:p>
          <a:p>
            <a:pPr marL="285750" indent="-285750">
              <a:buFont typeface="Arial" panose="020B0604020202020204" pitchFamily="34" charset="0"/>
              <a:buChar char="•"/>
            </a:pPr>
            <a:r>
              <a:rPr lang="en-US" sz="2800" dirty="0">
                <a:latin typeface="Tenorite" panose="00000500000000000000" pitchFamily="2" charset="0"/>
              </a:rPr>
              <a:t>Periodic Risk Assessment</a:t>
            </a:r>
          </a:p>
          <a:p>
            <a:pPr marL="285750" indent="-285750">
              <a:buFont typeface="Arial" panose="020B0604020202020204" pitchFamily="34" charset="0"/>
              <a:buChar char="•"/>
            </a:pPr>
            <a:r>
              <a:rPr lang="en-US" sz="2800" dirty="0">
                <a:latin typeface="Tenorite" panose="00000500000000000000" pitchFamily="2" charset="0"/>
              </a:rPr>
              <a:t>Information Access Management</a:t>
            </a:r>
          </a:p>
          <a:p>
            <a:pPr marL="285750" indent="-285750">
              <a:buFont typeface="Arial" panose="020B0604020202020204" pitchFamily="34" charset="0"/>
              <a:buChar char="•"/>
            </a:pPr>
            <a:r>
              <a:rPr lang="en-US" sz="2800" dirty="0">
                <a:latin typeface="Tenorite" panose="00000500000000000000" pitchFamily="2" charset="0"/>
              </a:rPr>
              <a:t>Workforce Management</a:t>
            </a:r>
          </a:p>
          <a:p>
            <a:pPr marL="285750" indent="-285750">
              <a:buFont typeface="Arial" panose="020B0604020202020204" pitchFamily="34" charset="0"/>
              <a:buChar char="•"/>
            </a:pPr>
            <a:r>
              <a:rPr lang="en-US" sz="2800" dirty="0">
                <a:latin typeface="Tenorite" panose="00000500000000000000" pitchFamily="2" charset="0"/>
              </a:rPr>
              <a:t>Datacenter and Device Security</a:t>
            </a:r>
          </a:p>
          <a:p>
            <a:pPr marL="285750" indent="-285750">
              <a:buFont typeface="Arial" panose="020B0604020202020204" pitchFamily="34" charset="0"/>
              <a:buChar char="•"/>
            </a:pPr>
            <a:r>
              <a:rPr lang="en-US" sz="2800" dirty="0">
                <a:latin typeface="Tenorite" panose="00000500000000000000" pitchFamily="2" charset="0"/>
              </a:rPr>
              <a:t>Audit</a:t>
            </a:r>
            <a:endParaRPr lang="en-IN" sz="2800" dirty="0">
              <a:latin typeface="Tenorite" panose="00000500000000000000" pitchFamily="2" charset="0"/>
            </a:endParaRPr>
          </a:p>
        </p:txBody>
      </p:sp>
    </p:spTree>
    <p:extLst>
      <p:ext uri="{BB962C8B-B14F-4D97-AF65-F5344CB8AC3E}">
        <p14:creationId xmlns:p14="http://schemas.microsoft.com/office/powerpoint/2010/main" val="17379856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08A72F626375D4E8838402A7A1E46C1" ma:contentTypeVersion="14" ma:contentTypeDescription="Create a new document." ma:contentTypeScope="" ma:versionID="15a1819e8d4b17143dc2de3da9208add">
  <xsd:schema xmlns:xsd="http://www.w3.org/2001/XMLSchema" xmlns:xs="http://www.w3.org/2001/XMLSchema" xmlns:p="http://schemas.microsoft.com/office/2006/metadata/properties" xmlns:ns3="ad2c67c2-b622-4267-aed5-dc0a81ce2bbc" xmlns:ns4="9b9846d8-bfec-4b00-a073-eda87da83cdb" targetNamespace="http://schemas.microsoft.com/office/2006/metadata/properties" ma:root="true" ma:fieldsID="22d96e594efced16bf8e2b4c3255f0e2" ns3:_="" ns4:_="">
    <xsd:import namespace="ad2c67c2-b622-4267-aed5-dc0a81ce2bbc"/>
    <xsd:import namespace="9b9846d8-bfec-4b00-a073-eda87da83cd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2c67c2-b622-4267-aed5-dc0a81ce2b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b9846d8-bfec-4b00-a073-eda87da83cd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B59B48-16A1-41AE-97D3-42EF1B6C16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2c67c2-b622-4267-aed5-dc0a81ce2bbc"/>
    <ds:schemaRef ds:uri="9b9846d8-bfec-4b00-a073-eda87da83c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0E998A-8FD2-4F5F-BD27-DA905852E9D5}">
  <ds:schemaRefs>
    <ds:schemaRef ds:uri="http://schemas.microsoft.com/sharepoint/v3/contenttype/forms"/>
  </ds:schemaRefs>
</ds:datastoreItem>
</file>

<file path=customXml/itemProps3.xml><?xml version="1.0" encoding="utf-8"?>
<ds:datastoreItem xmlns:ds="http://schemas.openxmlformats.org/officeDocument/2006/customXml" ds:itemID="{CDB6E920-F8DE-4B74-B419-5A67C09773AA}">
  <ds:schemaRefs>
    <ds:schemaRef ds:uri="http://schemas.microsoft.com/office/2006/metadata/properties"/>
    <ds:schemaRef ds:uri="http://purl.org/dc/elements/1.1/"/>
    <ds:schemaRef ds:uri="http://purl.org/dc/dcmitype/"/>
    <ds:schemaRef ds:uri="http://schemas.microsoft.com/office/2006/documentManagement/types"/>
    <ds:schemaRef ds:uri="http://purl.org/dc/terms/"/>
    <ds:schemaRef ds:uri="http://schemas.microsoft.com/office/infopath/2007/PartnerControls"/>
    <ds:schemaRef ds:uri="ad2c67c2-b622-4267-aed5-dc0a81ce2bbc"/>
    <ds:schemaRef ds:uri="http://schemas.openxmlformats.org/package/2006/metadata/core-properties"/>
    <ds:schemaRef ds:uri="9b9846d8-bfec-4b00-a073-eda87da83cd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Team 6 - OpenVuln Scanner and Security Framework</Template>
  <TotalTime>23</TotalTime>
  <Words>655</Words>
  <Application>Microsoft Office PowerPoint</Application>
  <PresentationFormat>Widescreen</PresentationFormat>
  <Paragraphs>132</Paragraphs>
  <Slides>25</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Arial,Sans-Serif</vt:lpstr>
      <vt:lpstr>Calibri</vt:lpstr>
      <vt:lpstr>Gill Sans MT</vt:lpstr>
      <vt:lpstr>Gill Sans Nova</vt:lpstr>
      <vt:lpstr>Tenorite</vt:lpstr>
      <vt:lpstr>Univers</vt:lpstr>
      <vt:lpstr>Gallery</vt:lpstr>
      <vt:lpstr>GradientVTI</vt:lpstr>
      <vt:lpstr>Openvuln scanner  &amp;  SECURITY framework</vt:lpstr>
      <vt:lpstr>MEET OUR TEAM </vt:lpstr>
      <vt:lpstr>Project objective and scope of the project work </vt:lpstr>
      <vt:lpstr>Introduction to area of the project </vt:lpstr>
      <vt:lpstr>PowerPoint Presentation</vt:lpstr>
      <vt:lpstr>Innovation</vt:lpstr>
      <vt:lpstr>PowerPoint Presentation</vt:lpstr>
      <vt:lpstr>Details of the Proposed system </vt:lpstr>
      <vt:lpstr>SECURITY FRAMEWORK</vt:lpstr>
      <vt:lpstr>MODULES</vt:lpstr>
      <vt:lpstr>Architecture</vt:lpstr>
      <vt:lpstr>BLOCK DIAGRAM OF OSINT TOOL</vt:lpstr>
      <vt:lpstr>MAIN DASHBOARD</vt:lpstr>
      <vt:lpstr>WHOIS Details</vt:lpstr>
      <vt:lpstr>PowerPoint Presentation</vt:lpstr>
      <vt:lpstr>PowerPoint Presentation</vt:lpstr>
      <vt:lpstr>PowerPoint Presentation</vt:lpstr>
      <vt:lpstr>PowerPoint Presentation</vt:lpstr>
      <vt:lpstr>PowerPoint Presentation</vt:lpstr>
      <vt:lpstr>PowerPoint Presentation</vt:lpstr>
      <vt:lpstr>TECHNOLOGY STACK </vt:lpstr>
      <vt:lpstr>ADVANTAGES</vt:lpstr>
      <vt:lpstr>DISADVANTAGES</vt:lpstr>
      <vt:lpstr>CONCLUSION AND FUTURE WORKS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Openvuln scanner  &amp;  SECURITY framework</dc:title>
  <dc:creator>Rajheshwar V  . 19BCS105</dc:creator>
  <cp:lastModifiedBy>Rajheshwar V  . 19BCS105</cp:lastModifiedBy>
  <cp:revision>1</cp:revision>
  <dcterms:created xsi:type="dcterms:W3CDTF">2023-03-31T09:06:31Z</dcterms:created>
  <dcterms:modified xsi:type="dcterms:W3CDTF">2023-03-31T09:29:50Z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0x010100208A72F626375D4E8838402A7A1E46C1</vt:lpwstr>
  </property>
</Properties>
</file>