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A383-4FD7-4ABA-A2B2-AFFB96E602AE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836D-955B-40B5-B229-D954C91DF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89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A383-4FD7-4ABA-A2B2-AFFB96E602AE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836D-955B-40B5-B229-D954C91DF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A383-4FD7-4ABA-A2B2-AFFB96E602AE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836D-955B-40B5-B229-D954C91DF94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8003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A383-4FD7-4ABA-A2B2-AFFB96E602AE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836D-955B-40B5-B229-D954C91DF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761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A383-4FD7-4ABA-A2B2-AFFB96E602AE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836D-955B-40B5-B229-D954C91DF94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7647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A383-4FD7-4ABA-A2B2-AFFB96E602AE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836D-955B-40B5-B229-D954C91DF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34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A383-4FD7-4ABA-A2B2-AFFB96E602AE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836D-955B-40B5-B229-D954C91DF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25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A383-4FD7-4ABA-A2B2-AFFB96E602AE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836D-955B-40B5-B229-D954C91DF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68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A383-4FD7-4ABA-A2B2-AFFB96E602AE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836D-955B-40B5-B229-D954C91DF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80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A383-4FD7-4ABA-A2B2-AFFB96E602AE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836D-955B-40B5-B229-D954C91DF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62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A383-4FD7-4ABA-A2B2-AFFB96E602AE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836D-955B-40B5-B229-D954C91DF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66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A383-4FD7-4ABA-A2B2-AFFB96E602AE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836D-955B-40B5-B229-D954C91DF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9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A383-4FD7-4ABA-A2B2-AFFB96E602AE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836D-955B-40B5-B229-D954C91DF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63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A383-4FD7-4ABA-A2B2-AFFB96E602AE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836D-955B-40B5-B229-D954C91DF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39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A383-4FD7-4ABA-A2B2-AFFB96E602AE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836D-955B-40B5-B229-D954C91DF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25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A383-4FD7-4ABA-A2B2-AFFB96E602AE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836D-955B-40B5-B229-D954C91DF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09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FA383-4FD7-4ABA-A2B2-AFFB96E602AE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0B1836D-955B-40B5-B229-D954C91DF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95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Welcome to my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About HSTU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36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Hajee</a:t>
            </a:r>
            <a:r>
              <a:rPr lang="en-US" dirty="0" smtClean="0"/>
              <a:t> </a:t>
            </a:r>
            <a:r>
              <a:rPr lang="en-US" dirty="0"/>
              <a:t>M</a:t>
            </a:r>
            <a:r>
              <a:rPr lang="en-US" dirty="0" smtClean="0"/>
              <a:t>ohammad </a:t>
            </a:r>
            <a:r>
              <a:rPr lang="en-US" dirty="0" err="1" smtClean="0"/>
              <a:t>Denash</a:t>
            </a:r>
            <a:r>
              <a:rPr lang="en-US" dirty="0" smtClean="0"/>
              <a:t> Science and Technology University is a government financed public university in Bangladesh.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Library: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The university has a library which is 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134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</TotalTime>
  <Words>32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Welcome to my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my presentation</dc:title>
  <dc:creator>ASUS</dc:creator>
  <cp:lastModifiedBy>ASUS</cp:lastModifiedBy>
  <cp:revision>2</cp:revision>
  <dcterms:created xsi:type="dcterms:W3CDTF">2017-10-27T08:57:37Z</dcterms:created>
  <dcterms:modified xsi:type="dcterms:W3CDTF">2017-10-27T08:59:40Z</dcterms:modified>
</cp:coreProperties>
</file>