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0" r:id="rId1"/>
  </p:sldMasterIdLst>
  <p:notesMasterIdLst>
    <p:notesMasterId r:id="rId13"/>
  </p:notesMasterIdLst>
  <p:sldIdLst>
    <p:sldId id="278" r:id="rId2"/>
    <p:sldId id="279" r:id="rId3"/>
    <p:sldId id="280" r:id="rId4"/>
    <p:sldId id="281" r:id="rId5"/>
    <p:sldId id="288" r:id="rId6"/>
    <p:sldId id="282" r:id="rId7"/>
    <p:sldId id="283" r:id="rId8"/>
    <p:sldId id="284" r:id="rId9"/>
    <p:sldId id="285" r:id="rId10"/>
    <p:sldId id="28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I JEYAKUMAR" userId="57525bb28ede7cb7" providerId="LiveId" clId="{C71B8812-EA90-4106-8939-665D4E9E40DA}"/>
    <pc:docChg chg="modSld">
      <pc:chgData name="SHIVANI JEYAKUMAR" userId="57525bb28ede7cb7" providerId="LiveId" clId="{C71B8812-EA90-4106-8939-665D4E9E40DA}" dt="2022-10-31T15:28:44.884" v="20" actId="2711"/>
      <pc:docMkLst>
        <pc:docMk/>
      </pc:docMkLst>
      <pc:sldChg chg="modSp mod">
        <pc:chgData name="SHIVANI JEYAKUMAR" userId="57525bb28ede7cb7" providerId="LiveId" clId="{C71B8812-EA90-4106-8939-665D4E9E40DA}" dt="2022-10-31T15:21:43.131" v="1" actId="1076"/>
        <pc:sldMkLst>
          <pc:docMk/>
          <pc:sldMk cId="0" sldId="278"/>
        </pc:sldMkLst>
        <pc:spChg chg="mod">
          <ac:chgData name="SHIVANI JEYAKUMAR" userId="57525bb28ede7cb7" providerId="LiveId" clId="{C71B8812-EA90-4106-8939-665D4E9E40DA}" dt="2022-10-31T15:21:43.131" v="1" actId="1076"/>
          <ac:spMkLst>
            <pc:docMk/>
            <pc:sldMk cId="0" sldId="278"/>
            <ac:spMk id="1048586" creationId="{00000000-0000-0000-0000-000000000000}"/>
          </ac:spMkLst>
        </pc:spChg>
      </pc:sldChg>
      <pc:sldChg chg="modSp mod">
        <pc:chgData name="SHIVANI JEYAKUMAR" userId="57525bb28ede7cb7" providerId="LiveId" clId="{C71B8812-EA90-4106-8939-665D4E9E40DA}" dt="2022-10-31T15:27:51.101" v="15" actId="2711"/>
        <pc:sldMkLst>
          <pc:docMk/>
          <pc:sldMk cId="0" sldId="281"/>
        </pc:sldMkLst>
        <pc:spChg chg="mod">
          <ac:chgData name="SHIVANI JEYAKUMAR" userId="57525bb28ede7cb7" providerId="LiveId" clId="{C71B8812-EA90-4106-8939-665D4E9E40DA}" dt="2022-10-31T15:18:13.216" v="0" actId="1076"/>
          <ac:spMkLst>
            <pc:docMk/>
            <pc:sldMk cId="0" sldId="281"/>
            <ac:spMk id="1048597" creationId="{00000000-0000-0000-0000-000000000000}"/>
          </ac:spMkLst>
        </pc:spChg>
        <pc:spChg chg="mod">
          <ac:chgData name="SHIVANI JEYAKUMAR" userId="57525bb28ede7cb7" providerId="LiveId" clId="{C71B8812-EA90-4106-8939-665D4E9E40DA}" dt="2022-10-31T15:27:51.101" v="15" actId="2711"/>
          <ac:spMkLst>
            <pc:docMk/>
            <pc:sldMk cId="0" sldId="281"/>
            <ac:spMk id="1048598" creationId="{00000000-0000-0000-0000-000000000000}"/>
          </ac:spMkLst>
        </pc:spChg>
      </pc:sldChg>
      <pc:sldChg chg="modSp mod">
        <pc:chgData name="SHIVANI JEYAKUMAR" userId="57525bb28ede7cb7" providerId="LiveId" clId="{C71B8812-EA90-4106-8939-665D4E9E40DA}" dt="2022-10-31T15:28:44.884" v="20" actId="2711"/>
        <pc:sldMkLst>
          <pc:docMk/>
          <pc:sldMk cId="0" sldId="282"/>
        </pc:sldMkLst>
        <pc:spChg chg="mod">
          <ac:chgData name="SHIVANI JEYAKUMAR" userId="57525bb28ede7cb7" providerId="LiveId" clId="{C71B8812-EA90-4106-8939-665D4E9E40DA}" dt="2022-10-31T15:28:44.884" v="20" actId="2711"/>
          <ac:spMkLst>
            <pc:docMk/>
            <pc:sldMk cId="0" sldId="282"/>
            <ac:spMk id="1048600" creationId="{00000000-0000-0000-0000-000000000000}"/>
          </ac:spMkLst>
        </pc:spChg>
      </pc:sldChg>
      <pc:sldChg chg="modSp mod">
        <pc:chgData name="SHIVANI JEYAKUMAR" userId="57525bb28ede7cb7" providerId="LiveId" clId="{C71B8812-EA90-4106-8939-665D4E9E40DA}" dt="2022-10-31T15:22:46.897" v="3" actId="1036"/>
        <pc:sldMkLst>
          <pc:docMk/>
          <pc:sldMk cId="0" sldId="283"/>
        </pc:sldMkLst>
        <pc:cxnChg chg="mod">
          <ac:chgData name="SHIVANI JEYAKUMAR" userId="57525bb28ede7cb7" providerId="LiveId" clId="{C71B8812-EA90-4106-8939-665D4E9E40DA}" dt="2022-10-31T15:22:46.897" v="3" actId="1036"/>
          <ac:cxnSpMkLst>
            <pc:docMk/>
            <pc:sldMk cId="0" sldId="283"/>
            <ac:cxnSpMk id="3145728" creationId="{00000000-0000-0000-0000-000000000000}"/>
          </ac:cxnSpMkLst>
        </pc:cxnChg>
      </pc:sldChg>
      <pc:sldChg chg="modSp mod">
        <pc:chgData name="SHIVANI JEYAKUMAR" userId="57525bb28ede7cb7" providerId="LiveId" clId="{C71B8812-EA90-4106-8939-665D4E9E40DA}" dt="2022-10-31T15:22:53.048" v="4" actId="1076"/>
        <pc:sldMkLst>
          <pc:docMk/>
          <pc:sldMk cId="0" sldId="284"/>
        </pc:sldMkLst>
        <pc:cxnChg chg="mod">
          <ac:chgData name="SHIVANI JEYAKUMAR" userId="57525bb28ede7cb7" providerId="LiveId" clId="{C71B8812-EA90-4106-8939-665D4E9E40DA}" dt="2022-10-31T15:22:53.048" v="4" actId="1076"/>
          <ac:cxnSpMkLst>
            <pc:docMk/>
            <pc:sldMk cId="0" sldId="284"/>
            <ac:cxnSpMk id="3145729" creationId="{00000000-0000-0000-0000-000000000000}"/>
          </ac:cxnSpMkLst>
        </pc:cxnChg>
      </pc:sldChg>
      <pc:sldChg chg="modSp mod">
        <pc:chgData name="SHIVANI JEYAKUMAR" userId="57525bb28ede7cb7" providerId="LiveId" clId="{C71B8812-EA90-4106-8939-665D4E9E40DA}" dt="2022-10-31T15:23:00.198" v="5" actId="1076"/>
        <pc:sldMkLst>
          <pc:docMk/>
          <pc:sldMk cId="0" sldId="285"/>
        </pc:sldMkLst>
        <pc:cxnChg chg="mod">
          <ac:chgData name="SHIVANI JEYAKUMAR" userId="57525bb28ede7cb7" providerId="LiveId" clId="{C71B8812-EA90-4106-8939-665D4E9E40DA}" dt="2022-10-31T15:23:00.198" v="5" actId="1076"/>
          <ac:cxnSpMkLst>
            <pc:docMk/>
            <pc:sldMk cId="0" sldId="285"/>
            <ac:cxnSpMk id="3145730" creationId="{00000000-0000-0000-0000-000000000000}"/>
          </ac:cxnSpMkLst>
        </pc:cxnChg>
      </pc:sldChg>
      <pc:sldChg chg="modSp mod">
        <pc:chgData name="SHIVANI JEYAKUMAR" userId="57525bb28ede7cb7" providerId="LiveId" clId="{C71B8812-EA90-4106-8939-665D4E9E40DA}" dt="2022-10-31T15:23:06.823" v="6" actId="1076"/>
        <pc:sldMkLst>
          <pc:docMk/>
          <pc:sldMk cId="0" sldId="286"/>
        </pc:sldMkLst>
        <pc:cxnChg chg="mod">
          <ac:chgData name="SHIVANI JEYAKUMAR" userId="57525bb28ede7cb7" providerId="LiveId" clId="{C71B8812-EA90-4106-8939-665D4E9E40DA}" dt="2022-10-31T15:23:06.823" v="6" actId="1076"/>
          <ac:cxnSpMkLst>
            <pc:docMk/>
            <pc:sldMk cId="0" sldId="286"/>
            <ac:cxnSpMk id="3145731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CD6-80FD-4A34-9D06-0B343686597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77F9-D6A2-4696-8904-0F4295AD7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50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CD6-80FD-4A34-9D06-0B343686597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77F9-D6A2-4696-8904-0F4295AD7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19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CD6-80FD-4A34-9D06-0B343686597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77F9-D6A2-4696-8904-0F4295AD7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00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CD6-80FD-4A34-9D06-0B343686597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77F9-D6A2-4696-8904-0F4295AD7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306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CD6-80FD-4A34-9D06-0B343686597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77F9-D6A2-4696-8904-0F4295AD7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421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CD6-80FD-4A34-9D06-0B343686597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77F9-D6A2-4696-8904-0F4295AD7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701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CD6-80FD-4A34-9D06-0B343686597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77F9-D6A2-4696-8904-0F4295AD7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091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CD6-80FD-4A34-9D06-0B343686597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77F9-D6A2-4696-8904-0F4295AD7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19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CD6-80FD-4A34-9D06-0B343686597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77F9-D6A2-4696-8904-0F4295AD7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01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CD6-80FD-4A34-9D06-0B343686597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8B277F9-D6A2-4696-8904-0F4295AD7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26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CD6-80FD-4A34-9D06-0B343686597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77F9-D6A2-4696-8904-0F4295AD7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5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CD6-80FD-4A34-9D06-0B343686597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77F9-D6A2-4696-8904-0F4295AD7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22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CD6-80FD-4A34-9D06-0B343686597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77F9-D6A2-4696-8904-0F4295AD7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61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CD6-80FD-4A34-9D06-0B343686597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77F9-D6A2-4696-8904-0F4295AD7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CD6-80FD-4A34-9D06-0B343686597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77F9-D6A2-4696-8904-0F4295AD7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48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CD6-80FD-4A34-9D06-0B343686597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77F9-D6A2-4696-8904-0F4295AD7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20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8CD6-80FD-4A34-9D06-0B343686597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77F9-D6A2-4696-8904-0F4295AD7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60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248CD6-80FD-4A34-9D06-0B3436865978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B277F9-D6A2-4696-8904-0F4295AD7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82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  <p:sldLayoutId id="2147484262" r:id="rId12"/>
    <p:sldLayoutId id="2147484263" r:id="rId13"/>
    <p:sldLayoutId id="2147484264" r:id="rId14"/>
    <p:sldLayoutId id="2147484265" r:id="rId15"/>
    <p:sldLayoutId id="2147484266" r:id="rId16"/>
    <p:sldLayoutId id="21474842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craft.org/r-news/advent-of-2020-day-12-using-azure-databricks-notebooks-with-python-language-for-data-analytic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ledman.tech/wiki/doku.php?id=start:tips:sap:f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2309836" y="1460751"/>
            <a:ext cx="8574622" cy="261619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5218643" y="4796367"/>
            <a:ext cx="6987645" cy="1388534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Comic Sans MS" panose="030F0702030302020204" pitchFamily="66" charset="0"/>
              </a:rPr>
              <a:t>SARA II YEAR MINI PROJECT</a:t>
            </a:r>
          </a:p>
          <a:p>
            <a:pPr algn="ctr"/>
            <a:r>
              <a:rPr lang="en-IN" sz="3200" dirty="0">
                <a:latin typeface="Comic Sans MS" panose="030F0702030302020204" pitchFamily="66" charset="0"/>
              </a:rPr>
              <a:t>MERGE CSV  FILES….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2C2408-CA58-AC06-E529-37C1D0F7C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831" y="1132947"/>
            <a:ext cx="7586662" cy="34062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2081588" y="251729"/>
            <a:ext cx="8610600" cy="1491344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rgbClr val="0070C0"/>
                </a:solidFill>
              </a:rPr>
              <a:t>MERGING ALL CSV FILES</a:t>
            </a: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6700058" y="1743074"/>
            <a:ext cx="10384270" cy="4351338"/>
          </a:xfrm>
        </p:spPr>
        <p:txBody>
          <a:bodyPr>
            <a:normAutofit/>
          </a:bodyPr>
          <a:lstStyle/>
          <a:p>
            <a:r>
              <a:rPr lang="en-IN" sz="1400" dirty="0"/>
              <a:t>import </a:t>
            </a:r>
            <a:r>
              <a:rPr lang="en-IN" sz="1400" dirty="0" err="1"/>
              <a:t>os</a:t>
            </a:r>
            <a:endParaRPr lang="en-IN" sz="1400" dirty="0"/>
          </a:p>
          <a:p>
            <a:r>
              <a:rPr lang="en-IN" sz="1400" dirty="0"/>
              <a:t>import glob</a:t>
            </a:r>
          </a:p>
          <a:p>
            <a:r>
              <a:rPr lang="en-IN" sz="1400" dirty="0"/>
              <a:t>import pandas as pd</a:t>
            </a:r>
          </a:p>
          <a:p>
            <a:r>
              <a:rPr lang="en-IN" sz="1400" dirty="0" err="1"/>
              <a:t>os.chdir</a:t>
            </a:r>
            <a:r>
              <a:rPr lang="en-IN" sz="1400" dirty="0"/>
              <a:t>("D:\sara\project")</a:t>
            </a:r>
          </a:p>
          <a:p>
            <a:r>
              <a:rPr lang="en-IN" sz="1400" dirty="0"/>
              <a:t>extension = 'csv'</a:t>
            </a:r>
          </a:p>
          <a:p>
            <a:r>
              <a:rPr lang="en-IN" sz="1400" dirty="0" err="1"/>
              <a:t>all_filenames</a:t>
            </a:r>
            <a:r>
              <a:rPr lang="en-IN" sz="1400" dirty="0"/>
              <a:t> = [</a:t>
            </a:r>
            <a:r>
              <a:rPr lang="en-IN" sz="1400" dirty="0" err="1"/>
              <a:t>i</a:t>
            </a:r>
            <a:r>
              <a:rPr lang="en-IN" sz="1400" dirty="0"/>
              <a:t> for </a:t>
            </a:r>
            <a:r>
              <a:rPr lang="en-IN" sz="1400" dirty="0" err="1"/>
              <a:t>i</a:t>
            </a:r>
            <a:r>
              <a:rPr lang="en-IN" sz="1400" dirty="0"/>
              <a:t> in </a:t>
            </a:r>
            <a:r>
              <a:rPr lang="en-IN" sz="1400" dirty="0" err="1"/>
              <a:t>glob.glob</a:t>
            </a:r>
            <a:r>
              <a:rPr lang="en-IN" sz="1400" dirty="0"/>
              <a:t>('*.{}'.format(extension))]</a:t>
            </a:r>
          </a:p>
          <a:p>
            <a:r>
              <a:rPr lang="en-IN" sz="1400" dirty="0"/>
              <a:t>#combine all files in the list</a:t>
            </a:r>
          </a:p>
          <a:p>
            <a:r>
              <a:rPr lang="en-IN" sz="1400" dirty="0" err="1"/>
              <a:t>combined_csv</a:t>
            </a:r>
            <a:r>
              <a:rPr lang="en-IN" sz="1400" dirty="0"/>
              <a:t> = </a:t>
            </a:r>
            <a:r>
              <a:rPr lang="en-IN" sz="1400" dirty="0" err="1"/>
              <a:t>pd.concat</a:t>
            </a:r>
            <a:r>
              <a:rPr lang="en-IN" sz="1400" dirty="0"/>
              <a:t>([</a:t>
            </a:r>
            <a:r>
              <a:rPr lang="en-IN" sz="1400" dirty="0" err="1"/>
              <a:t>pd.read_csv</a:t>
            </a:r>
            <a:r>
              <a:rPr lang="en-IN" sz="1400" dirty="0"/>
              <a:t>(f) for f in </a:t>
            </a:r>
            <a:r>
              <a:rPr lang="en-IN" sz="1400" dirty="0" err="1"/>
              <a:t>all_filenames</a:t>
            </a:r>
            <a:r>
              <a:rPr lang="en-IN" sz="1400" dirty="0"/>
              <a:t> ])</a:t>
            </a:r>
          </a:p>
          <a:p>
            <a:r>
              <a:rPr lang="en-IN" sz="1400" dirty="0"/>
              <a:t>#export to csv</a:t>
            </a:r>
          </a:p>
          <a:p>
            <a:r>
              <a:rPr lang="en-IN" sz="1400" dirty="0" err="1"/>
              <a:t>combined_csv.to_csv</a:t>
            </a:r>
            <a:r>
              <a:rPr lang="en-IN" sz="1400" dirty="0"/>
              <a:t>( "combined_csv.csv", index=True)</a:t>
            </a:r>
          </a:p>
          <a:p>
            <a:r>
              <a:rPr lang="en-IN" sz="1400" dirty="0"/>
              <a:t>print(</a:t>
            </a:r>
            <a:r>
              <a:rPr lang="en-IN" sz="1400" dirty="0" err="1"/>
              <a:t>combined_csv</a:t>
            </a:r>
            <a:r>
              <a:rPr lang="en-IN" sz="1400" dirty="0"/>
              <a:t>)</a:t>
            </a:r>
          </a:p>
          <a:p>
            <a:endParaRPr lang="en-IN" dirty="0"/>
          </a:p>
        </p:txBody>
      </p:sp>
      <p:pic>
        <p:nvPicPr>
          <p:cNvPr id="2097160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80" y="1743074"/>
            <a:ext cx="5253190" cy="3963285"/>
          </a:xfrm>
          <a:prstGeom prst="rect">
            <a:avLst/>
          </a:prstGeom>
        </p:spPr>
      </p:pic>
      <p:cxnSp>
        <p:nvCxnSpPr>
          <p:cNvPr id="3145731" name="Straight Connector 5"/>
          <p:cNvCxnSpPr>
            <a:cxnSpLocks/>
          </p:cNvCxnSpPr>
          <p:nvPr/>
        </p:nvCxnSpPr>
        <p:spPr>
          <a:xfrm>
            <a:off x="6692116" y="1743073"/>
            <a:ext cx="0" cy="4283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BAEEE4-9BAA-853A-3102-0490F9C9F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65" y="627529"/>
            <a:ext cx="8946776" cy="53250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1039906" y="1667435"/>
            <a:ext cx="9856692" cy="618564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rgbClr val="0070C0"/>
                </a:solidFill>
                <a:latin typeface="Baskerville Old Face" panose="02020602080505020303" pitchFamily="18" charset="0"/>
              </a:rPr>
              <a:t>MERGE CSV FILES</a:t>
            </a:r>
            <a:br>
              <a:rPr lang="en-US" dirty="0"/>
            </a:br>
            <a:endParaRPr lang="en-IN" dirty="0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1039906" y="2635624"/>
            <a:ext cx="10313894" cy="347858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PROJECT NAME  </a:t>
            </a:r>
            <a:r>
              <a:rPr lang="en-US" dirty="0"/>
              <a:t>: </a:t>
            </a:r>
            <a:r>
              <a:rPr lang="en-US" b="1" dirty="0">
                <a:latin typeface="+mj-lt"/>
              </a:rPr>
              <a:t>MERGE CSV FILES</a:t>
            </a:r>
            <a:endParaRPr lang="en-US" dirty="0">
              <a:latin typeface="+mj-lt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DEPARTMENT</a:t>
            </a:r>
            <a:r>
              <a:rPr lang="en-US" dirty="0"/>
              <a:t>        :  </a:t>
            </a:r>
            <a:r>
              <a:rPr lang="en-US" dirty="0">
                <a:latin typeface="Castellar" panose="020A0402060406010301" pitchFamily="18" charset="0"/>
              </a:rPr>
              <a:t>II-YEAR CSE-B</a:t>
            </a:r>
            <a:r>
              <a:rPr lang="en-US" sz="2800" dirty="0">
                <a:latin typeface="Castellar" panose="020A0402060406010301" pitchFamily="18" charset="0"/>
              </a:rPr>
              <a:t> </a:t>
            </a:r>
            <a:endParaRPr lang="en-US" b="1" dirty="0">
              <a:latin typeface="Castellar" panose="020A0402060406010301" pitchFamily="18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TEAM LEADER     </a:t>
            </a:r>
            <a:r>
              <a:rPr lang="en-US" dirty="0"/>
              <a:t>: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NAGA SHARAVANESH 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TEAM MEMBERS </a:t>
            </a:r>
            <a:r>
              <a:rPr lang="en-US" b="1" dirty="0"/>
              <a:t>: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SRIRAM K R</a:t>
            </a:r>
          </a:p>
          <a:p>
            <a:pPr marL="2286000" lvl="5" indent="0">
              <a:buNone/>
            </a:pPr>
            <a:r>
              <a:rPr lang="en-US" sz="2200" dirty="0">
                <a:latin typeface="Aparajita" panose="02020603050405020304" pitchFamily="18" charset="0"/>
                <a:cs typeface="Aparajita" panose="02020603050405020304" pitchFamily="18" charset="0"/>
              </a:rPr>
              <a:t>      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SURIYA PRAKASH M</a:t>
            </a:r>
          </a:p>
          <a:p>
            <a:pPr marL="2286000" lvl="5" indent="0">
              <a:buNone/>
            </a:pPr>
            <a:r>
              <a:rPr lang="en-US" sz="2800" dirty="0"/>
              <a:t>      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THOLKAPPIYAN M</a:t>
            </a:r>
          </a:p>
          <a:p>
            <a:pPr marL="2743200" lvl="6" indent="0">
              <a:buNone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   </a:t>
            </a: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918251" y="225882"/>
            <a:ext cx="10018713" cy="1752599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CONTENTS!!</a:t>
            </a:r>
            <a:endParaRPr lang="en-IN" b="1" u="sng" dirty="0">
              <a:solidFill>
                <a:srgbClr val="0070C0"/>
              </a:solidFill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162927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b="1" dirty="0"/>
              <a:t>DEFINITION</a:t>
            </a:r>
          </a:p>
          <a:p>
            <a:r>
              <a:rPr lang="en-US" b="1" dirty="0"/>
              <a:t>DIFFERENCE B\W CSV AND EXCEL</a:t>
            </a:r>
          </a:p>
          <a:p>
            <a:r>
              <a:rPr lang="en-US" b="1" dirty="0"/>
              <a:t>CREATION</a:t>
            </a:r>
          </a:p>
          <a:p>
            <a:r>
              <a:rPr lang="en-US" b="1" dirty="0"/>
              <a:t>DISPLAY</a:t>
            </a:r>
          </a:p>
          <a:p>
            <a:r>
              <a:rPr lang="en-US" b="1" dirty="0"/>
              <a:t>MERGING</a:t>
            </a:r>
          </a:p>
          <a:p>
            <a:pPr lvl="1"/>
            <a:r>
              <a:rPr lang="en-US" b="1" dirty="0"/>
              <a:t>TWO CSV FILES</a:t>
            </a:r>
          </a:p>
          <a:p>
            <a:pPr lvl="1"/>
            <a:r>
              <a:rPr lang="en-US" b="1" dirty="0"/>
              <a:t>ALL CSV FILES</a:t>
            </a:r>
          </a:p>
        </p:txBody>
      </p:sp>
      <p:pic>
        <p:nvPicPr>
          <p:cNvPr id="209715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91" y="1978481"/>
            <a:ext cx="3832692" cy="38326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1198561" y="757238"/>
            <a:ext cx="10018713" cy="1752599"/>
          </a:xfrm>
        </p:spPr>
        <p:txBody>
          <a:bodyPr/>
          <a:lstStyle/>
          <a:p>
            <a:r>
              <a:rPr lang="en-US" b="1" u="sng" dirty="0">
                <a:solidFill>
                  <a:srgbClr val="0070C0"/>
                </a:solidFill>
              </a:rPr>
              <a:t>WHAT IS CSV FILES?</a:t>
            </a:r>
            <a:endParaRPr lang="en-IN" b="1" u="sng" dirty="0">
              <a:solidFill>
                <a:srgbClr val="0070C0"/>
              </a:solidFill>
            </a:endParaRP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CSV (Comma Separated Values) is a simple file format used to store tabular data, such as a </a:t>
            </a:r>
            <a:r>
              <a:rPr lang="en-US" b="1" dirty="0">
                <a:latin typeface="Berlin Sans FB Demi" panose="020E0802020502020306" pitchFamily="34" charset="0"/>
              </a:rPr>
              <a:t>spreadsheet or database</a:t>
            </a:r>
            <a:r>
              <a:rPr lang="en-US" b="1" dirty="0"/>
              <a:t>. </a:t>
            </a:r>
          </a:p>
          <a:p>
            <a:r>
              <a:rPr lang="en-US" b="1" dirty="0"/>
              <a:t>A CSV file stores </a:t>
            </a:r>
            <a:r>
              <a:rPr lang="en-US" b="1" dirty="0">
                <a:latin typeface="Berlin Sans FB Demi" panose="020E0802020502020306" pitchFamily="34" charset="0"/>
              </a:rPr>
              <a:t>tabular data </a:t>
            </a:r>
            <a:r>
              <a:rPr lang="en-US" b="1" dirty="0"/>
              <a:t>(numbers and text) in </a:t>
            </a:r>
            <a:r>
              <a:rPr lang="en-US" b="1" dirty="0">
                <a:latin typeface="Berlin Sans FB Demi" panose="020E0802020502020306" pitchFamily="34" charset="0"/>
              </a:rPr>
              <a:t>plain text.</a:t>
            </a:r>
          </a:p>
          <a:p>
            <a:r>
              <a:rPr lang="en-US" b="1" dirty="0"/>
              <a:t>Each line of the file is a </a:t>
            </a:r>
            <a:r>
              <a:rPr lang="en-US" b="1" dirty="0">
                <a:latin typeface="Berlin Sans FB Demi" panose="020E0802020502020306" pitchFamily="34" charset="0"/>
              </a:rPr>
              <a:t>data record</a:t>
            </a:r>
            <a:r>
              <a:rPr lang="en-US" b="1" dirty="0">
                <a:latin typeface="Bahnschrift" panose="020B0502040204020203" pitchFamily="34" charset="0"/>
              </a:rPr>
              <a:t>.</a:t>
            </a:r>
          </a:p>
          <a:p>
            <a:r>
              <a:rPr lang="en-US" b="1" dirty="0"/>
              <a:t>Each record consists of </a:t>
            </a:r>
            <a:r>
              <a:rPr lang="en-US" b="1" dirty="0">
                <a:latin typeface="Berlin Sans FB Demi" panose="020E0802020502020306" pitchFamily="34" charset="0"/>
              </a:rPr>
              <a:t>one or more fields</a:t>
            </a:r>
            <a:r>
              <a:rPr lang="en-US" b="1" dirty="0"/>
              <a:t>, separated by </a:t>
            </a:r>
            <a:r>
              <a:rPr lang="en-US" b="1" dirty="0">
                <a:latin typeface="Berlin Sans FB Demi" panose="020E0802020502020306" pitchFamily="34" charset="0"/>
              </a:rPr>
              <a:t>commas</a:t>
            </a:r>
            <a:r>
              <a:rPr lang="en-US" b="1" dirty="0"/>
              <a:t>.</a:t>
            </a:r>
          </a:p>
          <a:p>
            <a:r>
              <a:rPr lang="en-US" b="1" dirty="0"/>
              <a:t>The use of the comma as a field separator is the source of the name for this </a:t>
            </a:r>
            <a:r>
              <a:rPr lang="en-US" b="1" dirty="0">
                <a:latin typeface="Berlin Sans FB Demi" panose="020E0802020502020306" pitchFamily="34" charset="0"/>
              </a:rPr>
              <a:t>file format.</a:t>
            </a:r>
          </a:p>
          <a:p>
            <a:r>
              <a:rPr lang="en-US" b="1" dirty="0"/>
              <a:t>For working CSV files in Python, there is an inbuilt module called </a:t>
            </a:r>
            <a:r>
              <a:rPr lang="en-US" b="1" dirty="0">
                <a:latin typeface="Berlin Sans FB Demi" panose="020E0802020502020306" pitchFamily="34" charset="0"/>
              </a:rPr>
              <a:t>csv.</a:t>
            </a:r>
            <a:endParaRPr lang="en-IN" b="1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EAA5-8F72-8E78-85F3-75CDAA35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769" y="201706"/>
            <a:ext cx="10018713" cy="1752599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OBJECTIVES</a:t>
            </a:r>
            <a:endParaRPr lang="en-IN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F7377-7D97-55C3-8861-385FEA42D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815" y="1779495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Corbel" panose="020B0503020204020204" pitchFamily="34" charset="0"/>
              </a:rPr>
              <a:t>CSV files are mostly used for </a:t>
            </a:r>
            <a:r>
              <a:rPr lang="en-US" b="1" i="0" dirty="0">
                <a:solidFill>
                  <a:srgbClr val="202124"/>
                </a:solidFill>
                <a:effectLst/>
                <a:latin typeface="Berlin Sans FB Demi" panose="020E0802020502020306" pitchFamily="34" charset="0"/>
              </a:rPr>
              <a:t>importing and exporting important information, such as customer or order data, to and from your database.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Corbel" panose="020B0503020204020204" pitchFamily="34" charset="0"/>
              </a:rPr>
              <a:t>A more practical example of this would be an ecommerce business that buys customer data from a social media website.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Corbel" panose="020B0503020204020204" pitchFamily="34" charset="0"/>
              </a:rPr>
              <a:t>Saves a workbook as a comma-delimited text file for use on another Windows operating system, and </a:t>
            </a:r>
            <a:r>
              <a:rPr lang="en-US" b="1" i="0" dirty="0">
                <a:solidFill>
                  <a:srgbClr val="202124"/>
                </a:solidFill>
                <a:effectLst/>
                <a:latin typeface="Berlin Sans FB Demi" panose="020E0802020502020306" pitchFamily="34" charset="0"/>
              </a:rPr>
              <a:t>ensures that tab characters, line breaks, and other characters are interpreted correctly.</a:t>
            </a:r>
            <a:endParaRPr lang="en-IN" b="1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4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rgbClr val="0070C0"/>
                </a:solidFill>
              </a:rPr>
              <a:t>DIFFERENCE BETWEEN CSV AND EXCEL FILES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effectLst/>
                <a:latin typeface="+mj-lt"/>
              </a:rPr>
              <a:t>The difference between CSV and XLS file formats is that CSV format is a plain text format in which values are separated by </a:t>
            </a:r>
            <a:r>
              <a:rPr lang="en-US" b="1" i="0" dirty="0">
                <a:effectLst/>
                <a:latin typeface="Berlin Sans FB Demi" panose="020E0802020502020306" pitchFamily="34" charset="0"/>
              </a:rPr>
              <a:t>commas (Comma Separated Values</a:t>
            </a:r>
            <a:r>
              <a:rPr lang="en-US" b="1" i="0" dirty="0">
                <a:effectLst/>
                <a:latin typeface="Bahnschrift" panose="020B0502040204020203" pitchFamily="34" charset="0"/>
              </a:rPr>
              <a:t>), </a:t>
            </a:r>
            <a:r>
              <a:rPr lang="en-US" b="1" i="0" dirty="0">
                <a:effectLst/>
                <a:latin typeface="+mj-lt"/>
              </a:rPr>
              <a:t>while XLS file format is an Excel Sheets binary file format which holds </a:t>
            </a:r>
            <a:r>
              <a:rPr lang="en-US" b="1" i="0" dirty="0">
                <a:effectLst/>
                <a:latin typeface="Berlin Sans FB Demi" panose="020E0802020502020306" pitchFamily="34" charset="0"/>
              </a:rPr>
              <a:t>information about all the worksheets in a file, including both content and formatting</a:t>
            </a:r>
            <a:r>
              <a:rPr lang="en-US" b="1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1" i="0" dirty="0">
                <a:effectLst/>
                <a:latin typeface="+mj-lt"/>
              </a:rPr>
              <a:t>The difference is that in CSV or comma-separated values, the </a:t>
            </a:r>
            <a:r>
              <a:rPr lang="en-US" b="1" i="0" dirty="0">
                <a:effectLst/>
                <a:latin typeface="Berlin Sans FB Demi" panose="020E0802020502020306" pitchFamily="34" charset="0"/>
              </a:rPr>
              <a:t>data is in text format separated by commas</a:t>
            </a:r>
            <a:r>
              <a:rPr lang="en-US" b="1" i="0" dirty="0">
                <a:effectLst/>
                <a:latin typeface="arial" panose="020B0604020202020204" pitchFamily="34" charset="0"/>
              </a:rPr>
              <a:t>. </a:t>
            </a:r>
            <a:r>
              <a:rPr lang="en-US" b="1" i="0" dirty="0">
                <a:effectLst/>
                <a:latin typeface="+mj-lt"/>
              </a:rPr>
              <a:t>While in Excel or </a:t>
            </a:r>
            <a:r>
              <a:rPr lang="en-US" b="1" i="0" dirty="0" err="1">
                <a:effectLst/>
                <a:latin typeface="+mj-lt"/>
              </a:rPr>
              <a:t>xls</a:t>
            </a:r>
            <a:r>
              <a:rPr lang="en-US" b="1" i="0" dirty="0">
                <a:effectLst/>
                <a:latin typeface="+mj-lt"/>
              </a:rPr>
              <a:t>., </a:t>
            </a:r>
            <a:r>
              <a:rPr lang="en-US" b="1" i="0" dirty="0">
                <a:effectLst/>
                <a:latin typeface="Berlin Sans FB Demi" panose="020E0802020502020306" pitchFamily="34" charset="0"/>
              </a:rPr>
              <a:t>information is in tabular form in rows and columns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Berlin Sans FB Demi" panose="020E0802020502020306" pitchFamily="34" charset="0"/>
              </a:rPr>
              <a:t>.</a:t>
            </a:r>
            <a:endParaRPr lang="en-IN" b="1" u="sng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1640175" y="623826"/>
            <a:ext cx="9601196" cy="726948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rgbClr val="0070C0"/>
                </a:solidFill>
              </a:rPr>
              <a:t>CREATING A CSV FILES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7821977" y="1813360"/>
            <a:ext cx="10715625" cy="4358468"/>
          </a:xfrm>
        </p:spPr>
        <p:txBody>
          <a:bodyPr>
            <a:noAutofit/>
          </a:bodyPr>
          <a:lstStyle/>
          <a:p>
            <a:r>
              <a:rPr lang="en-IN" sz="1200" dirty="0"/>
              <a:t>import csv</a:t>
            </a:r>
          </a:p>
          <a:p>
            <a:r>
              <a:rPr lang="en-IN" sz="1200" dirty="0"/>
              <a:t>import sys</a:t>
            </a:r>
          </a:p>
          <a:p>
            <a:r>
              <a:rPr lang="en-IN" sz="1200" dirty="0"/>
              <a:t>def </a:t>
            </a:r>
            <a:r>
              <a:rPr lang="en-IN" sz="1200" dirty="0" err="1"/>
              <a:t>getdata</a:t>
            </a:r>
            <a:r>
              <a:rPr lang="en-IN" sz="1200" dirty="0"/>
              <a:t>():</a:t>
            </a:r>
          </a:p>
          <a:p>
            <a:r>
              <a:rPr lang="en-IN" sz="1200" dirty="0"/>
              <a:t>    f=open("D:\sara\project\csv_file_excel.csv","a",newline='')</a:t>
            </a:r>
          </a:p>
          <a:p>
            <a:r>
              <a:rPr lang="en-IN" sz="1200" dirty="0"/>
              <a:t>    w=</a:t>
            </a:r>
            <a:r>
              <a:rPr lang="en-IN" sz="1200" dirty="0" err="1"/>
              <a:t>csv.writer</a:t>
            </a:r>
            <a:r>
              <a:rPr lang="en-IN" sz="1200" dirty="0"/>
              <a:t>(f)</a:t>
            </a:r>
          </a:p>
          <a:p>
            <a:r>
              <a:rPr lang="en-IN" sz="1200" dirty="0"/>
              <a:t>    print("FUNCTION FOR WRITE A CSV FILE TO EXCEL")</a:t>
            </a:r>
          </a:p>
          <a:p>
            <a:r>
              <a:rPr lang="en-IN" sz="1200" dirty="0"/>
              <a:t>    n=int(input("Enter the number of records:"))</a:t>
            </a:r>
          </a:p>
          <a:p>
            <a:r>
              <a:rPr lang="en-IN" sz="1200" dirty="0"/>
              <a:t>    for </a:t>
            </a:r>
            <a:r>
              <a:rPr lang="en-IN" sz="1200" dirty="0" err="1"/>
              <a:t>i</a:t>
            </a:r>
            <a:r>
              <a:rPr lang="en-IN" sz="1200" dirty="0"/>
              <a:t> in range(n):</a:t>
            </a:r>
          </a:p>
          <a:p>
            <a:r>
              <a:rPr lang="en-IN" sz="1200" dirty="0"/>
              <a:t>        r=int(input("Enter the serial Number:"))</a:t>
            </a:r>
          </a:p>
          <a:p>
            <a:r>
              <a:rPr lang="en-IN" sz="1200" dirty="0"/>
              <a:t>        name=input("Enter the Name of the Student:")</a:t>
            </a:r>
          </a:p>
          <a:p>
            <a:r>
              <a:rPr lang="en-IN" sz="1200" dirty="0"/>
              <a:t>        batch=int(input("Enter the batch number:"))</a:t>
            </a:r>
          </a:p>
          <a:p>
            <a:r>
              <a:rPr lang="en-IN" sz="1200" dirty="0"/>
              <a:t>        dept=input("Enter the department:")</a:t>
            </a:r>
          </a:p>
          <a:p>
            <a:r>
              <a:rPr lang="en-IN" sz="1200" dirty="0"/>
              <a:t>        l=[</a:t>
            </a:r>
            <a:r>
              <a:rPr lang="en-IN" sz="1200" dirty="0" err="1"/>
              <a:t>r,name,batch,dept</a:t>
            </a:r>
            <a:r>
              <a:rPr lang="en-IN" sz="1200" dirty="0"/>
              <a:t>]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w.writerow</a:t>
            </a:r>
            <a:r>
              <a:rPr lang="en-IN" sz="1200" dirty="0"/>
              <a:t>(l)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f.close</a:t>
            </a:r>
            <a:r>
              <a:rPr lang="en-IN" sz="1200" dirty="0"/>
              <a:t>()</a:t>
            </a:r>
          </a:p>
        </p:txBody>
      </p:sp>
      <p:pic>
        <p:nvPicPr>
          <p:cNvPr id="209715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856" y="1875706"/>
            <a:ext cx="5177117" cy="4358468"/>
          </a:xfrm>
          <a:prstGeom prst="rect">
            <a:avLst/>
          </a:prstGeom>
        </p:spPr>
      </p:pic>
      <p:cxnSp>
        <p:nvCxnSpPr>
          <p:cNvPr id="3145728" name="Straight Connector 7"/>
          <p:cNvCxnSpPr>
            <a:cxnSpLocks/>
          </p:cNvCxnSpPr>
          <p:nvPr/>
        </p:nvCxnSpPr>
        <p:spPr>
          <a:xfrm>
            <a:off x="7779114" y="1551690"/>
            <a:ext cx="42863" cy="469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1405728" y="482110"/>
            <a:ext cx="10018713" cy="1752599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rgbClr val="0070C0"/>
                </a:solidFill>
              </a:rPr>
              <a:t>DISPLAY THE CSV FILES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6415085" y="2057401"/>
            <a:ext cx="5907740" cy="3868270"/>
          </a:xfrm>
        </p:spPr>
        <p:txBody>
          <a:bodyPr>
            <a:normAutofit/>
          </a:bodyPr>
          <a:lstStyle/>
          <a:p>
            <a:r>
              <a:rPr lang="en-IN" sz="1800" dirty="0"/>
              <a:t>def </a:t>
            </a:r>
            <a:r>
              <a:rPr lang="en-IN" sz="1800" dirty="0" err="1"/>
              <a:t>displaydata</a:t>
            </a:r>
            <a:r>
              <a:rPr lang="en-IN" sz="1800" dirty="0"/>
              <a:t>():</a:t>
            </a:r>
          </a:p>
          <a:p>
            <a:r>
              <a:rPr lang="en-IN" sz="1800" dirty="0"/>
              <a:t>    print("FUNCTION FOR READ A CSV FILE FROM EXCEL")</a:t>
            </a:r>
          </a:p>
          <a:p>
            <a:r>
              <a:rPr lang="en-IN" sz="1800" dirty="0"/>
              <a:t>    f=open("D:\sara\project\csv_file_excel.csv","r")</a:t>
            </a:r>
          </a:p>
          <a:p>
            <a:r>
              <a:rPr lang="en-IN" sz="1800" dirty="0"/>
              <a:t>    s=</a:t>
            </a:r>
            <a:r>
              <a:rPr lang="en-IN" sz="1800" dirty="0" err="1"/>
              <a:t>csv.reader</a:t>
            </a:r>
            <a:r>
              <a:rPr lang="en-IN" sz="1800" dirty="0"/>
              <a:t>(f)</a:t>
            </a:r>
          </a:p>
          <a:p>
            <a:r>
              <a:rPr lang="en-IN" sz="1800" dirty="0"/>
              <a:t>    for </a:t>
            </a:r>
            <a:r>
              <a:rPr lang="en-IN" sz="1800" dirty="0" err="1"/>
              <a:t>i</a:t>
            </a:r>
            <a:r>
              <a:rPr lang="en-IN" sz="1800" dirty="0"/>
              <a:t> in s:</a:t>
            </a:r>
          </a:p>
          <a:p>
            <a:r>
              <a:rPr lang="en-IN" sz="1800" dirty="0"/>
              <a:t>        print(</a:t>
            </a:r>
            <a:r>
              <a:rPr lang="en-IN" sz="1800" dirty="0" err="1"/>
              <a:t>i</a:t>
            </a:r>
            <a:r>
              <a:rPr lang="en-IN" sz="1800" dirty="0"/>
              <a:t>)</a:t>
            </a:r>
          </a:p>
          <a:p>
            <a:r>
              <a:rPr lang="en-IN" sz="1800" dirty="0"/>
              <a:t>    </a:t>
            </a:r>
            <a:r>
              <a:rPr lang="en-IN" sz="1800" dirty="0" err="1"/>
              <a:t>f.close</a:t>
            </a:r>
            <a:r>
              <a:rPr lang="en-IN" sz="1800" dirty="0"/>
              <a:t>()</a:t>
            </a:r>
          </a:p>
        </p:txBody>
      </p:sp>
      <p:pic>
        <p:nvPicPr>
          <p:cNvPr id="209715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61" y="2657051"/>
            <a:ext cx="4906687" cy="2668969"/>
          </a:xfrm>
          <a:prstGeom prst="rect">
            <a:avLst/>
          </a:prstGeom>
        </p:spPr>
      </p:pic>
      <p:sp>
        <p:nvSpPr>
          <p:cNvPr id="1048605" name="TextBox 5"/>
          <p:cNvSpPr txBox="1"/>
          <p:nvPr/>
        </p:nvSpPr>
        <p:spPr>
          <a:xfrm>
            <a:off x="5764306" y="8973951"/>
            <a:ext cx="37293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r-craft.org/r-news/advent-of-2020-day-12-using-azure-databricks-notebooks-with-python-language-for-data-analytic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  <p:cxnSp>
        <p:nvCxnSpPr>
          <p:cNvPr id="3145729" name="Straight Connector 7"/>
          <p:cNvCxnSpPr>
            <a:cxnSpLocks/>
          </p:cNvCxnSpPr>
          <p:nvPr/>
        </p:nvCxnSpPr>
        <p:spPr>
          <a:xfrm>
            <a:off x="6408681" y="1910980"/>
            <a:ext cx="0" cy="3552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1638301" y="407992"/>
            <a:ext cx="8610600" cy="992777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rgbClr val="0070C0"/>
                </a:solidFill>
              </a:rPr>
              <a:t>MERGING TWO CSV FILES</a:t>
            </a: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6719075" y="1786626"/>
            <a:ext cx="5105399" cy="3577198"/>
          </a:xfrm>
        </p:spPr>
        <p:txBody>
          <a:bodyPr/>
          <a:lstStyle/>
          <a:p>
            <a:r>
              <a:rPr lang="en-IN" dirty="0"/>
              <a:t>import pandas as pd</a:t>
            </a:r>
          </a:p>
          <a:p>
            <a:r>
              <a:rPr lang="en-IN" dirty="0" err="1"/>
              <a:t>df</a:t>
            </a:r>
            <a:r>
              <a:rPr lang="en-IN" dirty="0"/>
              <a:t>=</a:t>
            </a:r>
            <a:r>
              <a:rPr lang="en-IN" dirty="0" err="1"/>
              <a:t>pd.concat</a:t>
            </a:r>
            <a:r>
              <a:rPr lang="en-IN" dirty="0"/>
              <a:t>(map(</a:t>
            </a:r>
            <a:r>
              <a:rPr lang="en-IN" dirty="0" err="1"/>
              <a:t>pd.read_csv</a:t>
            </a:r>
            <a:r>
              <a:rPr lang="en-IN" dirty="0"/>
              <a:t>,['dummy1.csv','dummy2.csv']),</a:t>
            </a:r>
            <a:r>
              <a:rPr lang="en-IN" dirty="0" err="1"/>
              <a:t>ignore_index</a:t>
            </a:r>
            <a:r>
              <a:rPr lang="en-IN" dirty="0"/>
              <a:t>=True)</a:t>
            </a:r>
          </a:p>
          <a:p>
            <a:r>
              <a:rPr lang="en-IN" dirty="0"/>
              <a:t>print(</a:t>
            </a:r>
            <a:r>
              <a:rPr lang="en-IN" dirty="0" err="1"/>
              <a:t>df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pic>
        <p:nvPicPr>
          <p:cNvPr id="209715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1" y="1400769"/>
            <a:ext cx="4631706" cy="1861104"/>
          </a:xfrm>
          <a:prstGeom prst="rect">
            <a:avLst/>
          </a:prstGeom>
        </p:spPr>
      </p:pic>
      <p:pic>
        <p:nvPicPr>
          <p:cNvPr id="2097159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1" y="3458396"/>
            <a:ext cx="4631705" cy="2686488"/>
          </a:xfrm>
          <a:prstGeom prst="rect">
            <a:avLst/>
          </a:prstGeom>
        </p:spPr>
      </p:pic>
      <p:sp>
        <p:nvSpPr>
          <p:cNvPr id="1048608" name="TextBox 8"/>
          <p:cNvSpPr txBox="1"/>
          <p:nvPr/>
        </p:nvSpPr>
        <p:spPr>
          <a:xfrm>
            <a:off x="989165" y="8905674"/>
            <a:ext cx="5105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ledman.tech/wiki/doku.php?id=start:tips:sap:ft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  <p:cxnSp>
        <p:nvCxnSpPr>
          <p:cNvPr id="3145730" name="Straight Connector 10"/>
          <p:cNvCxnSpPr>
            <a:cxnSpLocks/>
          </p:cNvCxnSpPr>
          <p:nvPr/>
        </p:nvCxnSpPr>
        <p:spPr>
          <a:xfrm>
            <a:off x="6719075" y="1672302"/>
            <a:ext cx="0" cy="4733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74</TotalTime>
  <Words>713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Aparajita</vt:lpstr>
      <vt:lpstr>Arial</vt:lpstr>
      <vt:lpstr>Arial</vt:lpstr>
      <vt:lpstr>Arial Rounded MT Bold</vt:lpstr>
      <vt:lpstr>Bahnschrift</vt:lpstr>
      <vt:lpstr>Baskerville Old Face</vt:lpstr>
      <vt:lpstr>Berlin Sans FB Demi</vt:lpstr>
      <vt:lpstr>Calibri</vt:lpstr>
      <vt:lpstr>Castellar</vt:lpstr>
      <vt:lpstr>Comic Sans MS</vt:lpstr>
      <vt:lpstr>Corbel</vt:lpstr>
      <vt:lpstr>Parallax</vt:lpstr>
      <vt:lpstr>PowerPoint Presentation</vt:lpstr>
      <vt:lpstr>MERGE CSV FILES </vt:lpstr>
      <vt:lpstr>CONTENTS!!</vt:lpstr>
      <vt:lpstr>WHAT IS CSV FILES?</vt:lpstr>
      <vt:lpstr>OBJECTIVES</vt:lpstr>
      <vt:lpstr>DIFFERENCE BETWEEN CSV AND EXCEL FILES</vt:lpstr>
      <vt:lpstr>CREATING A CSV FILES</vt:lpstr>
      <vt:lpstr>DISPLAY THE CSV FILES</vt:lpstr>
      <vt:lpstr>MERGING TWO CSV FILES</vt:lpstr>
      <vt:lpstr>MERGING ALL CSV FILES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 Sharavanesh S</dc:creator>
  <cp:lastModifiedBy>Naga Sharavanesh S</cp:lastModifiedBy>
  <cp:revision>3</cp:revision>
  <dcterms:created xsi:type="dcterms:W3CDTF">2022-10-30T06:44:39Z</dcterms:created>
  <dcterms:modified xsi:type="dcterms:W3CDTF">2022-11-14T14:42:29Z</dcterms:modified>
</cp:coreProperties>
</file>