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2/12/2024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 descr="Arte de círculo 3D de neón">
            <a:extLst>
              <a:ext uri="{FF2B5EF4-FFF2-40B4-BE49-F238E27FC236}">
                <a16:creationId xmlns:a16="http://schemas.microsoft.com/office/drawing/2014/main" id="{570B31E8-5ABE-8AA1-3136-4E613DE9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4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BE65EF-3AEC-9184-BF6D-D44D8DD9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>
                <a:latin typeface="Algerian" panose="04020705040A02060702" pitchFamily="82" charset="0"/>
                <a:cs typeface="Aharoni" panose="020F0502020204030204" pitchFamily="2" charset="-79"/>
              </a:rPr>
              <a:t>The future </a:t>
            </a:r>
            <a:r>
              <a:rPr lang="es-MX" dirty="0" err="1">
                <a:latin typeface="Algerian" panose="04020705040A02060702" pitchFamily="82" charset="0"/>
                <a:cs typeface="Aharoni" panose="020F0502020204030204" pitchFamily="2" charset="-79"/>
              </a:rPr>
              <a:t>of</a:t>
            </a:r>
            <a:r>
              <a:rPr lang="es-MX" dirty="0">
                <a:latin typeface="Algerian" panose="04020705040A02060702" pitchFamily="82" charset="0"/>
                <a:cs typeface="Aharoni" panose="020F0502020204030204" pitchFamily="2" charset="-79"/>
              </a:rPr>
              <a:t> </a:t>
            </a:r>
            <a:r>
              <a:rPr lang="es-MX" dirty="0" err="1">
                <a:latin typeface="Algerian" panose="04020705040A02060702" pitchFamily="82" charset="0"/>
                <a:cs typeface="Aharoni" panose="020F0502020204030204" pitchFamily="2" charset="-79"/>
              </a:rPr>
              <a:t>systems</a:t>
            </a:r>
            <a:r>
              <a:rPr lang="es-MX" dirty="0">
                <a:latin typeface="Algerian" panose="04020705040A02060702" pitchFamily="82" charset="0"/>
                <a:cs typeface="Aharoni" panose="020F0502020204030204" pitchFamily="2" charset="-79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E07E3-6D57-424C-BA1F-CBF03221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Lina Patricia Rubio</a:t>
            </a:r>
          </a:p>
          <a:p>
            <a:r>
              <a:rPr lang="es-MX" dirty="0"/>
              <a:t>Shara Duran</a:t>
            </a:r>
          </a:p>
          <a:p>
            <a:r>
              <a:rPr lang="es-MX" dirty="0"/>
              <a:t>Karen Sofia Calderón</a:t>
            </a:r>
          </a:p>
        </p:txBody>
      </p:sp>
    </p:spTree>
    <p:extLst>
      <p:ext uri="{BB962C8B-B14F-4D97-AF65-F5344CB8AC3E}">
        <p14:creationId xmlns:p14="http://schemas.microsoft.com/office/powerpoint/2010/main" val="132357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D90F2-BF39-834B-234E-B966C60A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C76B8908-0FAE-F46A-23D6-9FC092CD7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 descr="Arte de círculo 3D de neón">
            <a:extLst>
              <a:ext uri="{FF2B5EF4-FFF2-40B4-BE49-F238E27FC236}">
                <a16:creationId xmlns:a16="http://schemas.microsoft.com/office/drawing/2014/main" id="{BBAAC1A5-6D53-86EA-C396-72E50BEE5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">
            <a:extLst>
              <a:ext uri="{FF2B5EF4-FFF2-40B4-BE49-F238E27FC236}">
                <a16:creationId xmlns:a16="http://schemas.microsoft.com/office/drawing/2014/main" id="{8F2EF5BF-BA4A-8A82-0EF9-643CAD312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4" name="Cross 12">
            <a:extLst>
              <a:ext uri="{FF2B5EF4-FFF2-40B4-BE49-F238E27FC236}">
                <a16:creationId xmlns:a16="http://schemas.microsoft.com/office/drawing/2014/main" id="{EC618B2A-D768-C8B5-7E81-E23185465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364669B6-1F66-5D42-4255-09F67C69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29EE65-C32F-EA3A-5EAC-DE8B7223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>
                <a:latin typeface="Algerian" panose="04020705040A02060702" pitchFamily="82" charset="0"/>
                <a:cs typeface="Aharoni" panose="020F0502020204030204" pitchFamily="2" charset="-79"/>
              </a:rPr>
              <a:t>Misión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C34E1-7C52-BA47-3E3A-5AAA5070A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Desarrollar aplicativos webs funcionales que sean útiles, que contengan la información clara, necesaria y adecuada para todo tipo de público para que nos </a:t>
            </a:r>
            <a:r>
              <a:rPr lang="es-MX" dirty="0" err="1"/>
              <a:t>pódamos</a:t>
            </a:r>
            <a:r>
              <a:rPr lang="es-MX" dirty="0"/>
              <a:t> expandir a un mercado extenso de aplicativos webs</a:t>
            </a:r>
          </a:p>
        </p:txBody>
      </p:sp>
    </p:spTree>
    <p:extLst>
      <p:ext uri="{BB962C8B-B14F-4D97-AF65-F5344CB8AC3E}">
        <p14:creationId xmlns:p14="http://schemas.microsoft.com/office/powerpoint/2010/main" val="299366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25E1E-8F32-BD3A-B847-6ACB1B74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5B9477C9-4672-7D0D-B6BA-A2D06C315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 descr="Arte de círculo 3D de neón">
            <a:extLst>
              <a:ext uri="{FF2B5EF4-FFF2-40B4-BE49-F238E27FC236}">
                <a16:creationId xmlns:a16="http://schemas.microsoft.com/office/drawing/2014/main" id="{52D64073-DF27-B09F-9EE4-3B957B971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">
            <a:extLst>
              <a:ext uri="{FF2B5EF4-FFF2-40B4-BE49-F238E27FC236}">
                <a16:creationId xmlns:a16="http://schemas.microsoft.com/office/drawing/2014/main" id="{833724C0-2328-0328-63C5-E60140092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4" name="Cross 12">
            <a:extLst>
              <a:ext uri="{FF2B5EF4-FFF2-40B4-BE49-F238E27FC236}">
                <a16:creationId xmlns:a16="http://schemas.microsoft.com/office/drawing/2014/main" id="{B2FD5F6E-74C4-DC35-F755-DA77D4D87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F228CA86-A625-4568-A118-98C36BA8C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B3B28-93F4-1C84-AAAC-65E5E91AA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>
                <a:latin typeface="Algerian" panose="04020705040A02060702" pitchFamily="82" charset="0"/>
                <a:cs typeface="Aharoni" panose="020F0502020204030204" pitchFamily="2" charset="-79"/>
              </a:rPr>
              <a:t>Visión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04453B-8EEC-0E8A-342E-717ACCAE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La empresa “The Future Of Systems” tiene como objetivo en 10 años ser una empresa reconocida nacional e internacionalmente teniendo buenos resultados y reseñas positivas de clientes anteriores, también poder brindar una oportunidad laboral para todo ciudadano</a:t>
            </a:r>
          </a:p>
        </p:txBody>
      </p:sp>
    </p:spTree>
    <p:extLst>
      <p:ext uri="{BB962C8B-B14F-4D97-AF65-F5344CB8AC3E}">
        <p14:creationId xmlns:p14="http://schemas.microsoft.com/office/powerpoint/2010/main" val="2514231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71A33-4D1A-CB4F-1D4F-F01822F3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C3C8D996-44F7-D2A6-1B50-C9BF5C3B8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 descr="Arte de círculo 3D de neón">
            <a:extLst>
              <a:ext uri="{FF2B5EF4-FFF2-40B4-BE49-F238E27FC236}">
                <a16:creationId xmlns:a16="http://schemas.microsoft.com/office/drawing/2014/main" id="{3E901E44-F6ED-F0AB-B707-2217BF6E4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">
            <a:extLst>
              <a:ext uri="{FF2B5EF4-FFF2-40B4-BE49-F238E27FC236}">
                <a16:creationId xmlns:a16="http://schemas.microsoft.com/office/drawing/2014/main" id="{A453E239-BC54-2A47-6FAC-9FF587924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4" name="Cross 12">
            <a:extLst>
              <a:ext uri="{FF2B5EF4-FFF2-40B4-BE49-F238E27FC236}">
                <a16:creationId xmlns:a16="http://schemas.microsoft.com/office/drawing/2014/main" id="{8AF4D047-2692-9777-62A8-63378F65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958F1FDE-1B80-F3D9-7313-AAE0487D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DC139-3B06-831F-D829-11D4777DF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62" y="2414904"/>
            <a:ext cx="6696951" cy="2722164"/>
          </a:xfrm>
        </p:spPr>
        <p:txBody>
          <a:bodyPr>
            <a:normAutofit/>
          </a:bodyPr>
          <a:lstStyle/>
          <a:p>
            <a:r>
              <a:rPr lang="es-MX" sz="13800" dirty="0">
                <a:latin typeface="Algerian" panose="04020705040A02060702" pitchFamily="82" charset="0"/>
                <a:cs typeface="Aharoni" panose="020F0502020204030204" pitchFamily="2" charset="-79"/>
              </a:rPr>
              <a:t>Logo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A44D2D-4A7C-95E9-4C75-69D464DA7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12" t="32765" r="25673" b="20390"/>
          <a:stretch/>
        </p:blipFill>
        <p:spPr>
          <a:xfrm>
            <a:off x="7098194" y="1763485"/>
            <a:ext cx="4779676" cy="47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9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50C68-0311-2E23-2F79-4FC2D92C4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4285C6FB-A617-3CF2-910C-5A9B23075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 descr="Arte de círculo 3D de neón">
            <a:extLst>
              <a:ext uri="{FF2B5EF4-FFF2-40B4-BE49-F238E27FC236}">
                <a16:creationId xmlns:a16="http://schemas.microsoft.com/office/drawing/2014/main" id="{BA2DA702-29E2-91FB-4BBF-83F0B6A0A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">
            <a:extLst>
              <a:ext uri="{FF2B5EF4-FFF2-40B4-BE49-F238E27FC236}">
                <a16:creationId xmlns:a16="http://schemas.microsoft.com/office/drawing/2014/main" id="{9C030C82-C362-4B19-5CAC-155DCAC8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4" name="Cross 12">
            <a:extLst>
              <a:ext uri="{FF2B5EF4-FFF2-40B4-BE49-F238E27FC236}">
                <a16:creationId xmlns:a16="http://schemas.microsoft.com/office/drawing/2014/main" id="{F6A1B8DB-C483-E4CD-6A15-58CBAF6A8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33567626-1827-83B5-80C0-F462A86E9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7495B-1D67-F0E4-2FF1-2AFD5005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>
                <a:latin typeface="Algerian" panose="04020705040A02060702" pitchFamily="82" charset="0"/>
                <a:cs typeface="Aharoni" panose="020F0502020204030204" pitchFamily="2" charset="-79"/>
              </a:rPr>
              <a:t>ESLOGAN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2EC6A-1B08-DD1E-D25F-19588217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s-MX" dirty="0"/>
              <a:t>“El futuro de tu empresa esta en nuestras manos”</a:t>
            </a:r>
          </a:p>
        </p:txBody>
      </p:sp>
    </p:spTree>
    <p:extLst>
      <p:ext uri="{BB962C8B-B14F-4D97-AF65-F5344CB8AC3E}">
        <p14:creationId xmlns:p14="http://schemas.microsoft.com/office/powerpoint/2010/main" val="863364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Algerian</vt:lpstr>
      <vt:lpstr>Arial</vt:lpstr>
      <vt:lpstr>Avenir Next</vt:lpstr>
      <vt:lpstr>Seaford Display</vt:lpstr>
      <vt:lpstr>System Font Regular</vt:lpstr>
      <vt:lpstr>Tenorite</vt:lpstr>
      <vt:lpstr>MadridVTI</vt:lpstr>
      <vt:lpstr>The future of systems </vt:lpstr>
      <vt:lpstr>Misión</vt:lpstr>
      <vt:lpstr>Visión</vt:lpstr>
      <vt:lpstr>Logo</vt:lpstr>
      <vt:lpstr>ESLOGAN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systems </dc:title>
  <dc:creator>Joseph Donovan</dc:creator>
  <cp:lastModifiedBy>Joseph Donovan</cp:lastModifiedBy>
  <cp:revision>1</cp:revision>
  <dcterms:created xsi:type="dcterms:W3CDTF">2024-02-12T13:55:06Z</dcterms:created>
  <dcterms:modified xsi:type="dcterms:W3CDTF">2024-02-12T14:19:00Z</dcterms:modified>
</cp:coreProperties>
</file>