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4" r:id="rId4"/>
    <p:sldId id="269" r:id="rId5"/>
    <p:sldId id="276" r:id="rId6"/>
    <p:sldId id="270" r:id="rId7"/>
    <p:sldId id="271" r:id="rId8"/>
    <p:sldId id="275" r:id="rId9"/>
    <p:sldId id="272" r:id="rId10"/>
    <p:sldId id="262" r:id="rId11"/>
    <p:sldId id="263" r:id="rId12"/>
    <p:sldId id="278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E92AFD0C-0091-4222-A5C4-04AD4BC48C51}">
          <p14:sldIdLst>
            <p14:sldId id="256"/>
            <p14:sldId id="267"/>
            <p14:sldId id="274"/>
            <p14:sldId id="269"/>
            <p14:sldId id="276"/>
            <p14:sldId id="270"/>
            <p14:sldId id="271"/>
            <p14:sldId id="275"/>
            <p14:sldId id="272"/>
            <p14:sldId id="262"/>
            <p14:sldId id="263"/>
            <p14:sldId id="278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8521" y="2703799"/>
            <a:ext cx="10318418" cy="2750176"/>
          </a:xfrm>
        </p:spPr>
        <p:txBody>
          <a:bodyPr/>
          <a:lstStyle/>
          <a:p>
            <a:r>
              <a:rPr lang="sk-SK" dirty="0" err="1" smtClean="0"/>
              <a:t>Keksobox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15044" y="4698825"/>
            <a:ext cx="8045373" cy="742279"/>
          </a:xfrm>
        </p:spPr>
        <p:txBody>
          <a:bodyPr>
            <a:normAutofit/>
          </a:bodyPr>
          <a:lstStyle/>
          <a:p>
            <a:r>
              <a:rPr lang="sk-SK" dirty="0" smtClean="0"/>
              <a:t>Stredoškolská odborná činnosť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10" y="622923"/>
            <a:ext cx="2794462" cy="279446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9979" y="5561214"/>
            <a:ext cx="8204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Sebastián Petrík</a:t>
            </a: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Gymnázium, Komenského 13, Lipany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63" y="1107632"/>
            <a:ext cx="2922544" cy="51956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9" y="1107632"/>
            <a:ext cx="2927567" cy="52045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38" y="1107632"/>
            <a:ext cx="2927567" cy="52045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357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60" y="877885"/>
            <a:ext cx="2938077" cy="522324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94" y="877885"/>
            <a:ext cx="2960123" cy="5262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74" y="877885"/>
            <a:ext cx="2960123" cy="5262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68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3465"/>
          </a:xfrm>
        </p:spPr>
        <p:txBody>
          <a:bodyPr>
            <a:normAutofit/>
          </a:bodyPr>
          <a:lstStyle/>
          <a:p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Význam a využitie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515649"/>
            <a:ext cx="10178322" cy="4363944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Pohodlnosť 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používania a donáška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Logistika</a:t>
            </a:r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Prehľad o sklade a produktoch (firma aj používateľ)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Elektronická správa financií a záznamov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Hlavné využitie: Študentské spoločnosti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Možnosť využitia mimo školy</a:t>
            </a:r>
            <a:endParaRPr lang="sk-S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3465"/>
          </a:xfrm>
        </p:spPr>
        <p:txBody>
          <a:bodyPr>
            <a:normAutofit/>
          </a:bodyPr>
          <a:lstStyle/>
          <a:p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Výsledky a Záver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515649"/>
            <a:ext cx="10178322" cy="4363944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Splnili sm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stanovené ciele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Systém využíva študentská spoločnosť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Aplikácia je aktualizovaná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Intuitívne používateľské rozhranie, nástroje na správu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Možnosť využitia viacerých platforiem a ponuky iným firmám</a:t>
            </a:r>
          </a:p>
          <a:p>
            <a:endParaRPr lang="sk-S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3788" y="323831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Ďakujem za pozornosť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Úvod a Cieľ práce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4117295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Študentská spoločnosť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Mobilný školský bufet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smartfóny</a:t>
            </a:r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Bezhotovostné platby – kredit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Prehľad o objednávkach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Overenie pomocou QR kódu</a:t>
            </a:r>
          </a:p>
        </p:txBody>
      </p:sp>
    </p:spTree>
    <p:extLst>
      <p:ext uri="{BB962C8B-B14F-4D97-AF65-F5344CB8AC3E}">
        <p14:creationId xmlns:p14="http://schemas.microsoft.com/office/powerpoint/2010/main" val="25374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Cieľ a metodika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4117295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Rýchly a zabezpečený server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Zabezpečená databáza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Umiestniť server na VPS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Klientska aplikácia pre Android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Systém otestovať a nasadiť do prevádzky</a:t>
            </a:r>
          </a:p>
          <a:p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Analýza a Nástroje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128451"/>
            <a:ext cx="9227822" cy="4607102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Architektúra klient-server</a:t>
            </a:r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Programovací 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jazyk: </a:t>
            </a:r>
            <a:r>
              <a:rPr lang="sk-SK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sk-SK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(JVM aj Android)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Rôzne 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knižnice: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Javalin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Coroutines</a:t>
            </a:r>
            <a:r>
              <a:rPr lang="sk-S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Picasso</a:t>
            </a:r>
            <a:r>
              <a:rPr lang="sk-S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Jackson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JBcrypt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...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Databáza: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Správa verzie: GIT</a:t>
            </a:r>
            <a:endParaRPr lang="sk-S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Nástroje pre vývoj : </a:t>
            </a:r>
            <a:r>
              <a:rPr lang="sk-S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sk-S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IDEA,  Android </a:t>
            </a:r>
            <a:r>
              <a:rPr lang="sk-S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sk-S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Insomnia</a:t>
            </a:r>
            <a:r>
              <a:rPr lang="sk-S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REST, Robo 3T,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Desktop,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endParaRPr lang="sk-S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29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sk-SK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209675"/>
            <a:ext cx="10178322" cy="483870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Centrum systému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Spracovanie požiadaviek (poskytuje API)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Komunikácia s databázou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Systém používateľov a autentifikácia (roly)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Objektový model na prenos dát</a:t>
            </a:r>
          </a:p>
          <a:p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a Štruktúra systému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4343401" y="1518551"/>
            <a:ext cx="7172324" cy="44631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867494" y="6150908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VPS (</a:t>
            </a:r>
            <a:r>
              <a:rPr lang="sk-SK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9254962" y="501836"/>
            <a:ext cx="199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GIT repozitár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9372594" y="1874517"/>
            <a:ext cx="1762125" cy="2223128"/>
            <a:chOff x="8915399" y="1874517"/>
            <a:chExt cx="1762125" cy="1839855"/>
          </a:xfrm>
        </p:grpSpPr>
        <p:sp>
          <p:nvSpPr>
            <p:cNvPr id="8" name="Vývojový diagram: alternatívny proces 7"/>
            <p:cNvSpPr/>
            <p:nvPr/>
          </p:nvSpPr>
          <p:spPr>
            <a:xfrm>
              <a:off x="8915399" y="1874517"/>
              <a:ext cx="1762125" cy="183985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9153518" y="1912729"/>
              <a:ext cx="1285876" cy="38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Jenkins</a:t>
              </a:r>
              <a:endParaRPr lang="sk-SK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Vývojový diagram: alternatívny proces 9"/>
            <p:cNvSpPr/>
            <p:nvPr/>
          </p:nvSpPr>
          <p:spPr>
            <a:xfrm>
              <a:off x="9191620" y="2734510"/>
              <a:ext cx="1209677" cy="675061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9315443" y="2766894"/>
              <a:ext cx="962025" cy="53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Gradle</a:t>
              </a:r>
              <a:r>
                <a:rPr lang="sk-S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projekt</a:t>
              </a:r>
              <a:endParaRPr lang="sk-SK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Šípka nadol 12"/>
          <p:cNvSpPr/>
          <p:nvPr/>
        </p:nvSpPr>
        <p:spPr>
          <a:xfrm>
            <a:off x="10141736" y="1037470"/>
            <a:ext cx="223832" cy="7400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Vývojový diagram: alternatívny proces 15"/>
          <p:cNvSpPr/>
          <p:nvPr/>
        </p:nvSpPr>
        <p:spPr>
          <a:xfrm>
            <a:off x="7381868" y="1864492"/>
            <a:ext cx="1762125" cy="22231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7724948" y="1951680"/>
            <a:ext cx="12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Priečinok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Vývojový diagram: alternatívny proces 20"/>
          <p:cNvSpPr/>
          <p:nvPr/>
        </p:nvSpPr>
        <p:spPr>
          <a:xfrm>
            <a:off x="7691128" y="2429983"/>
            <a:ext cx="1123808" cy="43513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Vývojový diagram: alternatívny proces 21"/>
          <p:cNvSpPr/>
          <p:nvPr/>
        </p:nvSpPr>
        <p:spPr>
          <a:xfrm>
            <a:off x="7699149" y="3110003"/>
            <a:ext cx="1126333" cy="43513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7833792" y="2468172"/>
            <a:ext cx="9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7966757" y="3136839"/>
            <a:ext cx="9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Šípka doľava 24"/>
          <p:cNvSpPr/>
          <p:nvPr/>
        </p:nvSpPr>
        <p:spPr>
          <a:xfrm>
            <a:off x="8932275" y="3221468"/>
            <a:ext cx="692738" cy="243864"/>
          </a:xfrm>
          <a:prstGeom prst="leftArrow">
            <a:avLst>
              <a:gd name="adj1" fmla="val 50000"/>
              <a:gd name="adj2" fmla="val 46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Vývojový diagram: alternatívny proces 25"/>
          <p:cNvSpPr/>
          <p:nvPr/>
        </p:nvSpPr>
        <p:spPr>
          <a:xfrm>
            <a:off x="4672231" y="1874517"/>
            <a:ext cx="1762125" cy="1854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5052686" y="1920689"/>
            <a:ext cx="9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Šípka doľava 27"/>
          <p:cNvSpPr/>
          <p:nvPr/>
        </p:nvSpPr>
        <p:spPr>
          <a:xfrm>
            <a:off x="6549714" y="2882763"/>
            <a:ext cx="692738" cy="243864"/>
          </a:xfrm>
          <a:prstGeom prst="leftArrow">
            <a:avLst>
              <a:gd name="adj1" fmla="val 50000"/>
              <a:gd name="adj2" fmla="val 46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BlokTextu 28"/>
          <p:cNvSpPr txBox="1"/>
          <p:nvPr/>
        </p:nvSpPr>
        <p:spPr>
          <a:xfrm>
            <a:off x="6336048" y="3036802"/>
            <a:ext cx="119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Vývojový diagram: alternatívny proces 29"/>
          <p:cNvSpPr/>
          <p:nvPr/>
        </p:nvSpPr>
        <p:spPr>
          <a:xfrm>
            <a:off x="4979009" y="2290021"/>
            <a:ext cx="1183868" cy="123698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4967308" y="2575137"/>
            <a:ext cx="121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Keksobox</a:t>
            </a:r>
            <a:endParaRPr lang="sk-S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erver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Vývojový diagram: alternatívny proces 31"/>
          <p:cNvSpPr/>
          <p:nvPr/>
        </p:nvSpPr>
        <p:spPr>
          <a:xfrm>
            <a:off x="4700817" y="4437802"/>
            <a:ext cx="1733540" cy="9247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4918396" y="4606592"/>
            <a:ext cx="12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sk-S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databáza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ojsmerná zvislá šípka 33"/>
          <p:cNvSpPr/>
          <p:nvPr/>
        </p:nvSpPr>
        <p:spPr>
          <a:xfrm>
            <a:off x="5499094" y="3775521"/>
            <a:ext cx="156002" cy="56050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Vývojový diagram: alternatívny proces 34"/>
          <p:cNvSpPr/>
          <p:nvPr/>
        </p:nvSpPr>
        <p:spPr>
          <a:xfrm>
            <a:off x="1819634" y="2134878"/>
            <a:ext cx="1436540" cy="564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Vývojový diagram: alternatívny proces 35"/>
          <p:cNvSpPr/>
          <p:nvPr/>
        </p:nvSpPr>
        <p:spPr>
          <a:xfrm>
            <a:off x="1819634" y="2976056"/>
            <a:ext cx="1429623" cy="5509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1994059" y="3856838"/>
            <a:ext cx="13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Aplikácie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2256047" y="3066866"/>
            <a:ext cx="10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BlokTextu 38"/>
          <p:cNvSpPr txBox="1"/>
          <p:nvPr/>
        </p:nvSpPr>
        <p:spPr>
          <a:xfrm>
            <a:off x="2040304" y="2228061"/>
            <a:ext cx="972161" cy="37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ojsmerná zvislá šípka 39"/>
          <p:cNvSpPr/>
          <p:nvPr/>
        </p:nvSpPr>
        <p:spPr>
          <a:xfrm rot="5400000">
            <a:off x="4027719" y="1659960"/>
            <a:ext cx="257712" cy="162146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ojsmerná zvislá šípka 40"/>
          <p:cNvSpPr/>
          <p:nvPr/>
        </p:nvSpPr>
        <p:spPr>
          <a:xfrm rot="5400000">
            <a:off x="4027719" y="2429822"/>
            <a:ext cx="257712" cy="162146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3393796" y="2559597"/>
            <a:ext cx="110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HTTPS API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4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29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servera</a:t>
            </a:r>
            <a:endParaRPr lang="sk-SK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209675"/>
            <a:ext cx="10178322" cy="483870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Funkcionalita servera pomocou HTTP požiadaviek (TLS šifrovanie)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Systém používateľov (registrácia, prihlasovanie)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Správa položiek a kategórií ponuky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Objednávanie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Záloha databázy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Ukladanie a sťahovanie obrázkov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Správy o chybe</a:t>
            </a:r>
          </a:p>
          <a:p>
            <a:endParaRPr lang="sk-S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29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Aplikácia pre </a:t>
            </a:r>
            <a:r>
              <a:rPr lang="sk-SK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sk-SK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51678" y="1209675"/>
            <a:ext cx="10178322" cy="483870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Aktivity a fragmenty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Zobrazovanie obsahu používateľovi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Spracovanie vstupu používateľa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Využívanie funkcií servera pomocou HTTP API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Overovanie objednávky pomocou QR kódu</a:t>
            </a:r>
          </a:p>
          <a:p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Štruktúra </a:t>
            </a:r>
            <a:r>
              <a:rPr lang="sk-SK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aplikáciE</a:t>
            </a:r>
            <a:endParaRPr lang="sk-SK" sz="3200" dirty="0"/>
          </a:p>
        </p:txBody>
      </p:sp>
      <p:pic>
        <p:nvPicPr>
          <p:cNvPr id="1026" name="Picture 2" descr="ak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1252537"/>
            <a:ext cx="7543452" cy="47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TM10001106[[fn=Štítok]]</Template>
  <TotalTime>483</TotalTime>
  <Words>293</Words>
  <Application>Microsoft Office PowerPoint</Application>
  <PresentationFormat>Širokouhlá</PresentationFormat>
  <Paragraphs>79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Keksobox</vt:lpstr>
      <vt:lpstr>Úvod a Cieľ práce</vt:lpstr>
      <vt:lpstr>Cieľ a metodika</vt:lpstr>
      <vt:lpstr>Analýza a Nástroje</vt:lpstr>
      <vt:lpstr>Server</vt:lpstr>
      <vt:lpstr>Server a Štruktúra systému</vt:lpstr>
      <vt:lpstr>API servera</vt:lpstr>
      <vt:lpstr>Aplikácia pre android</vt:lpstr>
      <vt:lpstr>Štruktúra aplikáciE</vt:lpstr>
      <vt:lpstr>Prezentácia programu PowerPoint</vt:lpstr>
      <vt:lpstr>Prezentácia programu PowerPoint</vt:lpstr>
      <vt:lpstr>Význam a využitie</vt:lpstr>
      <vt:lpstr>Výsledky a Záver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Keksobox</dc:title>
  <dc:creator>Seb Petrik</dc:creator>
  <cp:lastModifiedBy>Seb Petrik</cp:lastModifiedBy>
  <cp:revision>272</cp:revision>
  <dcterms:created xsi:type="dcterms:W3CDTF">2019-02-25T15:23:50Z</dcterms:created>
  <dcterms:modified xsi:type="dcterms:W3CDTF">2019-04-04T19:51:41Z</dcterms:modified>
</cp:coreProperties>
</file>