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7"/>
  </p:notesMasterIdLst>
  <p:handoutMasterIdLst>
    <p:handoutMasterId r:id="rId18"/>
  </p:handoutMasterIdLst>
  <p:sldIdLst>
    <p:sldId id="1859" r:id="rId6"/>
    <p:sldId id="1857" r:id="rId7"/>
    <p:sldId id="1528" r:id="rId8"/>
    <p:sldId id="1860" r:id="rId9"/>
    <p:sldId id="1861" r:id="rId10"/>
    <p:sldId id="1862" r:id="rId11"/>
    <p:sldId id="1863" r:id="rId12"/>
    <p:sldId id="1864" r:id="rId13"/>
    <p:sldId id="1865" r:id="rId14"/>
    <p:sldId id="1866" r:id="rId15"/>
    <p:sldId id="1867" r:id="rId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59"/>
            <p14:sldId id="1857"/>
            <p14:sldId id="1528"/>
            <p14:sldId id="1860"/>
            <p14:sldId id="1861"/>
            <p14:sldId id="1862"/>
            <p14:sldId id="1863"/>
            <p14:sldId id="1864"/>
            <p14:sldId id="1865"/>
            <p14:sldId id="1866"/>
            <p14:sldId id="1867"/>
          </p14:sldIdLst>
        </p14:section>
        <p14:section name="Dark template" id="{888AB95E-1B7E-4E95-8F39-C5D0E8372BC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FE11E8-1997-442F-ABBE-853CE8494C3B}" v="2" dt="2024-05-10T21:58:03.9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8" autoAdjust="0"/>
    <p:restoredTop sz="92133" autoAdjust="0"/>
  </p:normalViewPr>
  <p:slideViewPr>
    <p:cSldViewPr snapToGrid="0">
      <p:cViewPr varScale="1">
        <p:scale>
          <a:sx n="76" d="100"/>
          <a:sy n="76" d="100"/>
        </p:scale>
        <p:origin x="974" y="58"/>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1" Type="http://schemas.openxmlformats.org/officeDocument/2006/relationships/hyperlink" Target="https://learn.microsoft.com/en-us/plans/w255c4z7dm4dgr?learnerGroupId=f7fed3bf-ed02-4a71-8d90-bebbe6da617f&amp;wt.mc_id=nxg_studentamb_exp1_wwl_263805"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learn.microsoft.com/en-us/plans/w255c4z7dm4dgr?learnerGroupId=f7fed3bf-ed02-4a71-8d90-bebbe6da617f&amp;wt.mc_id=nxg_studentamb_exp1_wwl_263805"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AD9AAC-17A9-44E5-ACC6-7E040EBDD975}"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A6639C91-1A1C-4CC5-A607-2A5536E2B2DE}">
      <dgm:prSet/>
      <dgm:spPr/>
      <dgm:t>
        <a:bodyPr/>
        <a:lstStyle/>
        <a:p>
          <a:r>
            <a:rPr lang="en-US" b="0" i="0" baseline="0"/>
            <a:t>ChatGPT &amp; Microsoft Copilot</a:t>
          </a:r>
          <a:endParaRPr lang="en-US"/>
        </a:p>
      </dgm:t>
    </dgm:pt>
    <dgm:pt modelId="{3BB34077-F9E7-4E04-B135-E056B8C08386}" type="parTrans" cxnId="{AFD90F78-D812-4A0E-B940-39755639CA6F}">
      <dgm:prSet/>
      <dgm:spPr/>
      <dgm:t>
        <a:bodyPr/>
        <a:lstStyle/>
        <a:p>
          <a:endParaRPr lang="en-US"/>
        </a:p>
      </dgm:t>
    </dgm:pt>
    <dgm:pt modelId="{41D618F9-1A99-4F8A-8B18-AFA667C46990}" type="sibTrans" cxnId="{AFD90F78-D812-4A0E-B940-39755639CA6F}">
      <dgm:prSet/>
      <dgm:spPr/>
      <dgm:t>
        <a:bodyPr/>
        <a:lstStyle/>
        <a:p>
          <a:endParaRPr lang="en-US"/>
        </a:p>
      </dgm:t>
    </dgm:pt>
    <dgm:pt modelId="{8A7463B0-EBBB-40ED-A539-B52E0736CC1A}">
      <dgm:prSet/>
      <dgm:spPr/>
      <dgm:t>
        <a:bodyPr/>
        <a:lstStyle/>
        <a:p>
          <a:r>
            <a:rPr lang="en-US" b="0" i="0" baseline="0"/>
            <a:t>AI in Healthcare (diagnosis, robotic surgery)</a:t>
          </a:r>
          <a:endParaRPr lang="en-US"/>
        </a:p>
      </dgm:t>
    </dgm:pt>
    <dgm:pt modelId="{7BED2A54-6E73-4C0B-85B8-B3C035986EE4}" type="parTrans" cxnId="{B33582F9-6B36-4E1B-8D19-6EF71771E66B}">
      <dgm:prSet/>
      <dgm:spPr/>
      <dgm:t>
        <a:bodyPr/>
        <a:lstStyle/>
        <a:p>
          <a:endParaRPr lang="en-US"/>
        </a:p>
      </dgm:t>
    </dgm:pt>
    <dgm:pt modelId="{DF2E3791-9480-4DCB-87CA-B1C27E702FCC}" type="sibTrans" cxnId="{B33582F9-6B36-4E1B-8D19-6EF71771E66B}">
      <dgm:prSet/>
      <dgm:spPr/>
      <dgm:t>
        <a:bodyPr/>
        <a:lstStyle/>
        <a:p>
          <a:endParaRPr lang="en-US"/>
        </a:p>
      </dgm:t>
    </dgm:pt>
    <dgm:pt modelId="{F27628E9-B859-4EA3-897E-98906CD42607}">
      <dgm:prSet/>
      <dgm:spPr/>
      <dgm:t>
        <a:bodyPr/>
        <a:lstStyle/>
        <a:p>
          <a:r>
            <a:rPr lang="en-US" b="0" i="0" baseline="0"/>
            <a:t>AI in Finance (fraud detection, stock prediction)</a:t>
          </a:r>
          <a:endParaRPr lang="en-US"/>
        </a:p>
      </dgm:t>
    </dgm:pt>
    <dgm:pt modelId="{A610D71B-9D58-4171-B92F-058A27ECAE35}" type="parTrans" cxnId="{C46151A3-88A2-4ABA-A87B-05706772D89E}">
      <dgm:prSet/>
      <dgm:spPr/>
      <dgm:t>
        <a:bodyPr/>
        <a:lstStyle/>
        <a:p>
          <a:endParaRPr lang="en-US"/>
        </a:p>
      </dgm:t>
    </dgm:pt>
    <dgm:pt modelId="{6D8CD717-D87C-4958-8875-E179054DA2F7}" type="sibTrans" cxnId="{C46151A3-88A2-4ABA-A87B-05706772D89E}">
      <dgm:prSet/>
      <dgm:spPr/>
      <dgm:t>
        <a:bodyPr/>
        <a:lstStyle/>
        <a:p>
          <a:endParaRPr lang="en-US"/>
        </a:p>
      </dgm:t>
    </dgm:pt>
    <dgm:pt modelId="{2478DA49-78D6-415B-95E9-12A18355B7FE}">
      <dgm:prSet/>
      <dgm:spPr/>
      <dgm:t>
        <a:bodyPr/>
        <a:lstStyle/>
        <a:p>
          <a:r>
            <a:rPr lang="en-US" b="0" i="0" baseline="0"/>
            <a:t>AI in Education (personalized learning) </a:t>
          </a:r>
          <a:endParaRPr lang="en-US"/>
        </a:p>
      </dgm:t>
    </dgm:pt>
    <dgm:pt modelId="{29F92A12-C4FB-47EB-9BB5-D9777C1C929A}" type="parTrans" cxnId="{F26744CB-45CB-460B-8210-34A4C29FDCA8}">
      <dgm:prSet/>
      <dgm:spPr/>
      <dgm:t>
        <a:bodyPr/>
        <a:lstStyle/>
        <a:p>
          <a:endParaRPr lang="en-US"/>
        </a:p>
      </dgm:t>
    </dgm:pt>
    <dgm:pt modelId="{D3A5E5BD-20F9-48B2-8C45-5AE438BF94FE}" type="sibTrans" cxnId="{F26744CB-45CB-460B-8210-34A4C29FDCA8}">
      <dgm:prSet/>
      <dgm:spPr/>
      <dgm:t>
        <a:bodyPr/>
        <a:lstStyle/>
        <a:p>
          <a:endParaRPr lang="en-US"/>
        </a:p>
      </dgm:t>
    </dgm:pt>
    <dgm:pt modelId="{3601A65E-007A-4DFB-9854-A3A7FA4648B0}" type="pres">
      <dgm:prSet presAssocID="{F1AD9AAC-17A9-44E5-ACC6-7E040EBDD975}" presName="hierChild1" presStyleCnt="0">
        <dgm:presLayoutVars>
          <dgm:chPref val="1"/>
          <dgm:dir/>
          <dgm:animOne val="branch"/>
          <dgm:animLvl val="lvl"/>
          <dgm:resizeHandles/>
        </dgm:presLayoutVars>
      </dgm:prSet>
      <dgm:spPr/>
    </dgm:pt>
    <dgm:pt modelId="{1DAA182A-E568-4B77-B2B8-2320CAA60473}" type="pres">
      <dgm:prSet presAssocID="{A6639C91-1A1C-4CC5-A607-2A5536E2B2DE}" presName="hierRoot1" presStyleCnt="0"/>
      <dgm:spPr/>
    </dgm:pt>
    <dgm:pt modelId="{4651BD06-6645-4764-918B-1C704AFD915D}" type="pres">
      <dgm:prSet presAssocID="{A6639C91-1A1C-4CC5-A607-2A5536E2B2DE}" presName="composite" presStyleCnt="0"/>
      <dgm:spPr/>
    </dgm:pt>
    <dgm:pt modelId="{3A99F79A-EB06-470F-96AA-3B6C7AF8D5AB}" type="pres">
      <dgm:prSet presAssocID="{A6639C91-1A1C-4CC5-A607-2A5536E2B2DE}" presName="background" presStyleLbl="node0" presStyleIdx="0" presStyleCnt="4"/>
      <dgm:spPr/>
    </dgm:pt>
    <dgm:pt modelId="{F615F4C5-CBBC-49A2-847C-414912FBDD8B}" type="pres">
      <dgm:prSet presAssocID="{A6639C91-1A1C-4CC5-A607-2A5536E2B2DE}" presName="text" presStyleLbl="fgAcc0" presStyleIdx="0" presStyleCnt="4">
        <dgm:presLayoutVars>
          <dgm:chPref val="3"/>
        </dgm:presLayoutVars>
      </dgm:prSet>
      <dgm:spPr/>
    </dgm:pt>
    <dgm:pt modelId="{B377714E-D8F1-4D87-905C-06F1F93BAFA8}" type="pres">
      <dgm:prSet presAssocID="{A6639C91-1A1C-4CC5-A607-2A5536E2B2DE}" presName="hierChild2" presStyleCnt="0"/>
      <dgm:spPr/>
    </dgm:pt>
    <dgm:pt modelId="{0C653F1A-4CD8-4854-9A2D-796EC83713E4}" type="pres">
      <dgm:prSet presAssocID="{8A7463B0-EBBB-40ED-A539-B52E0736CC1A}" presName="hierRoot1" presStyleCnt="0"/>
      <dgm:spPr/>
    </dgm:pt>
    <dgm:pt modelId="{8864AAE4-B02B-4827-A8A9-2E4D3F4F3C5F}" type="pres">
      <dgm:prSet presAssocID="{8A7463B0-EBBB-40ED-A539-B52E0736CC1A}" presName="composite" presStyleCnt="0"/>
      <dgm:spPr/>
    </dgm:pt>
    <dgm:pt modelId="{F2719B97-0124-4AF9-97BA-B1706FB0CCBA}" type="pres">
      <dgm:prSet presAssocID="{8A7463B0-EBBB-40ED-A539-B52E0736CC1A}" presName="background" presStyleLbl="node0" presStyleIdx="1" presStyleCnt="4"/>
      <dgm:spPr/>
    </dgm:pt>
    <dgm:pt modelId="{DAF81AAE-431E-4909-B4CA-A0D81D08AEAD}" type="pres">
      <dgm:prSet presAssocID="{8A7463B0-EBBB-40ED-A539-B52E0736CC1A}" presName="text" presStyleLbl="fgAcc0" presStyleIdx="1" presStyleCnt="4">
        <dgm:presLayoutVars>
          <dgm:chPref val="3"/>
        </dgm:presLayoutVars>
      </dgm:prSet>
      <dgm:spPr/>
    </dgm:pt>
    <dgm:pt modelId="{A82B72C4-FDC0-4D85-B8CC-D0CDE865C6C2}" type="pres">
      <dgm:prSet presAssocID="{8A7463B0-EBBB-40ED-A539-B52E0736CC1A}" presName="hierChild2" presStyleCnt="0"/>
      <dgm:spPr/>
    </dgm:pt>
    <dgm:pt modelId="{25F65EA8-3BCD-412D-9786-76EE8D5CE896}" type="pres">
      <dgm:prSet presAssocID="{F27628E9-B859-4EA3-897E-98906CD42607}" presName="hierRoot1" presStyleCnt="0"/>
      <dgm:spPr/>
    </dgm:pt>
    <dgm:pt modelId="{BCC2D9FD-BFA5-49CA-B50F-7C6EFE0435A1}" type="pres">
      <dgm:prSet presAssocID="{F27628E9-B859-4EA3-897E-98906CD42607}" presName="composite" presStyleCnt="0"/>
      <dgm:spPr/>
    </dgm:pt>
    <dgm:pt modelId="{06C90D12-638F-4AFC-9AC1-47B0EAAA5E34}" type="pres">
      <dgm:prSet presAssocID="{F27628E9-B859-4EA3-897E-98906CD42607}" presName="background" presStyleLbl="node0" presStyleIdx="2" presStyleCnt="4"/>
      <dgm:spPr/>
    </dgm:pt>
    <dgm:pt modelId="{302BC36A-AA25-499A-A3FB-F5B01872D2F2}" type="pres">
      <dgm:prSet presAssocID="{F27628E9-B859-4EA3-897E-98906CD42607}" presName="text" presStyleLbl="fgAcc0" presStyleIdx="2" presStyleCnt="4">
        <dgm:presLayoutVars>
          <dgm:chPref val="3"/>
        </dgm:presLayoutVars>
      </dgm:prSet>
      <dgm:spPr/>
    </dgm:pt>
    <dgm:pt modelId="{B8B4394B-AC1C-4F78-A6DB-A9A1AA21E037}" type="pres">
      <dgm:prSet presAssocID="{F27628E9-B859-4EA3-897E-98906CD42607}" presName="hierChild2" presStyleCnt="0"/>
      <dgm:spPr/>
    </dgm:pt>
    <dgm:pt modelId="{6DA2931F-49CA-448E-8745-FB5D34D5FA54}" type="pres">
      <dgm:prSet presAssocID="{2478DA49-78D6-415B-95E9-12A18355B7FE}" presName="hierRoot1" presStyleCnt="0"/>
      <dgm:spPr/>
    </dgm:pt>
    <dgm:pt modelId="{DF3AD0FB-644D-4E13-BD08-BBDC70CAAA65}" type="pres">
      <dgm:prSet presAssocID="{2478DA49-78D6-415B-95E9-12A18355B7FE}" presName="composite" presStyleCnt="0"/>
      <dgm:spPr/>
    </dgm:pt>
    <dgm:pt modelId="{8BBC192F-C6F3-4FFA-8468-0741CDC9253B}" type="pres">
      <dgm:prSet presAssocID="{2478DA49-78D6-415B-95E9-12A18355B7FE}" presName="background" presStyleLbl="node0" presStyleIdx="3" presStyleCnt="4"/>
      <dgm:spPr/>
    </dgm:pt>
    <dgm:pt modelId="{6B796BE8-DCBF-4A49-B3DE-FFB9B2F90110}" type="pres">
      <dgm:prSet presAssocID="{2478DA49-78D6-415B-95E9-12A18355B7FE}" presName="text" presStyleLbl="fgAcc0" presStyleIdx="3" presStyleCnt="4">
        <dgm:presLayoutVars>
          <dgm:chPref val="3"/>
        </dgm:presLayoutVars>
      </dgm:prSet>
      <dgm:spPr/>
    </dgm:pt>
    <dgm:pt modelId="{C6FEE070-5E23-4042-9B09-4121CAEEF02A}" type="pres">
      <dgm:prSet presAssocID="{2478DA49-78D6-415B-95E9-12A18355B7FE}" presName="hierChild2" presStyleCnt="0"/>
      <dgm:spPr/>
    </dgm:pt>
  </dgm:ptLst>
  <dgm:cxnLst>
    <dgm:cxn modelId="{76E60550-982E-478A-BE23-58179408BC38}" type="presOf" srcId="{A6639C91-1A1C-4CC5-A607-2A5536E2B2DE}" destId="{F615F4C5-CBBC-49A2-847C-414912FBDD8B}" srcOrd="0" destOrd="0" presId="urn:microsoft.com/office/officeart/2005/8/layout/hierarchy1"/>
    <dgm:cxn modelId="{B3E34C56-2105-4F78-8A49-4E270D43704D}" type="presOf" srcId="{2478DA49-78D6-415B-95E9-12A18355B7FE}" destId="{6B796BE8-DCBF-4A49-B3DE-FFB9B2F90110}" srcOrd="0" destOrd="0" presId="urn:microsoft.com/office/officeart/2005/8/layout/hierarchy1"/>
    <dgm:cxn modelId="{8ECB9B56-9377-4B0C-A0C5-55B3E5551001}" type="presOf" srcId="{F27628E9-B859-4EA3-897E-98906CD42607}" destId="{302BC36A-AA25-499A-A3FB-F5B01872D2F2}" srcOrd="0" destOrd="0" presId="urn:microsoft.com/office/officeart/2005/8/layout/hierarchy1"/>
    <dgm:cxn modelId="{AFD90F78-D812-4A0E-B940-39755639CA6F}" srcId="{F1AD9AAC-17A9-44E5-ACC6-7E040EBDD975}" destId="{A6639C91-1A1C-4CC5-A607-2A5536E2B2DE}" srcOrd="0" destOrd="0" parTransId="{3BB34077-F9E7-4E04-B135-E056B8C08386}" sibTransId="{41D618F9-1A99-4F8A-8B18-AFA667C46990}"/>
    <dgm:cxn modelId="{A525C686-92DD-4070-8EC1-674B3A53A24C}" type="presOf" srcId="{F1AD9AAC-17A9-44E5-ACC6-7E040EBDD975}" destId="{3601A65E-007A-4DFB-9854-A3A7FA4648B0}" srcOrd="0" destOrd="0" presId="urn:microsoft.com/office/officeart/2005/8/layout/hierarchy1"/>
    <dgm:cxn modelId="{BC674E8A-0C3F-44CD-818C-C73F070A6804}" type="presOf" srcId="{8A7463B0-EBBB-40ED-A539-B52E0736CC1A}" destId="{DAF81AAE-431E-4909-B4CA-A0D81D08AEAD}" srcOrd="0" destOrd="0" presId="urn:microsoft.com/office/officeart/2005/8/layout/hierarchy1"/>
    <dgm:cxn modelId="{C46151A3-88A2-4ABA-A87B-05706772D89E}" srcId="{F1AD9AAC-17A9-44E5-ACC6-7E040EBDD975}" destId="{F27628E9-B859-4EA3-897E-98906CD42607}" srcOrd="2" destOrd="0" parTransId="{A610D71B-9D58-4171-B92F-058A27ECAE35}" sibTransId="{6D8CD717-D87C-4958-8875-E179054DA2F7}"/>
    <dgm:cxn modelId="{F26744CB-45CB-460B-8210-34A4C29FDCA8}" srcId="{F1AD9AAC-17A9-44E5-ACC6-7E040EBDD975}" destId="{2478DA49-78D6-415B-95E9-12A18355B7FE}" srcOrd="3" destOrd="0" parTransId="{29F92A12-C4FB-47EB-9BB5-D9777C1C929A}" sibTransId="{D3A5E5BD-20F9-48B2-8C45-5AE438BF94FE}"/>
    <dgm:cxn modelId="{B33582F9-6B36-4E1B-8D19-6EF71771E66B}" srcId="{F1AD9AAC-17A9-44E5-ACC6-7E040EBDD975}" destId="{8A7463B0-EBBB-40ED-A539-B52E0736CC1A}" srcOrd="1" destOrd="0" parTransId="{7BED2A54-6E73-4C0B-85B8-B3C035986EE4}" sibTransId="{DF2E3791-9480-4DCB-87CA-B1C27E702FCC}"/>
    <dgm:cxn modelId="{C52DAEA0-A54D-4E65-9EE5-A26821CB6CEE}" type="presParOf" srcId="{3601A65E-007A-4DFB-9854-A3A7FA4648B0}" destId="{1DAA182A-E568-4B77-B2B8-2320CAA60473}" srcOrd="0" destOrd="0" presId="urn:microsoft.com/office/officeart/2005/8/layout/hierarchy1"/>
    <dgm:cxn modelId="{EAB654E6-D98A-40EF-9B80-073388B1369E}" type="presParOf" srcId="{1DAA182A-E568-4B77-B2B8-2320CAA60473}" destId="{4651BD06-6645-4764-918B-1C704AFD915D}" srcOrd="0" destOrd="0" presId="urn:microsoft.com/office/officeart/2005/8/layout/hierarchy1"/>
    <dgm:cxn modelId="{E9091432-222F-4E6F-9672-2DCF9775118D}" type="presParOf" srcId="{4651BD06-6645-4764-918B-1C704AFD915D}" destId="{3A99F79A-EB06-470F-96AA-3B6C7AF8D5AB}" srcOrd="0" destOrd="0" presId="urn:microsoft.com/office/officeart/2005/8/layout/hierarchy1"/>
    <dgm:cxn modelId="{3F3DB431-B31E-4EB2-AC42-08A6AE6FA788}" type="presParOf" srcId="{4651BD06-6645-4764-918B-1C704AFD915D}" destId="{F615F4C5-CBBC-49A2-847C-414912FBDD8B}" srcOrd="1" destOrd="0" presId="urn:microsoft.com/office/officeart/2005/8/layout/hierarchy1"/>
    <dgm:cxn modelId="{165A0AC4-DEA5-4F9E-9F5B-82D934CA21DF}" type="presParOf" srcId="{1DAA182A-E568-4B77-B2B8-2320CAA60473}" destId="{B377714E-D8F1-4D87-905C-06F1F93BAFA8}" srcOrd="1" destOrd="0" presId="urn:microsoft.com/office/officeart/2005/8/layout/hierarchy1"/>
    <dgm:cxn modelId="{6A182E79-0003-4DE2-A603-41714375B813}" type="presParOf" srcId="{3601A65E-007A-4DFB-9854-A3A7FA4648B0}" destId="{0C653F1A-4CD8-4854-9A2D-796EC83713E4}" srcOrd="1" destOrd="0" presId="urn:microsoft.com/office/officeart/2005/8/layout/hierarchy1"/>
    <dgm:cxn modelId="{0A89F4C2-7366-4E3E-AFF4-0A7709EC8897}" type="presParOf" srcId="{0C653F1A-4CD8-4854-9A2D-796EC83713E4}" destId="{8864AAE4-B02B-4827-A8A9-2E4D3F4F3C5F}" srcOrd="0" destOrd="0" presId="urn:microsoft.com/office/officeart/2005/8/layout/hierarchy1"/>
    <dgm:cxn modelId="{7C6EFF16-801D-4F65-AE8A-7CEC9F826D73}" type="presParOf" srcId="{8864AAE4-B02B-4827-A8A9-2E4D3F4F3C5F}" destId="{F2719B97-0124-4AF9-97BA-B1706FB0CCBA}" srcOrd="0" destOrd="0" presId="urn:microsoft.com/office/officeart/2005/8/layout/hierarchy1"/>
    <dgm:cxn modelId="{890DB35F-790B-4F5A-85C1-FC1BD0AD3C4C}" type="presParOf" srcId="{8864AAE4-B02B-4827-A8A9-2E4D3F4F3C5F}" destId="{DAF81AAE-431E-4909-B4CA-A0D81D08AEAD}" srcOrd="1" destOrd="0" presId="urn:microsoft.com/office/officeart/2005/8/layout/hierarchy1"/>
    <dgm:cxn modelId="{43CDA8C9-5121-490F-8DF1-4B878243AA74}" type="presParOf" srcId="{0C653F1A-4CD8-4854-9A2D-796EC83713E4}" destId="{A82B72C4-FDC0-4D85-B8CC-D0CDE865C6C2}" srcOrd="1" destOrd="0" presId="urn:microsoft.com/office/officeart/2005/8/layout/hierarchy1"/>
    <dgm:cxn modelId="{725C6797-25EB-4D91-835F-A8B21EB48967}" type="presParOf" srcId="{3601A65E-007A-4DFB-9854-A3A7FA4648B0}" destId="{25F65EA8-3BCD-412D-9786-76EE8D5CE896}" srcOrd="2" destOrd="0" presId="urn:microsoft.com/office/officeart/2005/8/layout/hierarchy1"/>
    <dgm:cxn modelId="{049682C0-AB8E-4148-B64E-E3E5A32C8BDD}" type="presParOf" srcId="{25F65EA8-3BCD-412D-9786-76EE8D5CE896}" destId="{BCC2D9FD-BFA5-49CA-B50F-7C6EFE0435A1}" srcOrd="0" destOrd="0" presId="urn:microsoft.com/office/officeart/2005/8/layout/hierarchy1"/>
    <dgm:cxn modelId="{BD97BAAF-5995-4510-9E19-2B75E17087D7}" type="presParOf" srcId="{BCC2D9FD-BFA5-49CA-B50F-7C6EFE0435A1}" destId="{06C90D12-638F-4AFC-9AC1-47B0EAAA5E34}" srcOrd="0" destOrd="0" presId="urn:microsoft.com/office/officeart/2005/8/layout/hierarchy1"/>
    <dgm:cxn modelId="{52277126-1288-4A96-BEFD-30EFD635EDFE}" type="presParOf" srcId="{BCC2D9FD-BFA5-49CA-B50F-7C6EFE0435A1}" destId="{302BC36A-AA25-499A-A3FB-F5B01872D2F2}" srcOrd="1" destOrd="0" presId="urn:microsoft.com/office/officeart/2005/8/layout/hierarchy1"/>
    <dgm:cxn modelId="{D5E1A304-4271-4A31-9A01-B86F25493C90}" type="presParOf" srcId="{25F65EA8-3BCD-412D-9786-76EE8D5CE896}" destId="{B8B4394B-AC1C-4F78-A6DB-A9A1AA21E037}" srcOrd="1" destOrd="0" presId="urn:microsoft.com/office/officeart/2005/8/layout/hierarchy1"/>
    <dgm:cxn modelId="{D5D300BB-8DD7-4F9C-A41A-C8DFEB9342D7}" type="presParOf" srcId="{3601A65E-007A-4DFB-9854-A3A7FA4648B0}" destId="{6DA2931F-49CA-448E-8745-FB5D34D5FA54}" srcOrd="3" destOrd="0" presId="urn:microsoft.com/office/officeart/2005/8/layout/hierarchy1"/>
    <dgm:cxn modelId="{86660767-E610-41B7-850B-CF00CFEDC3CD}" type="presParOf" srcId="{6DA2931F-49CA-448E-8745-FB5D34D5FA54}" destId="{DF3AD0FB-644D-4E13-BD08-BBDC70CAAA65}" srcOrd="0" destOrd="0" presId="urn:microsoft.com/office/officeart/2005/8/layout/hierarchy1"/>
    <dgm:cxn modelId="{2F23D7FE-E24F-4732-9B04-61616C9A2A0D}" type="presParOf" srcId="{DF3AD0FB-644D-4E13-BD08-BBDC70CAAA65}" destId="{8BBC192F-C6F3-4FFA-8468-0741CDC9253B}" srcOrd="0" destOrd="0" presId="urn:microsoft.com/office/officeart/2005/8/layout/hierarchy1"/>
    <dgm:cxn modelId="{7B7E3043-B60C-473D-9904-E916385F772C}" type="presParOf" srcId="{DF3AD0FB-644D-4E13-BD08-BBDC70CAAA65}" destId="{6B796BE8-DCBF-4A49-B3DE-FFB9B2F90110}" srcOrd="1" destOrd="0" presId="urn:microsoft.com/office/officeart/2005/8/layout/hierarchy1"/>
    <dgm:cxn modelId="{3A176B02-5D83-431B-8615-828D6DCFA9E7}" type="presParOf" srcId="{6DA2931F-49CA-448E-8745-FB5D34D5FA54}" destId="{C6FEE070-5E23-4042-9B09-4121CAEEF02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90E238-1630-4639-AE15-9827CECE3740}" type="doc">
      <dgm:prSet loTypeId="urn:microsoft.com/office/officeart/2016/7/layout/BasicLinearProcessNumbered" loCatId="process" qsTypeId="urn:microsoft.com/office/officeart/2005/8/quickstyle/simple2" qsCatId="simple" csTypeId="urn:microsoft.com/office/officeart/2005/8/colors/accent2_2" csCatId="accent2"/>
      <dgm:spPr/>
      <dgm:t>
        <a:bodyPr/>
        <a:lstStyle/>
        <a:p>
          <a:endParaRPr lang="en-US"/>
        </a:p>
      </dgm:t>
    </dgm:pt>
    <dgm:pt modelId="{60131318-0479-430E-80DD-0F19828B9C24}">
      <dgm:prSet/>
      <dgm:spPr/>
      <dgm:t>
        <a:bodyPr/>
        <a:lstStyle/>
        <a:p>
          <a:r>
            <a:rPr lang="en-US" b="1" baseline="0"/>
            <a:t>Step 1:</a:t>
          </a:r>
          <a:r>
            <a:rPr lang="en-US" baseline="0"/>
            <a:t> Click the invite link → </a:t>
          </a:r>
          <a:r>
            <a:rPr lang="en-US" b="1" baseline="0">
              <a:hlinkClick xmlns:r="http://schemas.openxmlformats.org/officeDocument/2006/relationships" r:id="rId1"/>
            </a:rPr>
            <a:t>Explore AI Learn Path</a:t>
          </a:r>
          <a:endParaRPr lang="en-US"/>
        </a:p>
      </dgm:t>
    </dgm:pt>
    <dgm:pt modelId="{FFBCA37A-C706-4E05-AFF2-C9346FAA965E}" type="parTrans" cxnId="{C3AEB463-F07A-4804-B82D-3A1B5DABCB8A}">
      <dgm:prSet/>
      <dgm:spPr/>
      <dgm:t>
        <a:bodyPr/>
        <a:lstStyle/>
        <a:p>
          <a:endParaRPr lang="en-US"/>
        </a:p>
      </dgm:t>
    </dgm:pt>
    <dgm:pt modelId="{4C02D5BE-F1F0-4210-B915-2CD2A9BB3370}" type="sibTrans" cxnId="{C3AEB463-F07A-4804-B82D-3A1B5DABCB8A}">
      <dgm:prSet phldrT="1" phldr="0"/>
      <dgm:spPr/>
      <dgm:t>
        <a:bodyPr/>
        <a:lstStyle/>
        <a:p>
          <a:r>
            <a:rPr lang="en-US"/>
            <a:t>1</a:t>
          </a:r>
        </a:p>
      </dgm:t>
    </dgm:pt>
    <dgm:pt modelId="{22FE6EDE-7B93-419E-98DA-206C0A62417E}">
      <dgm:prSet/>
      <dgm:spPr/>
      <dgm:t>
        <a:bodyPr/>
        <a:lstStyle/>
        <a:p>
          <a:r>
            <a:rPr lang="en-US" b="1" baseline="0"/>
            <a:t>Step 2:</a:t>
          </a:r>
          <a:r>
            <a:rPr lang="en-US" baseline="0"/>
            <a:t> Sign in with Microsoft account.</a:t>
          </a:r>
          <a:endParaRPr lang="en-US"/>
        </a:p>
      </dgm:t>
    </dgm:pt>
    <dgm:pt modelId="{B26FAC09-1006-4D16-8449-4A958C7BC2E3}" type="parTrans" cxnId="{CA7A56F9-039D-4BBB-B912-8355F8B7EF45}">
      <dgm:prSet/>
      <dgm:spPr/>
      <dgm:t>
        <a:bodyPr/>
        <a:lstStyle/>
        <a:p>
          <a:endParaRPr lang="en-US"/>
        </a:p>
      </dgm:t>
    </dgm:pt>
    <dgm:pt modelId="{B8A89C60-3530-47F4-AE34-9F4611146B19}" type="sibTrans" cxnId="{CA7A56F9-039D-4BBB-B912-8355F8B7EF45}">
      <dgm:prSet phldrT="2" phldr="0"/>
      <dgm:spPr/>
      <dgm:t>
        <a:bodyPr/>
        <a:lstStyle/>
        <a:p>
          <a:r>
            <a:rPr lang="en-US"/>
            <a:t>2</a:t>
          </a:r>
        </a:p>
      </dgm:t>
    </dgm:pt>
    <dgm:pt modelId="{FA434ABD-82DF-4ABD-87AB-CF157448D764}">
      <dgm:prSet/>
      <dgm:spPr/>
      <dgm:t>
        <a:bodyPr/>
        <a:lstStyle/>
        <a:p>
          <a:r>
            <a:rPr lang="en-US" b="1" baseline="0"/>
            <a:t>Step 3:</a:t>
          </a:r>
          <a:r>
            <a:rPr lang="en-US" baseline="0"/>
            <a:t> Start learning and complete modules.</a:t>
          </a:r>
          <a:br>
            <a:rPr lang="en-US" baseline="0"/>
          </a:br>
          <a:r>
            <a:rPr lang="en-US" b="1" baseline="0"/>
            <a:t>Step 4:</a:t>
          </a:r>
          <a:r>
            <a:rPr lang="en-US" baseline="0"/>
            <a:t> Earn your badge and showcase on LinkedIn!</a:t>
          </a:r>
          <a:endParaRPr lang="en-US"/>
        </a:p>
      </dgm:t>
    </dgm:pt>
    <dgm:pt modelId="{8FD5F955-12F1-44F5-BA4D-9DD8928DC1AB}" type="parTrans" cxnId="{848F84D5-4E4C-43DC-BE28-79E26FD0994A}">
      <dgm:prSet/>
      <dgm:spPr/>
      <dgm:t>
        <a:bodyPr/>
        <a:lstStyle/>
        <a:p>
          <a:endParaRPr lang="en-US"/>
        </a:p>
      </dgm:t>
    </dgm:pt>
    <dgm:pt modelId="{7992269C-1848-4D54-A8DD-A2EE08FB3F61}" type="sibTrans" cxnId="{848F84D5-4E4C-43DC-BE28-79E26FD0994A}">
      <dgm:prSet phldrT="3" phldr="0"/>
      <dgm:spPr/>
      <dgm:t>
        <a:bodyPr/>
        <a:lstStyle/>
        <a:p>
          <a:r>
            <a:rPr lang="en-US"/>
            <a:t>3</a:t>
          </a:r>
        </a:p>
      </dgm:t>
    </dgm:pt>
    <dgm:pt modelId="{F20EFE66-CA53-4FC3-8475-95D3D3495CD8}" type="pres">
      <dgm:prSet presAssocID="{7690E238-1630-4639-AE15-9827CECE3740}" presName="Name0" presStyleCnt="0">
        <dgm:presLayoutVars>
          <dgm:animLvl val="lvl"/>
          <dgm:resizeHandles val="exact"/>
        </dgm:presLayoutVars>
      </dgm:prSet>
      <dgm:spPr/>
    </dgm:pt>
    <dgm:pt modelId="{46D10B3C-FF79-4143-8353-C4AC5B911B7D}" type="pres">
      <dgm:prSet presAssocID="{60131318-0479-430E-80DD-0F19828B9C24}" presName="compositeNode" presStyleCnt="0">
        <dgm:presLayoutVars>
          <dgm:bulletEnabled val="1"/>
        </dgm:presLayoutVars>
      </dgm:prSet>
      <dgm:spPr/>
    </dgm:pt>
    <dgm:pt modelId="{C2AD68B3-0F3B-416B-963F-98CBBCF21E6E}" type="pres">
      <dgm:prSet presAssocID="{60131318-0479-430E-80DD-0F19828B9C24}" presName="bgRect" presStyleLbl="bgAccFollowNode1" presStyleIdx="0" presStyleCnt="3"/>
      <dgm:spPr/>
    </dgm:pt>
    <dgm:pt modelId="{4D046E67-6CBC-40D5-8508-9907D925B050}" type="pres">
      <dgm:prSet presAssocID="{4C02D5BE-F1F0-4210-B915-2CD2A9BB3370}" presName="sibTransNodeCircle" presStyleLbl="alignNode1" presStyleIdx="0" presStyleCnt="6">
        <dgm:presLayoutVars>
          <dgm:chMax val="0"/>
          <dgm:bulletEnabled/>
        </dgm:presLayoutVars>
      </dgm:prSet>
      <dgm:spPr/>
    </dgm:pt>
    <dgm:pt modelId="{0FF54538-E6AD-4E58-B455-D49396359A4D}" type="pres">
      <dgm:prSet presAssocID="{60131318-0479-430E-80DD-0F19828B9C24}" presName="bottomLine" presStyleLbl="alignNode1" presStyleIdx="1" presStyleCnt="6">
        <dgm:presLayoutVars/>
      </dgm:prSet>
      <dgm:spPr/>
    </dgm:pt>
    <dgm:pt modelId="{7370B876-DBB8-48BC-A2A6-940B22BE33BB}" type="pres">
      <dgm:prSet presAssocID="{60131318-0479-430E-80DD-0F19828B9C24}" presName="nodeText" presStyleLbl="bgAccFollowNode1" presStyleIdx="0" presStyleCnt="3">
        <dgm:presLayoutVars>
          <dgm:bulletEnabled val="1"/>
        </dgm:presLayoutVars>
      </dgm:prSet>
      <dgm:spPr/>
    </dgm:pt>
    <dgm:pt modelId="{721DA6D1-E8A4-4DC8-BCA1-4BF210F15574}" type="pres">
      <dgm:prSet presAssocID="{4C02D5BE-F1F0-4210-B915-2CD2A9BB3370}" presName="sibTrans" presStyleCnt="0"/>
      <dgm:spPr/>
    </dgm:pt>
    <dgm:pt modelId="{9F30B6EF-D53F-4725-9A97-D1461995BE97}" type="pres">
      <dgm:prSet presAssocID="{22FE6EDE-7B93-419E-98DA-206C0A62417E}" presName="compositeNode" presStyleCnt="0">
        <dgm:presLayoutVars>
          <dgm:bulletEnabled val="1"/>
        </dgm:presLayoutVars>
      </dgm:prSet>
      <dgm:spPr/>
    </dgm:pt>
    <dgm:pt modelId="{13623678-38F0-4E0A-A497-7BC26002B986}" type="pres">
      <dgm:prSet presAssocID="{22FE6EDE-7B93-419E-98DA-206C0A62417E}" presName="bgRect" presStyleLbl="bgAccFollowNode1" presStyleIdx="1" presStyleCnt="3"/>
      <dgm:spPr/>
    </dgm:pt>
    <dgm:pt modelId="{D2A8BDC5-8C66-45A0-8188-645ABE542068}" type="pres">
      <dgm:prSet presAssocID="{B8A89C60-3530-47F4-AE34-9F4611146B19}" presName="sibTransNodeCircle" presStyleLbl="alignNode1" presStyleIdx="2" presStyleCnt="6">
        <dgm:presLayoutVars>
          <dgm:chMax val="0"/>
          <dgm:bulletEnabled/>
        </dgm:presLayoutVars>
      </dgm:prSet>
      <dgm:spPr/>
    </dgm:pt>
    <dgm:pt modelId="{F9D760C0-5665-497C-A81F-D83E968BB163}" type="pres">
      <dgm:prSet presAssocID="{22FE6EDE-7B93-419E-98DA-206C0A62417E}" presName="bottomLine" presStyleLbl="alignNode1" presStyleIdx="3" presStyleCnt="6">
        <dgm:presLayoutVars/>
      </dgm:prSet>
      <dgm:spPr/>
    </dgm:pt>
    <dgm:pt modelId="{4DFF20C8-D0F7-4398-A995-57DAD7493596}" type="pres">
      <dgm:prSet presAssocID="{22FE6EDE-7B93-419E-98DA-206C0A62417E}" presName="nodeText" presStyleLbl="bgAccFollowNode1" presStyleIdx="1" presStyleCnt="3">
        <dgm:presLayoutVars>
          <dgm:bulletEnabled val="1"/>
        </dgm:presLayoutVars>
      </dgm:prSet>
      <dgm:spPr/>
    </dgm:pt>
    <dgm:pt modelId="{B52A60B2-3EB3-427C-83ED-E65B32FD62EC}" type="pres">
      <dgm:prSet presAssocID="{B8A89C60-3530-47F4-AE34-9F4611146B19}" presName="sibTrans" presStyleCnt="0"/>
      <dgm:spPr/>
    </dgm:pt>
    <dgm:pt modelId="{2A7749A2-8D74-4D9B-BF8D-CEEE33AC0C99}" type="pres">
      <dgm:prSet presAssocID="{FA434ABD-82DF-4ABD-87AB-CF157448D764}" presName="compositeNode" presStyleCnt="0">
        <dgm:presLayoutVars>
          <dgm:bulletEnabled val="1"/>
        </dgm:presLayoutVars>
      </dgm:prSet>
      <dgm:spPr/>
    </dgm:pt>
    <dgm:pt modelId="{05F31146-91FF-4737-9AED-98007FBBA754}" type="pres">
      <dgm:prSet presAssocID="{FA434ABD-82DF-4ABD-87AB-CF157448D764}" presName="bgRect" presStyleLbl="bgAccFollowNode1" presStyleIdx="2" presStyleCnt="3"/>
      <dgm:spPr/>
    </dgm:pt>
    <dgm:pt modelId="{6E2E5C97-3BD4-4DF8-8320-8F81CD2CB92D}" type="pres">
      <dgm:prSet presAssocID="{7992269C-1848-4D54-A8DD-A2EE08FB3F61}" presName="sibTransNodeCircle" presStyleLbl="alignNode1" presStyleIdx="4" presStyleCnt="6">
        <dgm:presLayoutVars>
          <dgm:chMax val="0"/>
          <dgm:bulletEnabled/>
        </dgm:presLayoutVars>
      </dgm:prSet>
      <dgm:spPr/>
    </dgm:pt>
    <dgm:pt modelId="{594131D4-624E-499F-8CE1-06580BF3C175}" type="pres">
      <dgm:prSet presAssocID="{FA434ABD-82DF-4ABD-87AB-CF157448D764}" presName="bottomLine" presStyleLbl="alignNode1" presStyleIdx="5" presStyleCnt="6">
        <dgm:presLayoutVars/>
      </dgm:prSet>
      <dgm:spPr/>
    </dgm:pt>
    <dgm:pt modelId="{10C27E08-CF6E-41F6-B670-499C51F1AB86}" type="pres">
      <dgm:prSet presAssocID="{FA434ABD-82DF-4ABD-87AB-CF157448D764}" presName="nodeText" presStyleLbl="bgAccFollowNode1" presStyleIdx="2" presStyleCnt="3">
        <dgm:presLayoutVars>
          <dgm:bulletEnabled val="1"/>
        </dgm:presLayoutVars>
      </dgm:prSet>
      <dgm:spPr/>
    </dgm:pt>
  </dgm:ptLst>
  <dgm:cxnLst>
    <dgm:cxn modelId="{0862DC10-E21D-48F9-B6B6-8FA37DDE761A}" type="presOf" srcId="{7690E238-1630-4639-AE15-9827CECE3740}" destId="{F20EFE66-CA53-4FC3-8475-95D3D3495CD8}" srcOrd="0" destOrd="0" presId="urn:microsoft.com/office/officeart/2016/7/layout/BasicLinearProcessNumbered"/>
    <dgm:cxn modelId="{EAA0AA30-4EC2-4925-9A72-17509B6AD6F6}" type="presOf" srcId="{22FE6EDE-7B93-419E-98DA-206C0A62417E}" destId="{4DFF20C8-D0F7-4398-A995-57DAD7493596}" srcOrd="1" destOrd="0" presId="urn:microsoft.com/office/officeart/2016/7/layout/BasicLinearProcessNumbered"/>
    <dgm:cxn modelId="{8861C641-05AE-4535-A357-BAB8FCD2F52B}" type="presOf" srcId="{4C02D5BE-F1F0-4210-B915-2CD2A9BB3370}" destId="{4D046E67-6CBC-40D5-8508-9907D925B050}" srcOrd="0" destOrd="0" presId="urn:microsoft.com/office/officeart/2016/7/layout/BasicLinearProcessNumbered"/>
    <dgm:cxn modelId="{C3AEB463-F07A-4804-B82D-3A1B5DABCB8A}" srcId="{7690E238-1630-4639-AE15-9827CECE3740}" destId="{60131318-0479-430E-80DD-0F19828B9C24}" srcOrd="0" destOrd="0" parTransId="{FFBCA37A-C706-4E05-AFF2-C9346FAA965E}" sibTransId="{4C02D5BE-F1F0-4210-B915-2CD2A9BB3370}"/>
    <dgm:cxn modelId="{E8A85665-8DA4-4E11-AEB7-7E3E4B56CFCD}" type="presOf" srcId="{FA434ABD-82DF-4ABD-87AB-CF157448D764}" destId="{05F31146-91FF-4737-9AED-98007FBBA754}" srcOrd="0" destOrd="0" presId="urn:microsoft.com/office/officeart/2016/7/layout/BasicLinearProcessNumbered"/>
    <dgm:cxn modelId="{9BD2516E-FCA7-473D-B162-379EE5107EC9}" type="presOf" srcId="{7992269C-1848-4D54-A8DD-A2EE08FB3F61}" destId="{6E2E5C97-3BD4-4DF8-8320-8F81CD2CB92D}" srcOrd="0" destOrd="0" presId="urn:microsoft.com/office/officeart/2016/7/layout/BasicLinearProcessNumbered"/>
    <dgm:cxn modelId="{B7904672-5A0F-45F6-A73C-F613F68EF226}" type="presOf" srcId="{FA434ABD-82DF-4ABD-87AB-CF157448D764}" destId="{10C27E08-CF6E-41F6-B670-499C51F1AB86}" srcOrd="1" destOrd="0" presId="urn:microsoft.com/office/officeart/2016/7/layout/BasicLinearProcessNumbered"/>
    <dgm:cxn modelId="{D3FB5E93-0C2B-4E18-ADEA-092629A30C62}" type="presOf" srcId="{B8A89C60-3530-47F4-AE34-9F4611146B19}" destId="{D2A8BDC5-8C66-45A0-8188-645ABE542068}" srcOrd="0" destOrd="0" presId="urn:microsoft.com/office/officeart/2016/7/layout/BasicLinearProcessNumbered"/>
    <dgm:cxn modelId="{AB1BD9BD-6007-4308-B789-703D6A095993}" type="presOf" srcId="{22FE6EDE-7B93-419E-98DA-206C0A62417E}" destId="{13623678-38F0-4E0A-A497-7BC26002B986}" srcOrd="0" destOrd="0" presId="urn:microsoft.com/office/officeart/2016/7/layout/BasicLinearProcessNumbered"/>
    <dgm:cxn modelId="{829014C8-C4B7-457D-932F-04333980D7D0}" type="presOf" srcId="{60131318-0479-430E-80DD-0F19828B9C24}" destId="{7370B876-DBB8-48BC-A2A6-940B22BE33BB}" srcOrd="1" destOrd="0" presId="urn:microsoft.com/office/officeart/2016/7/layout/BasicLinearProcessNumbered"/>
    <dgm:cxn modelId="{848F84D5-4E4C-43DC-BE28-79E26FD0994A}" srcId="{7690E238-1630-4639-AE15-9827CECE3740}" destId="{FA434ABD-82DF-4ABD-87AB-CF157448D764}" srcOrd="2" destOrd="0" parTransId="{8FD5F955-12F1-44F5-BA4D-9DD8928DC1AB}" sibTransId="{7992269C-1848-4D54-A8DD-A2EE08FB3F61}"/>
    <dgm:cxn modelId="{D4F032E2-5E8D-48AB-8648-AEC95C6B958E}" type="presOf" srcId="{60131318-0479-430E-80DD-0F19828B9C24}" destId="{C2AD68B3-0F3B-416B-963F-98CBBCF21E6E}" srcOrd="0" destOrd="0" presId="urn:microsoft.com/office/officeart/2016/7/layout/BasicLinearProcessNumbered"/>
    <dgm:cxn modelId="{CA7A56F9-039D-4BBB-B912-8355F8B7EF45}" srcId="{7690E238-1630-4639-AE15-9827CECE3740}" destId="{22FE6EDE-7B93-419E-98DA-206C0A62417E}" srcOrd="1" destOrd="0" parTransId="{B26FAC09-1006-4D16-8449-4A958C7BC2E3}" sibTransId="{B8A89C60-3530-47F4-AE34-9F4611146B19}"/>
    <dgm:cxn modelId="{BF21699A-71FC-4BC8-A8EA-F8DEDBB268E2}" type="presParOf" srcId="{F20EFE66-CA53-4FC3-8475-95D3D3495CD8}" destId="{46D10B3C-FF79-4143-8353-C4AC5B911B7D}" srcOrd="0" destOrd="0" presId="urn:microsoft.com/office/officeart/2016/7/layout/BasicLinearProcessNumbered"/>
    <dgm:cxn modelId="{2F2F223A-D667-420E-8A04-9A1705C14204}" type="presParOf" srcId="{46D10B3C-FF79-4143-8353-C4AC5B911B7D}" destId="{C2AD68B3-0F3B-416B-963F-98CBBCF21E6E}" srcOrd="0" destOrd="0" presId="urn:microsoft.com/office/officeart/2016/7/layout/BasicLinearProcessNumbered"/>
    <dgm:cxn modelId="{C137485A-D694-4D63-B875-DE9365C96B6A}" type="presParOf" srcId="{46D10B3C-FF79-4143-8353-C4AC5B911B7D}" destId="{4D046E67-6CBC-40D5-8508-9907D925B050}" srcOrd="1" destOrd="0" presId="urn:microsoft.com/office/officeart/2016/7/layout/BasicLinearProcessNumbered"/>
    <dgm:cxn modelId="{071DCECA-FAE2-45D9-B059-3B46E0E49ECD}" type="presParOf" srcId="{46D10B3C-FF79-4143-8353-C4AC5B911B7D}" destId="{0FF54538-E6AD-4E58-B455-D49396359A4D}" srcOrd="2" destOrd="0" presId="urn:microsoft.com/office/officeart/2016/7/layout/BasicLinearProcessNumbered"/>
    <dgm:cxn modelId="{099B13B3-4189-4215-81B6-7E62B61883FE}" type="presParOf" srcId="{46D10B3C-FF79-4143-8353-C4AC5B911B7D}" destId="{7370B876-DBB8-48BC-A2A6-940B22BE33BB}" srcOrd="3" destOrd="0" presId="urn:microsoft.com/office/officeart/2016/7/layout/BasicLinearProcessNumbered"/>
    <dgm:cxn modelId="{20E2E458-C1E1-4FEB-A3FE-6F6F07486280}" type="presParOf" srcId="{F20EFE66-CA53-4FC3-8475-95D3D3495CD8}" destId="{721DA6D1-E8A4-4DC8-BCA1-4BF210F15574}" srcOrd="1" destOrd="0" presId="urn:microsoft.com/office/officeart/2016/7/layout/BasicLinearProcessNumbered"/>
    <dgm:cxn modelId="{601094F9-E3BA-4636-A070-E5A133C6D502}" type="presParOf" srcId="{F20EFE66-CA53-4FC3-8475-95D3D3495CD8}" destId="{9F30B6EF-D53F-4725-9A97-D1461995BE97}" srcOrd="2" destOrd="0" presId="urn:microsoft.com/office/officeart/2016/7/layout/BasicLinearProcessNumbered"/>
    <dgm:cxn modelId="{716AA636-C6A1-429A-9D11-DD52B8CB17B7}" type="presParOf" srcId="{9F30B6EF-D53F-4725-9A97-D1461995BE97}" destId="{13623678-38F0-4E0A-A497-7BC26002B986}" srcOrd="0" destOrd="0" presId="urn:microsoft.com/office/officeart/2016/7/layout/BasicLinearProcessNumbered"/>
    <dgm:cxn modelId="{6B047C61-0D97-4D75-9F76-2FAC66645A50}" type="presParOf" srcId="{9F30B6EF-D53F-4725-9A97-D1461995BE97}" destId="{D2A8BDC5-8C66-45A0-8188-645ABE542068}" srcOrd="1" destOrd="0" presId="urn:microsoft.com/office/officeart/2016/7/layout/BasicLinearProcessNumbered"/>
    <dgm:cxn modelId="{AE47C468-35CB-4392-8455-A9CEF9F2E062}" type="presParOf" srcId="{9F30B6EF-D53F-4725-9A97-D1461995BE97}" destId="{F9D760C0-5665-497C-A81F-D83E968BB163}" srcOrd="2" destOrd="0" presId="urn:microsoft.com/office/officeart/2016/7/layout/BasicLinearProcessNumbered"/>
    <dgm:cxn modelId="{4AA42535-3671-4403-B436-657EAC6FA7D2}" type="presParOf" srcId="{9F30B6EF-D53F-4725-9A97-D1461995BE97}" destId="{4DFF20C8-D0F7-4398-A995-57DAD7493596}" srcOrd="3" destOrd="0" presId="urn:microsoft.com/office/officeart/2016/7/layout/BasicLinearProcessNumbered"/>
    <dgm:cxn modelId="{750108AE-9D60-44F5-B187-5CD4FC8E28E5}" type="presParOf" srcId="{F20EFE66-CA53-4FC3-8475-95D3D3495CD8}" destId="{B52A60B2-3EB3-427C-83ED-E65B32FD62EC}" srcOrd="3" destOrd="0" presId="urn:microsoft.com/office/officeart/2016/7/layout/BasicLinearProcessNumbered"/>
    <dgm:cxn modelId="{FDAE80B4-5C62-465B-858B-9CD8FCAF22EA}" type="presParOf" srcId="{F20EFE66-CA53-4FC3-8475-95D3D3495CD8}" destId="{2A7749A2-8D74-4D9B-BF8D-CEEE33AC0C99}" srcOrd="4" destOrd="0" presId="urn:microsoft.com/office/officeart/2016/7/layout/BasicLinearProcessNumbered"/>
    <dgm:cxn modelId="{30912AB5-9DCA-4C86-9DC8-220ADD68D4A5}" type="presParOf" srcId="{2A7749A2-8D74-4D9B-BF8D-CEEE33AC0C99}" destId="{05F31146-91FF-4737-9AED-98007FBBA754}" srcOrd="0" destOrd="0" presId="urn:microsoft.com/office/officeart/2016/7/layout/BasicLinearProcessNumbered"/>
    <dgm:cxn modelId="{847E6D43-BC44-4962-AE59-FC4B51D79735}" type="presParOf" srcId="{2A7749A2-8D74-4D9B-BF8D-CEEE33AC0C99}" destId="{6E2E5C97-3BD4-4DF8-8320-8F81CD2CB92D}" srcOrd="1" destOrd="0" presId="urn:microsoft.com/office/officeart/2016/7/layout/BasicLinearProcessNumbered"/>
    <dgm:cxn modelId="{AA69490F-8825-4180-A162-8F330EF4A57E}" type="presParOf" srcId="{2A7749A2-8D74-4D9B-BF8D-CEEE33AC0C99}" destId="{594131D4-624E-499F-8CE1-06580BF3C175}" srcOrd="2" destOrd="0" presId="urn:microsoft.com/office/officeart/2016/7/layout/BasicLinearProcessNumbered"/>
    <dgm:cxn modelId="{16FBE68F-578E-4FAB-9F02-E4492F94E1E6}" type="presParOf" srcId="{2A7749A2-8D74-4D9B-BF8D-CEEE33AC0C99}" destId="{10C27E08-CF6E-41F6-B670-499C51F1AB86}"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99F79A-EB06-470F-96AA-3B6C7AF8D5AB}">
      <dsp:nvSpPr>
        <dsp:cNvPr id="0" name=""/>
        <dsp:cNvSpPr/>
      </dsp:nvSpPr>
      <dsp:spPr>
        <a:xfrm>
          <a:off x="3228" y="1322837"/>
          <a:ext cx="2304850" cy="1463580"/>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F615F4C5-CBBC-49A2-847C-414912FBDD8B}">
      <dsp:nvSpPr>
        <dsp:cNvPr id="0" name=""/>
        <dsp:cNvSpPr/>
      </dsp:nvSpPr>
      <dsp:spPr>
        <a:xfrm>
          <a:off x="259322" y="1566126"/>
          <a:ext cx="2304850" cy="146358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baseline="0"/>
            <a:t>ChatGPT &amp; Microsoft Copilot</a:t>
          </a:r>
          <a:endParaRPr lang="en-US" sz="2100" kern="1200"/>
        </a:p>
      </dsp:txBody>
      <dsp:txXfrm>
        <a:off x="302189" y="1608993"/>
        <a:ext cx="2219116" cy="1377846"/>
      </dsp:txXfrm>
    </dsp:sp>
    <dsp:sp modelId="{F2719B97-0124-4AF9-97BA-B1706FB0CCBA}">
      <dsp:nvSpPr>
        <dsp:cNvPr id="0" name=""/>
        <dsp:cNvSpPr/>
      </dsp:nvSpPr>
      <dsp:spPr>
        <a:xfrm>
          <a:off x="2820267" y="1322837"/>
          <a:ext cx="2304850" cy="1463580"/>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DAF81AAE-431E-4909-B4CA-A0D81D08AEAD}">
      <dsp:nvSpPr>
        <dsp:cNvPr id="0" name=""/>
        <dsp:cNvSpPr/>
      </dsp:nvSpPr>
      <dsp:spPr>
        <a:xfrm>
          <a:off x="3076362" y="1566126"/>
          <a:ext cx="2304850" cy="146358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baseline="0"/>
            <a:t>AI in Healthcare (diagnosis, robotic surgery)</a:t>
          </a:r>
          <a:endParaRPr lang="en-US" sz="2100" kern="1200"/>
        </a:p>
      </dsp:txBody>
      <dsp:txXfrm>
        <a:off x="3119229" y="1608993"/>
        <a:ext cx="2219116" cy="1377846"/>
      </dsp:txXfrm>
    </dsp:sp>
    <dsp:sp modelId="{06C90D12-638F-4AFC-9AC1-47B0EAAA5E34}">
      <dsp:nvSpPr>
        <dsp:cNvPr id="0" name=""/>
        <dsp:cNvSpPr/>
      </dsp:nvSpPr>
      <dsp:spPr>
        <a:xfrm>
          <a:off x="5637307" y="1322837"/>
          <a:ext cx="2304850" cy="1463580"/>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302BC36A-AA25-499A-A3FB-F5B01872D2F2}">
      <dsp:nvSpPr>
        <dsp:cNvPr id="0" name=""/>
        <dsp:cNvSpPr/>
      </dsp:nvSpPr>
      <dsp:spPr>
        <a:xfrm>
          <a:off x="5893401" y="1566126"/>
          <a:ext cx="2304850" cy="146358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baseline="0"/>
            <a:t>AI in Finance (fraud detection, stock prediction)</a:t>
          </a:r>
          <a:endParaRPr lang="en-US" sz="2100" kern="1200"/>
        </a:p>
      </dsp:txBody>
      <dsp:txXfrm>
        <a:off x="5936268" y="1608993"/>
        <a:ext cx="2219116" cy="1377846"/>
      </dsp:txXfrm>
    </dsp:sp>
    <dsp:sp modelId="{8BBC192F-C6F3-4FFA-8468-0741CDC9253B}">
      <dsp:nvSpPr>
        <dsp:cNvPr id="0" name=""/>
        <dsp:cNvSpPr/>
      </dsp:nvSpPr>
      <dsp:spPr>
        <a:xfrm>
          <a:off x="8454346" y="1322837"/>
          <a:ext cx="2304850" cy="1463580"/>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6B796BE8-DCBF-4A49-B3DE-FFB9B2F90110}">
      <dsp:nvSpPr>
        <dsp:cNvPr id="0" name=""/>
        <dsp:cNvSpPr/>
      </dsp:nvSpPr>
      <dsp:spPr>
        <a:xfrm>
          <a:off x="8710441" y="1566126"/>
          <a:ext cx="2304850" cy="146358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baseline="0"/>
            <a:t>AI in Education (personalized learning) </a:t>
          </a:r>
          <a:endParaRPr lang="en-US" sz="2100" kern="1200"/>
        </a:p>
      </dsp:txBody>
      <dsp:txXfrm>
        <a:off x="8753308" y="1608993"/>
        <a:ext cx="2219116" cy="13778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D68B3-0F3B-416B-963F-98CBBCF21E6E}">
      <dsp:nvSpPr>
        <dsp:cNvPr id="0" name=""/>
        <dsp:cNvSpPr/>
      </dsp:nvSpPr>
      <dsp:spPr>
        <a:xfrm>
          <a:off x="0" y="0"/>
          <a:ext cx="3443287" cy="4352544"/>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8452" tIns="330200" rIns="268452" bIns="330200" numCol="1" spcCol="1270" anchor="t" anchorCtr="0">
          <a:noAutofit/>
        </a:bodyPr>
        <a:lstStyle/>
        <a:p>
          <a:pPr marL="0" lvl="0" indent="0" algn="l" defTabSz="977900">
            <a:lnSpc>
              <a:spcPct val="90000"/>
            </a:lnSpc>
            <a:spcBef>
              <a:spcPct val="0"/>
            </a:spcBef>
            <a:spcAft>
              <a:spcPct val="35000"/>
            </a:spcAft>
            <a:buNone/>
          </a:pPr>
          <a:r>
            <a:rPr lang="en-US" sz="2200" b="1" kern="1200" baseline="0"/>
            <a:t>Step 1:</a:t>
          </a:r>
          <a:r>
            <a:rPr lang="en-US" sz="2200" kern="1200" baseline="0"/>
            <a:t> Click the invite link → </a:t>
          </a:r>
          <a:r>
            <a:rPr lang="en-US" sz="2200" b="1" kern="1200" baseline="0">
              <a:hlinkClick xmlns:r="http://schemas.openxmlformats.org/officeDocument/2006/relationships" r:id="rId1"/>
            </a:rPr>
            <a:t>Explore AI Learn Path</a:t>
          </a:r>
          <a:endParaRPr lang="en-US" sz="2200" kern="1200"/>
        </a:p>
      </dsp:txBody>
      <dsp:txXfrm>
        <a:off x="0" y="1653966"/>
        <a:ext cx="3443287" cy="2611526"/>
      </dsp:txXfrm>
    </dsp:sp>
    <dsp:sp modelId="{4D046E67-6CBC-40D5-8508-9907D925B050}">
      <dsp:nvSpPr>
        <dsp:cNvPr id="0" name=""/>
        <dsp:cNvSpPr/>
      </dsp:nvSpPr>
      <dsp:spPr>
        <a:xfrm>
          <a:off x="1068762" y="435254"/>
          <a:ext cx="1305763" cy="1305763"/>
        </a:xfrm>
        <a:prstGeom prst="ellips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1802" tIns="12700" rIns="101802"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59987" y="626479"/>
        <a:ext cx="923313" cy="923313"/>
      </dsp:txXfrm>
    </dsp:sp>
    <dsp:sp modelId="{0FF54538-E6AD-4E58-B455-D49396359A4D}">
      <dsp:nvSpPr>
        <dsp:cNvPr id="0" name=""/>
        <dsp:cNvSpPr/>
      </dsp:nvSpPr>
      <dsp:spPr>
        <a:xfrm>
          <a:off x="0" y="4352472"/>
          <a:ext cx="3443287" cy="72"/>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3623678-38F0-4E0A-A497-7BC26002B986}">
      <dsp:nvSpPr>
        <dsp:cNvPr id="0" name=""/>
        <dsp:cNvSpPr/>
      </dsp:nvSpPr>
      <dsp:spPr>
        <a:xfrm>
          <a:off x="3787616" y="0"/>
          <a:ext cx="3443287" cy="4352544"/>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8452" tIns="330200" rIns="268452" bIns="330200" numCol="1" spcCol="1270" anchor="t" anchorCtr="0">
          <a:noAutofit/>
        </a:bodyPr>
        <a:lstStyle/>
        <a:p>
          <a:pPr marL="0" lvl="0" indent="0" algn="l" defTabSz="977900">
            <a:lnSpc>
              <a:spcPct val="90000"/>
            </a:lnSpc>
            <a:spcBef>
              <a:spcPct val="0"/>
            </a:spcBef>
            <a:spcAft>
              <a:spcPct val="35000"/>
            </a:spcAft>
            <a:buNone/>
          </a:pPr>
          <a:r>
            <a:rPr lang="en-US" sz="2200" b="1" kern="1200" baseline="0"/>
            <a:t>Step 2:</a:t>
          </a:r>
          <a:r>
            <a:rPr lang="en-US" sz="2200" kern="1200" baseline="0"/>
            <a:t> Sign in with Microsoft account.</a:t>
          </a:r>
          <a:endParaRPr lang="en-US" sz="2200" kern="1200"/>
        </a:p>
      </dsp:txBody>
      <dsp:txXfrm>
        <a:off x="3787616" y="1653966"/>
        <a:ext cx="3443287" cy="2611526"/>
      </dsp:txXfrm>
    </dsp:sp>
    <dsp:sp modelId="{D2A8BDC5-8C66-45A0-8188-645ABE542068}">
      <dsp:nvSpPr>
        <dsp:cNvPr id="0" name=""/>
        <dsp:cNvSpPr/>
      </dsp:nvSpPr>
      <dsp:spPr>
        <a:xfrm>
          <a:off x="4856378" y="435254"/>
          <a:ext cx="1305763" cy="1305763"/>
        </a:xfrm>
        <a:prstGeom prst="ellips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1802" tIns="12700" rIns="101802"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047603" y="626479"/>
        <a:ext cx="923313" cy="923313"/>
      </dsp:txXfrm>
    </dsp:sp>
    <dsp:sp modelId="{F9D760C0-5665-497C-A81F-D83E968BB163}">
      <dsp:nvSpPr>
        <dsp:cNvPr id="0" name=""/>
        <dsp:cNvSpPr/>
      </dsp:nvSpPr>
      <dsp:spPr>
        <a:xfrm>
          <a:off x="3787616" y="4352472"/>
          <a:ext cx="3443287" cy="72"/>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5F31146-91FF-4737-9AED-98007FBBA754}">
      <dsp:nvSpPr>
        <dsp:cNvPr id="0" name=""/>
        <dsp:cNvSpPr/>
      </dsp:nvSpPr>
      <dsp:spPr>
        <a:xfrm>
          <a:off x="7575232" y="0"/>
          <a:ext cx="3443287" cy="4352544"/>
        </a:xfrm>
        <a:prstGeom prst="rect">
          <a:avLst/>
        </a:prstGeom>
        <a:solidFill>
          <a:schemeClr val="accent2">
            <a:alpha val="90000"/>
            <a:tint val="40000"/>
            <a:hueOff val="0"/>
            <a:satOff val="0"/>
            <a:lumOff val="0"/>
            <a:alphaOff val="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8452" tIns="330200" rIns="268452" bIns="330200" numCol="1" spcCol="1270" anchor="t" anchorCtr="0">
          <a:noAutofit/>
        </a:bodyPr>
        <a:lstStyle/>
        <a:p>
          <a:pPr marL="0" lvl="0" indent="0" algn="l" defTabSz="977900">
            <a:lnSpc>
              <a:spcPct val="90000"/>
            </a:lnSpc>
            <a:spcBef>
              <a:spcPct val="0"/>
            </a:spcBef>
            <a:spcAft>
              <a:spcPct val="35000"/>
            </a:spcAft>
            <a:buNone/>
          </a:pPr>
          <a:r>
            <a:rPr lang="en-US" sz="2200" b="1" kern="1200" baseline="0"/>
            <a:t>Step 3:</a:t>
          </a:r>
          <a:r>
            <a:rPr lang="en-US" sz="2200" kern="1200" baseline="0"/>
            <a:t> Start learning and complete modules.</a:t>
          </a:r>
          <a:br>
            <a:rPr lang="en-US" sz="2200" kern="1200" baseline="0"/>
          </a:br>
          <a:r>
            <a:rPr lang="en-US" sz="2200" b="1" kern="1200" baseline="0"/>
            <a:t>Step 4:</a:t>
          </a:r>
          <a:r>
            <a:rPr lang="en-US" sz="2200" kern="1200" baseline="0"/>
            <a:t> Earn your badge and showcase on LinkedIn!</a:t>
          </a:r>
          <a:endParaRPr lang="en-US" sz="2200" kern="1200"/>
        </a:p>
      </dsp:txBody>
      <dsp:txXfrm>
        <a:off x="7575232" y="1653966"/>
        <a:ext cx="3443287" cy="2611526"/>
      </dsp:txXfrm>
    </dsp:sp>
    <dsp:sp modelId="{6E2E5C97-3BD4-4DF8-8320-8F81CD2CB92D}">
      <dsp:nvSpPr>
        <dsp:cNvPr id="0" name=""/>
        <dsp:cNvSpPr/>
      </dsp:nvSpPr>
      <dsp:spPr>
        <a:xfrm>
          <a:off x="8643994" y="435254"/>
          <a:ext cx="1305763" cy="1305763"/>
        </a:xfrm>
        <a:prstGeom prst="ellips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1802" tIns="12700" rIns="101802"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835219" y="626479"/>
        <a:ext cx="923313" cy="923313"/>
      </dsp:txXfrm>
    </dsp:sp>
    <dsp:sp modelId="{594131D4-624E-499F-8CE1-06580BF3C175}">
      <dsp:nvSpPr>
        <dsp:cNvPr id="0" name=""/>
        <dsp:cNvSpPr/>
      </dsp:nvSpPr>
      <dsp:spPr>
        <a:xfrm>
          <a:off x="7575232" y="4352472"/>
          <a:ext cx="3443287" cy="72"/>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2/26/2025 6:09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2/26/2025 6:08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2/26/2025 6:08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3687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2/26/2025 6:08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781249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2/26/2025 6:08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5915212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3284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C9BE-23AE-CFC1-0E7C-9957B038FB9D}"/>
              </a:ext>
            </a:extLst>
          </p:cNvPr>
          <p:cNvSpPr>
            <a:spLocks noGrp="1"/>
          </p:cNvSpPr>
          <p:nvPr>
            <p:ph type="title"/>
          </p:nvPr>
        </p:nvSpPr>
        <p:spPr/>
        <p:txBody>
          <a:bodyPr/>
          <a:lstStyle/>
          <a:p>
            <a:r>
              <a:rPr lang="en-US" dirty="0"/>
              <a:t>Next Steps &amp; Call to Action</a:t>
            </a:r>
            <a:endParaRPr lang="en-IN" dirty="0"/>
          </a:p>
        </p:txBody>
      </p:sp>
      <p:sp>
        <p:nvSpPr>
          <p:cNvPr id="3" name="Text Placeholder 2">
            <a:extLst>
              <a:ext uri="{FF2B5EF4-FFF2-40B4-BE49-F238E27FC236}">
                <a16:creationId xmlns:a16="http://schemas.microsoft.com/office/drawing/2014/main" id="{8D303710-457A-14A9-4B4C-E76CE9358E94}"/>
              </a:ext>
            </a:extLst>
          </p:cNvPr>
          <p:cNvSpPr>
            <a:spLocks noGrp="1"/>
          </p:cNvSpPr>
          <p:nvPr>
            <p:ph type="body" sz="quarter" idx="10"/>
          </p:nvPr>
        </p:nvSpPr>
        <p:spPr>
          <a:xfrm>
            <a:off x="584200" y="1435497"/>
            <a:ext cx="11018520" cy="3533275"/>
          </a:xfrm>
        </p:spPr>
        <p:txBody>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What to do after this session?</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Complete the </a:t>
            </a:r>
            <a:r>
              <a:rPr lang="en-US" b="1" dirty="0">
                <a:latin typeface="Calibri" panose="020F0502020204030204" pitchFamily="34" charset="0"/>
                <a:ea typeface="Calibri" panose="020F0502020204030204" pitchFamily="34" charset="0"/>
                <a:cs typeface="Calibri" panose="020F0502020204030204" pitchFamily="34" charset="0"/>
              </a:rPr>
              <a:t>Explore AI Learn Path</a:t>
            </a:r>
            <a:r>
              <a:rPr lang="en-US" dirty="0">
                <a:latin typeface="Calibri" panose="020F0502020204030204" pitchFamily="34" charset="0"/>
                <a:ea typeface="Calibri" panose="020F0502020204030204" pitchFamily="34" charset="0"/>
                <a:cs typeface="Calibri" panose="020F0502020204030204" pitchFamily="34" charset="0"/>
              </a:rPr>
              <a:t>.</a:t>
            </a:r>
          </a:p>
          <a:p>
            <a:pPr>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Calibri" panose="020F0502020204030204" pitchFamily="34" charset="0"/>
              </a:rPr>
              <a:t>Share your badge on LinkedIn</a:t>
            </a:r>
            <a:r>
              <a:rPr lang="en-US" dirty="0">
                <a:latin typeface="Calibri" panose="020F0502020204030204" pitchFamily="34" charset="0"/>
                <a:ea typeface="Calibri" panose="020F0502020204030204" pitchFamily="34" charset="0"/>
                <a:cs typeface="Calibri" panose="020F0502020204030204" pitchFamily="34" charset="0"/>
              </a:rPr>
              <a:t> and tag me!</a:t>
            </a:r>
          </a:p>
          <a:p>
            <a:pPr>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Keep learning AI &amp; explore more Microsoft Learn resources.</a:t>
            </a:r>
          </a:p>
          <a:p>
            <a:pPr>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Connect with me on </a:t>
            </a:r>
            <a:r>
              <a:rPr lang="en-US" b="1" dirty="0">
                <a:latin typeface="Calibri" panose="020F0502020204030204" pitchFamily="34" charset="0"/>
                <a:ea typeface="Calibri" panose="020F0502020204030204" pitchFamily="34" charset="0"/>
                <a:cs typeface="Calibri" panose="020F0502020204030204" pitchFamily="34" charset="0"/>
              </a:rPr>
              <a:t>LinkedIn</a:t>
            </a:r>
            <a:r>
              <a:rPr lang="en-US" dirty="0">
                <a:latin typeface="Calibri" panose="020F0502020204030204" pitchFamily="34" charset="0"/>
                <a:ea typeface="Calibri" panose="020F0502020204030204" pitchFamily="34" charset="0"/>
                <a:cs typeface="Calibri" panose="020F0502020204030204" pitchFamily="34" charset="0"/>
              </a:rPr>
              <a:t> for future events &amp; guidance.</a:t>
            </a:r>
          </a:p>
          <a:p>
            <a:endParaRPr lang="en-IN" dirty="0"/>
          </a:p>
        </p:txBody>
      </p:sp>
    </p:spTree>
    <p:extLst>
      <p:ext uri="{BB962C8B-B14F-4D97-AF65-F5344CB8AC3E}">
        <p14:creationId xmlns:p14="http://schemas.microsoft.com/office/powerpoint/2010/main" val="360445726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B431E2E-CDAF-6AA4-1D25-BB869D1BDD72}"/>
              </a:ext>
            </a:extLst>
          </p:cNvPr>
          <p:cNvSpPr>
            <a:spLocks noGrp="1"/>
          </p:cNvSpPr>
          <p:nvPr>
            <p:ph type="title"/>
          </p:nvPr>
        </p:nvSpPr>
        <p:spPr>
          <a:xfrm>
            <a:off x="584025" y="2875002"/>
            <a:ext cx="4161981" cy="1107996"/>
          </a:xfrm>
        </p:spPr>
        <p:txBody>
          <a:bodyPr wrap="square" anchor="ctr">
            <a:normAutofit/>
          </a:bodyPr>
          <a:lstStyle/>
          <a:p>
            <a:r>
              <a:rPr lang="en-IN" dirty="0"/>
              <a:t>THANK YOU</a:t>
            </a:r>
          </a:p>
        </p:txBody>
      </p:sp>
      <p:pic>
        <p:nvPicPr>
          <p:cNvPr id="5" name="Picture 4" descr="Aerial view of a highway near the ocean">
            <a:extLst>
              <a:ext uri="{FF2B5EF4-FFF2-40B4-BE49-F238E27FC236}">
                <a16:creationId xmlns:a16="http://schemas.microsoft.com/office/drawing/2014/main" id="{D92B0710-9EDF-2A9E-4D33-F5ADFAEF6C11}"/>
              </a:ext>
            </a:extLst>
          </p:cNvPr>
          <p:cNvPicPr>
            <a:picLocks noChangeAspect="1"/>
          </p:cNvPicPr>
          <p:nvPr/>
        </p:nvPicPr>
        <p:blipFill>
          <a:blip r:embed="rId2"/>
          <a:srcRect l="16048" r="8952"/>
          <a:stretch/>
        </p:blipFill>
        <p:spPr>
          <a:xfrm>
            <a:off x="5334000" y="10"/>
            <a:ext cx="6858000" cy="6857990"/>
          </a:xfrm>
          <a:prstGeom prst="rect">
            <a:avLst/>
          </a:prstGeom>
          <a:noFill/>
        </p:spPr>
      </p:pic>
    </p:spTree>
    <p:extLst>
      <p:ext uri="{BB962C8B-B14F-4D97-AF65-F5344CB8AC3E}">
        <p14:creationId xmlns:p14="http://schemas.microsoft.com/office/powerpoint/2010/main" val="89160724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2943" y="1894641"/>
            <a:ext cx="10995736" cy="2831544"/>
          </a:xfrm>
        </p:spPr>
        <p:txBody>
          <a:bodyPr/>
          <a:lstStyle/>
          <a:p>
            <a:pPr algn="ctr"/>
            <a:r>
              <a:rPr lang="en-US" b="1" i="1" dirty="0">
                <a:latin typeface="Calibri" panose="020F0502020204030204" pitchFamily="34" charset="0"/>
                <a:ea typeface="Calibri" panose="020F0502020204030204" pitchFamily="34" charset="0"/>
                <a:cs typeface="Calibri" panose="020F0502020204030204" pitchFamily="34" charset="0"/>
              </a:rPr>
              <a:t>Explore AI Learn Path</a:t>
            </a:r>
            <a:br>
              <a:rPr lang="en-US" b="1" i="1" dirty="0">
                <a:latin typeface="Calibri" panose="020F0502020204030204" pitchFamily="34" charset="0"/>
                <a:ea typeface="Calibri" panose="020F0502020204030204" pitchFamily="34" charset="0"/>
                <a:cs typeface="Calibri" panose="020F0502020204030204" pitchFamily="34" charset="0"/>
              </a:rPr>
            </a:br>
            <a:br>
              <a:rPr lang="en-US" dirty="0">
                <a:latin typeface="Calibri" panose="020F0502020204030204" pitchFamily="34" charset="0"/>
                <a:ea typeface="Calibri" panose="020F0502020204030204" pitchFamily="34" charset="0"/>
                <a:cs typeface="Calibri" panose="020F0502020204030204" pitchFamily="34" charset="0"/>
              </a:rPr>
            </a:br>
            <a:r>
              <a:rPr lang="en-US" sz="2800" b="1" i="1" dirty="0">
                <a:solidFill>
                  <a:srgbClr val="FF0000"/>
                </a:solidFill>
                <a:latin typeface="Calibri" panose="020F0502020204030204" pitchFamily="34" charset="0"/>
                <a:ea typeface="Calibri" panose="020F0502020204030204" pitchFamily="34" charset="0"/>
                <a:cs typeface="Calibri" panose="020F0502020204030204" pitchFamily="34" charset="0"/>
              </a:rPr>
              <a:t>Learn, Build &amp; Grow with AI</a:t>
            </a:r>
            <a:br>
              <a:rPr lang="en-US" sz="2800" b="1" i="1" dirty="0">
                <a:solidFill>
                  <a:srgbClr val="FF0000"/>
                </a:solidFill>
                <a:latin typeface="Calibri" panose="020F0502020204030204" pitchFamily="34" charset="0"/>
                <a:ea typeface="Calibri" panose="020F0502020204030204" pitchFamily="34" charset="0"/>
                <a:cs typeface="Calibri" panose="020F0502020204030204" pitchFamily="34" charset="0"/>
              </a:rPr>
            </a:br>
            <a:br>
              <a:rPr lang="en-US" sz="2800" b="1" i="1" dirty="0">
                <a:solidFill>
                  <a:srgbClr val="FF0000"/>
                </a:solidFill>
                <a:latin typeface="Calibri" panose="020F0502020204030204" pitchFamily="34" charset="0"/>
                <a:ea typeface="Calibri" panose="020F0502020204030204" pitchFamily="34" charset="0"/>
                <a:cs typeface="Calibri" panose="020F0502020204030204" pitchFamily="34" charset="0"/>
              </a:rPr>
            </a:br>
            <a:r>
              <a:rPr lang="en-US" sz="2800" b="1" dirty="0">
                <a:latin typeface="Calibri" panose="020F0502020204030204" pitchFamily="34" charset="0"/>
                <a:ea typeface="Calibri" panose="020F0502020204030204" pitchFamily="34" charset="0"/>
                <a:cs typeface="Calibri" panose="020F0502020204030204" pitchFamily="34" charset="0"/>
              </a:rPr>
              <a:t>Presented by:</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i="1" dirty="0">
                <a:latin typeface="Calibri" panose="020F0502020204030204" pitchFamily="34" charset="0"/>
                <a:ea typeface="Calibri" panose="020F0502020204030204" pitchFamily="34" charset="0"/>
                <a:cs typeface="Calibri" panose="020F0502020204030204" pitchFamily="34" charset="0"/>
              </a:rPr>
              <a:t>Sharda Kaur</a:t>
            </a:r>
            <a:br>
              <a:rPr lang="en-US" sz="2800" i="1" dirty="0">
                <a:latin typeface="Calibri" panose="020F0502020204030204" pitchFamily="34" charset="0"/>
                <a:ea typeface="Calibri" panose="020F0502020204030204" pitchFamily="34" charset="0"/>
                <a:cs typeface="Calibri" panose="020F0502020204030204" pitchFamily="34" charset="0"/>
              </a:rPr>
            </a:br>
            <a:r>
              <a:rPr lang="en-US" sz="2800" i="1" dirty="0">
                <a:latin typeface="Calibri" panose="020F0502020204030204" pitchFamily="34" charset="0"/>
                <a:ea typeface="Calibri" panose="020F0502020204030204" pitchFamily="34" charset="0"/>
                <a:cs typeface="Calibri" panose="020F0502020204030204" pitchFamily="34" charset="0"/>
              </a:rPr>
              <a:t>Microsoft Beta Student Ambassador</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 Placeholder 4"/>
          <p:cNvSpPr>
            <a:spLocks noGrp="1"/>
          </p:cNvSpPr>
          <p:nvPr>
            <p:ph type="body" sz="quarter" idx="4294967295"/>
          </p:nvPr>
        </p:nvSpPr>
        <p:spPr>
          <a:xfrm>
            <a:off x="584200" y="3654623"/>
            <a:ext cx="11025188" cy="307777"/>
          </a:xfrm>
        </p:spPr>
        <p:txBody>
          <a:bodyPr/>
          <a:lstStyle/>
          <a:p>
            <a:r>
              <a:rPr lang="en-US" dirty="0"/>
              <a:t>Subtitle or speaker name</a:t>
            </a:r>
          </a:p>
        </p:txBody>
      </p:sp>
    </p:spTree>
    <p:extLst>
      <p:ext uri="{BB962C8B-B14F-4D97-AF65-F5344CB8AC3E}">
        <p14:creationId xmlns:p14="http://schemas.microsoft.com/office/powerpoint/2010/main" val="405641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FA86481-A8D1-3037-2FA3-9EE1E83FC358}"/>
              </a:ext>
            </a:extLst>
          </p:cNvPr>
          <p:cNvSpPr txBox="1"/>
          <p:nvPr/>
        </p:nvSpPr>
        <p:spPr>
          <a:xfrm>
            <a:off x="1328893" y="2188670"/>
            <a:ext cx="9221875" cy="2554545"/>
          </a:xfrm>
          <a:prstGeom prst="rect">
            <a:avLst/>
          </a:prstGeom>
          <a:noFill/>
        </p:spPr>
        <p:txBody>
          <a:bodyPr wrap="square">
            <a:spAutoFit/>
          </a:bodyPr>
          <a:lstStyle/>
          <a:p>
            <a:pPr>
              <a:buFont typeface="+mj-lt"/>
              <a:buAutoNum type="arabicPeriod"/>
            </a:pPr>
            <a:r>
              <a:rPr lang="en-US" sz="3200" dirty="0">
                <a:latin typeface="Calibri" panose="020F0502020204030204" pitchFamily="34" charset="0"/>
                <a:ea typeface="Calibri" panose="020F0502020204030204" pitchFamily="34" charset="0"/>
                <a:cs typeface="Calibri" panose="020F0502020204030204" pitchFamily="34" charset="0"/>
              </a:rPr>
              <a:t>Understanding AI</a:t>
            </a:r>
          </a:p>
          <a:p>
            <a:pPr>
              <a:buFont typeface="+mj-lt"/>
              <a:buAutoNum type="arabicPeriod"/>
            </a:pPr>
            <a:r>
              <a:rPr lang="en-US" sz="3200" dirty="0">
                <a:latin typeface="Calibri" panose="020F0502020204030204" pitchFamily="34" charset="0"/>
                <a:ea typeface="Calibri" panose="020F0502020204030204" pitchFamily="34" charset="0"/>
                <a:cs typeface="Calibri" panose="020F0502020204030204" pitchFamily="34" charset="0"/>
              </a:rPr>
              <a:t>AI in the Real World</a:t>
            </a:r>
          </a:p>
          <a:p>
            <a:pPr>
              <a:buFont typeface="+mj-lt"/>
              <a:buAutoNum type="arabicPeriod"/>
            </a:pPr>
            <a:r>
              <a:rPr lang="en-US" sz="3200" dirty="0">
                <a:latin typeface="Calibri" panose="020F0502020204030204" pitchFamily="34" charset="0"/>
                <a:ea typeface="Calibri" panose="020F0502020204030204" pitchFamily="34" charset="0"/>
                <a:cs typeface="Calibri" panose="020F0502020204030204" pitchFamily="34" charset="0"/>
              </a:rPr>
              <a:t>Explore AI Learn Path Overview</a:t>
            </a:r>
          </a:p>
          <a:p>
            <a:pPr>
              <a:buFont typeface="+mj-lt"/>
              <a:buAutoNum type="arabicPeriod"/>
            </a:pPr>
            <a:r>
              <a:rPr lang="en-US" sz="3200" dirty="0">
                <a:latin typeface="Calibri" panose="020F0502020204030204" pitchFamily="34" charset="0"/>
                <a:ea typeface="Calibri" panose="020F0502020204030204" pitchFamily="34" charset="0"/>
                <a:cs typeface="Calibri" panose="020F0502020204030204" pitchFamily="34" charset="0"/>
              </a:rPr>
              <a:t>Hands-on Demo</a:t>
            </a:r>
          </a:p>
          <a:p>
            <a:pPr>
              <a:buFont typeface="+mj-lt"/>
              <a:buAutoNum type="arabicPeriod"/>
            </a:pPr>
            <a:r>
              <a:rPr lang="en-US" sz="3200" dirty="0">
                <a:latin typeface="Calibri" panose="020F0502020204030204" pitchFamily="34" charset="0"/>
                <a:ea typeface="Calibri" panose="020F0502020204030204" pitchFamily="34" charset="0"/>
                <a:cs typeface="Calibri" panose="020F0502020204030204" pitchFamily="34" charset="0"/>
              </a:rPr>
              <a:t>Q&amp;A</a:t>
            </a:r>
          </a:p>
        </p:txBody>
      </p:sp>
      <p:sp>
        <p:nvSpPr>
          <p:cNvPr id="8" name="TextBox 7">
            <a:extLst>
              <a:ext uri="{FF2B5EF4-FFF2-40B4-BE49-F238E27FC236}">
                <a16:creationId xmlns:a16="http://schemas.microsoft.com/office/drawing/2014/main" id="{1315C675-DFEA-B576-3206-D96630C749F8}"/>
              </a:ext>
            </a:extLst>
          </p:cNvPr>
          <p:cNvSpPr txBox="1"/>
          <p:nvPr/>
        </p:nvSpPr>
        <p:spPr>
          <a:xfrm>
            <a:off x="1328893" y="1139385"/>
            <a:ext cx="6737420" cy="646331"/>
          </a:xfrm>
          <a:prstGeom prst="rect">
            <a:avLst/>
          </a:prstGeom>
          <a:noFill/>
        </p:spPr>
        <p:txBody>
          <a:bodyPr wrap="square">
            <a:spAutoFit/>
          </a:bodyPr>
          <a:lstStyle/>
          <a:p>
            <a:r>
              <a:rPr lang="en-US" sz="3600" b="1" dirty="0">
                <a:solidFill>
                  <a:schemeClr val="accent1"/>
                </a:solidFill>
                <a:latin typeface="Calibri" panose="020F0502020204030204" pitchFamily="34" charset="0"/>
                <a:ea typeface="Calibri" panose="020F0502020204030204" pitchFamily="34" charset="0"/>
                <a:cs typeface="Calibri" panose="020F0502020204030204" pitchFamily="34" charset="0"/>
              </a:rPr>
              <a:t>Agenda of the Session:</a:t>
            </a:r>
            <a:endParaRPr lang="en-US" sz="36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45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7A6C5-CF13-29E9-8ADD-BCF1FE96E4B0}"/>
              </a:ext>
            </a:extLst>
          </p:cNvPr>
          <p:cNvSpPr>
            <a:spLocks noGrp="1"/>
          </p:cNvSpPr>
          <p:nvPr>
            <p:ph type="title"/>
          </p:nvPr>
        </p:nvSpPr>
        <p:spPr/>
        <p:txBody>
          <a:bodyPr/>
          <a:lstStyle/>
          <a:p>
            <a:r>
              <a:rPr lang="en-IN" dirty="0"/>
              <a:t>Understanding AI</a:t>
            </a:r>
          </a:p>
        </p:txBody>
      </p:sp>
      <p:sp>
        <p:nvSpPr>
          <p:cNvPr id="3" name="Text Placeholder 2">
            <a:extLst>
              <a:ext uri="{FF2B5EF4-FFF2-40B4-BE49-F238E27FC236}">
                <a16:creationId xmlns:a16="http://schemas.microsoft.com/office/drawing/2014/main" id="{8305679A-B2AB-2BC2-E290-7346438D379C}"/>
              </a:ext>
            </a:extLst>
          </p:cNvPr>
          <p:cNvSpPr>
            <a:spLocks noGrp="1"/>
          </p:cNvSpPr>
          <p:nvPr>
            <p:ph type="body" sz="quarter" idx="10"/>
          </p:nvPr>
        </p:nvSpPr>
        <p:spPr>
          <a:xfrm>
            <a:off x="584200" y="1435497"/>
            <a:ext cx="11018520" cy="4395049"/>
          </a:xfrm>
        </p:spPr>
        <p:txBody>
          <a:bodyPr/>
          <a:lstStyle/>
          <a:p>
            <a:pPr marL="0" indent="0">
              <a:buNone/>
            </a:pPr>
            <a:r>
              <a:rPr lang="en-IN" b="1" dirty="0">
                <a:latin typeface="Calibri" panose="020F0502020204030204" pitchFamily="34" charset="0"/>
                <a:ea typeface="Calibri" panose="020F0502020204030204" pitchFamily="34" charset="0"/>
                <a:cs typeface="Calibri" panose="020F0502020204030204" pitchFamily="34" charset="0"/>
              </a:rPr>
              <a:t>What is Artificial Intelligence (AI)?</a:t>
            </a:r>
            <a:br>
              <a:rPr lang="en-IN" dirty="0">
                <a:latin typeface="Calibri" panose="020F0502020204030204" pitchFamily="34" charset="0"/>
                <a:ea typeface="Calibri" panose="020F0502020204030204" pitchFamily="34" charset="0"/>
                <a:cs typeface="Calibri" panose="020F0502020204030204" pitchFamily="34" charset="0"/>
              </a:rPr>
            </a:br>
            <a:r>
              <a:rPr lang="en-IN" dirty="0">
                <a:latin typeface="Calibri" panose="020F0502020204030204" pitchFamily="34" charset="0"/>
                <a:ea typeface="Calibri" panose="020F0502020204030204" pitchFamily="34" charset="0"/>
                <a:cs typeface="Calibri" panose="020F0502020204030204" pitchFamily="34" charset="0"/>
              </a:rPr>
              <a:t>AI enables machines to think, learn, and make decisions.</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Types of AI:</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Machine Learning (ML):</a:t>
            </a:r>
            <a:r>
              <a:rPr lang="en-IN" dirty="0">
                <a:latin typeface="Calibri" panose="020F0502020204030204" pitchFamily="34" charset="0"/>
                <a:ea typeface="Calibri" panose="020F0502020204030204" pitchFamily="34" charset="0"/>
                <a:cs typeface="Calibri" panose="020F0502020204030204" pitchFamily="34" charset="0"/>
              </a:rPr>
              <a:t> AI models that learn from data.</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Deep Learning (DL):</a:t>
            </a:r>
            <a:r>
              <a:rPr lang="en-IN" dirty="0">
                <a:latin typeface="Calibri" panose="020F0502020204030204" pitchFamily="34" charset="0"/>
                <a:ea typeface="Calibri" panose="020F0502020204030204" pitchFamily="34" charset="0"/>
                <a:cs typeface="Calibri" panose="020F0502020204030204" pitchFamily="34" charset="0"/>
              </a:rPr>
              <a:t> Advanced ML using neural networks.</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Natural Language Processing (NLP):</a:t>
            </a:r>
            <a:r>
              <a:rPr lang="en-IN" dirty="0">
                <a:latin typeface="Calibri" panose="020F0502020204030204" pitchFamily="34" charset="0"/>
                <a:ea typeface="Calibri" panose="020F0502020204030204" pitchFamily="34" charset="0"/>
                <a:cs typeface="Calibri" panose="020F0502020204030204" pitchFamily="34" charset="0"/>
              </a:rPr>
              <a:t> AI that understands human language (e.g., ChatGPT, Siri, Google Assistant).</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903594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55E29-B58A-EDB8-C1EF-9B66E0F66775}"/>
              </a:ext>
            </a:extLst>
          </p:cNvPr>
          <p:cNvSpPr>
            <a:spLocks noGrp="1"/>
          </p:cNvSpPr>
          <p:nvPr>
            <p:ph type="title"/>
          </p:nvPr>
        </p:nvSpPr>
        <p:spPr>
          <a:xfrm>
            <a:off x="588263" y="457200"/>
            <a:ext cx="11018520" cy="553998"/>
          </a:xfrm>
        </p:spPr>
        <p:txBody>
          <a:bodyPr wrap="square" anchor="ctr">
            <a:normAutofit/>
          </a:bodyPr>
          <a:lstStyle/>
          <a:p>
            <a:r>
              <a:rPr lang="en-IN" dirty="0"/>
              <a:t>Real-World AI Examples:</a:t>
            </a:r>
          </a:p>
        </p:txBody>
      </p:sp>
      <p:graphicFrame>
        <p:nvGraphicFramePr>
          <p:cNvPr id="6" name="Rectangle 1">
            <a:extLst>
              <a:ext uri="{FF2B5EF4-FFF2-40B4-BE49-F238E27FC236}">
                <a16:creationId xmlns:a16="http://schemas.microsoft.com/office/drawing/2014/main" id="{9E1891EC-212A-A939-2519-B58092154C30}"/>
              </a:ext>
            </a:extLst>
          </p:cNvPr>
          <p:cNvGraphicFramePr/>
          <p:nvPr>
            <p:extLst>
              <p:ext uri="{D42A27DB-BD31-4B8C-83A1-F6EECF244321}">
                <p14:modId xmlns:p14="http://schemas.microsoft.com/office/powerpoint/2010/main" val="2867078873"/>
              </p:ext>
            </p:extLst>
          </p:nvPr>
        </p:nvGraphicFramePr>
        <p:xfrm>
          <a:off x="588263" y="1201698"/>
          <a:ext cx="1101852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43084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18BE4-24C6-8749-4943-48CD4280B765}"/>
              </a:ext>
            </a:extLst>
          </p:cNvPr>
          <p:cNvSpPr>
            <a:spLocks noGrp="1"/>
          </p:cNvSpPr>
          <p:nvPr>
            <p:ph type="title"/>
          </p:nvPr>
        </p:nvSpPr>
        <p:spPr/>
        <p:txBody>
          <a:bodyPr/>
          <a:lstStyle/>
          <a:p>
            <a:r>
              <a:rPr lang="en-US" dirty="0"/>
              <a:t>Why AI is the Future?</a:t>
            </a:r>
            <a:endParaRPr lang="en-IN" dirty="0"/>
          </a:p>
        </p:txBody>
      </p:sp>
      <p:sp>
        <p:nvSpPr>
          <p:cNvPr id="3" name="Text Placeholder 2">
            <a:extLst>
              <a:ext uri="{FF2B5EF4-FFF2-40B4-BE49-F238E27FC236}">
                <a16:creationId xmlns:a16="http://schemas.microsoft.com/office/drawing/2014/main" id="{88F614EF-8799-445E-DE5B-35D88B67CA84}"/>
              </a:ext>
            </a:extLst>
          </p:cNvPr>
          <p:cNvSpPr>
            <a:spLocks noGrp="1"/>
          </p:cNvSpPr>
          <p:nvPr>
            <p:ph type="body" sz="quarter" idx="10"/>
          </p:nvPr>
        </p:nvSpPr>
        <p:spPr>
          <a:xfrm>
            <a:off x="584200" y="1435497"/>
            <a:ext cx="11018520" cy="4567404"/>
          </a:xfrm>
        </p:spPr>
        <p:txBody>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AI is growing fast!</a:t>
            </a:r>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Every industry is using AI: IT, Healthcare, Banking, E-commerce, and more.</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AI-powered automation is increasing efficiency.</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Job opportunities in AI</a:t>
            </a:r>
            <a:r>
              <a:rPr lang="en-US" dirty="0">
                <a:latin typeface="Calibri" panose="020F0502020204030204" pitchFamily="34" charset="0"/>
                <a:ea typeface="Calibri" panose="020F0502020204030204" pitchFamily="34" charset="0"/>
                <a:cs typeface="Calibri" panose="020F0502020204030204" pitchFamily="34" charset="0"/>
              </a:rPr>
              <a:t> are booming (Data Scientist, AI Engineer, etc.).</a:t>
            </a:r>
          </a:p>
          <a:p>
            <a:pPr>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Statistics on AI Growth</a:t>
            </a:r>
            <a:r>
              <a:rPr lang="en-US" dirty="0">
                <a:latin typeface="Calibri" panose="020F0502020204030204" pitchFamily="34" charset="0"/>
                <a:ea typeface="Calibri" panose="020F0502020204030204" pitchFamily="34" charset="0"/>
                <a:cs typeface="Calibri" panose="020F0502020204030204" pitchFamily="34" charset="0"/>
              </a:rPr>
              <a:t> (Optional):</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AI market is expected to grow to </a:t>
            </a:r>
            <a:r>
              <a:rPr lang="en-US" b="1" dirty="0">
                <a:latin typeface="Calibri" panose="020F0502020204030204" pitchFamily="34" charset="0"/>
                <a:ea typeface="Calibri" panose="020F0502020204030204" pitchFamily="34" charset="0"/>
                <a:cs typeface="Calibri" panose="020F0502020204030204" pitchFamily="34" charset="0"/>
              </a:rPr>
              <a:t>$900 billion by 2026</a:t>
            </a:r>
            <a:r>
              <a:rPr lang="en-US"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85% of companies are integrating AI in some way.</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40621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5E36D-9BCB-E8B0-F7DC-0B23FB70DD61}"/>
              </a:ext>
            </a:extLst>
          </p:cNvPr>
          <p:cNvSpPr>
            <a:spLocks noGrp="1"/>
          </p:cNvSpPr>
          <p:nvPr>
            <p:ph type="title"/>
          </p:nvPr>
        </p:nvSpPr>
        <p:spPr/>
        <p:txBody>
          <a:bodyPr/>
          <a:lstStyle/>
          <a:p>
            <a:r>
              <a:rPr lang="en-US" dirty="0"/>
              <a:t>Explore AI Learn Path Overview</a:t>
            </a:r>
            <a:endParaRPr lang="en-IN" dirty="0"/>
          </a:p>
        </p:txBody>
      </p:sp>
      <p:sp>
        <p:nvSpPr>
          <p:cNvPr id="3" name="Text Placeholder 2">
            <a:extLst>
              <a:ext uri="{FF2B5EF4-FFF2-40B4-BE49-F238E27FC236}">
                <a16:creationId xmlns:a16="http://schemas.microsoft.com/office/drawing/2014/main" id="{1F27D5DA-8641-CCBE-0E63-D7E12CDC016F}"/>
              </a:ext>
            </a:extLst>
          </p:cNvPr>
          <p:cNvSpPr>
            <a:spLocks noGrp="1"/>
          </p:cNvSpPr>
          <p:nvPr>
            <p:ph type="body" sz="quarter" idx="10"/>
          </p:nvPr>
        </p:nvSpPr>
        <p:spPr>
          <a:xfrm>
            <a:off x="584200" y="1435497"/>
            <a:ext cx="11018520" cy="3964162"/>
          </a:xfrm>
        </p:spPr>
        <p:txBody>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What is Microsoft Learn?</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A free platform by Microsoft to learn new technologies interactively.</a:t>
            </a: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What Will You Learn?</a:t>
            </a:r>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AI Basics</a:t>
            </a:r>
          </a:p>
          <a:p>
            <a:pPr>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Machine Learning Models</a:t>
            </a:r>
          </a:p>
          <a:p>
            <a:pPr>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Azure AI Services</a:t>
            </a:r>
          </a:p>
          <a:p>
            <a:pPr>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Hands-on AI projects</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215875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BA4F4-1202-76F5-6259-EF5AFB859515}"/>
              </a:ext>
            </a:extLst>
          </p:cNvPr>
          <p:cNvSpPr>
            <a:spLocks noGrp="1"/>
          </p:cNvSpPr>
          <p:nvPr>
            <p:ph type="title"/>
          </p:nvPr>
        </p:nvSpPr>
        <p:spPr>
          <a:xfrm>
            <a:off x="588263" y="457200"/>
            <a:ext cx="11018520" cy="553998"/>
          </a:xfrm>
        </p:spPr>
        <p:txBody>
          <a:bodyPr wrap="square" anchor="ctr">
            <a:normAutofit/>
          </a:bodyPr>
          <a:lstStyle/>
          <a:p>
            <a:pPr marL="0" indent="0"/>
            <a:r>
              <a:rPr lang="en-IN" dirty="0"/>
              <a:t>BENEFITS</a:t>
            </a:r>
          </a:p>
        </p:txBody>
      </p:sp>
      <p:sp>
        <p:nvSpPr>
          <p:cNvPr id="5" name="Rectangle 1">
            <a:extLst>
              <a:ext uri="{FF2B5EF4-FFF2-40B4-BE49-F238E27FC236}">
                <a16:creationId xmlns:a16="http://schemas.microsoft.com/office/drawing/2014/main" id="{7AA45861-5475-6D9B-44C8-A8B14C363A7F}"/>
              </a:ext>
            </a:extLst>
          </p:cNvPr>
          <p:cNvSpPr>
            <a:spLocks noGrp="1" noChangeArrowheads="1"/>
          </p:cNvSpPr>
          <p:nvPr>
            <p:ph type="body" sz="quarter" idx="4294967295"/>
          </p:nvPr>
        </p:nvSpPr>
        <p:spPr bwMode="auto">
          <a:xfrm>
            <a:off x="588263" y="1201698"/>
            <a:ext cx="5318760" cy="4352544"/>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367" fontAlgn="base">
              <a:spcBef>
                <a:spcPct val="0"/>
              </a:spcBef>
              <a:spcAft>
                <a:spcPts val="600"/>
              </a:spcAft>
              <a:buClrTx/>
              <a:buSzTx/>
              <a:buFontTx/>
              <a:buNone/>
              <a:tabLst/>
            </a:pPr>
            <a:endParaRPr kumimoji="0" lang="en-US" altLang="en-US" b="0" i="0" u="none" strike="noStrike" kern="1200" cap="none" normalizeH="0" baseline="0">
              <a:ln>
                <a:noFill/>
              </a:ln>
              <a:effectLst/>
            </a:endParaRPr>
          </a:p>
          <a:p>
            <a:pPr marL="0" marR="0" lvl="0" indent="0" defTabSz="914367" fontAlgn="base">
              <a:spcBef>
                <a:spcPct val="0"/>
              </a:spcBef>
              <a:spcAft>
                <a:spcPts val="600"/>
              </a:spcAft>
              <a:buClrTx/>
              <a:buSzTx/>
              <a:buFontTx/>
              <a:buChar char="•"/>
              <a:tabLst/>
            </a:pPr>
            <a:r>
              <a:rPr kumimoji="0" lang="en-US" altLang="en-US" b="0" i="0" u="none" strike="noStrike" kern="1200" cap="none" normalizeH="0" baseline="0">
                <a:ln>
                  <a:noFill/>
                </a:ln>
                <a:effectLst/>
              </a:rPr>
              <a:t>Learn AI from scratch.</a:t>
            </a:r>
          </a:p>
          <a:p>
            <a:pPr marL="0" marR="0" lvl="0" indent="0" defTabSz="914367" fontAlgn="base">
              <a:spcBef>
                <a:spcPct val="0"/>
              </a:spcBef>
              <a:spcAft>
                <a:spcPts val="600"/>
              </a:spcAft>
              <a:buClrTx/>
              <a:buSzTx/>
              <a:buFontTx/>
              <a:buChar char="•"/>
              <a:tabLst/>
            </a:pPr>
            <a:r>
              <a:rPr kumimoji="0" lang="en-US" altLang="en-US" b="0" i="0" u="none" strike="noStrike" kern="1200" cap="none" normalizeH="0" baseline="0">
                <a:ln>
                  <a:noFill/>
                </a:ln>
                <a:effectLst/>
              </a:rPr>
              <a:t>Get a </a:t>
            </a:r>
            <a:r>
              <a:rPr kumimoji="0" lang="en-US" altLang="en-US" b="1" i="0" u="none" strike="noStrike" kern="1200" cap="none" normalizeH="0" baseline="0">
                <a:ln>
                  <a:noFill/>
                </a:ln>
                <a:effectLst/>
              </a:rPr>
              <a:t>completion badge</a:t>
            </a:r>
            <a:r>
              <a:rPr kumimoji="0" lang="en-US" altLang="en-US" b="0" i="0" u="none" strike="noStrike" kern="1200" cap="none" normalizeH="0" baseline="0">
                <a:ln>
                  <a:noFill/>
                </a:ln>
                <a:effectLst/>
              </a:rPr>
              <a:t> from Microsoft.</a:t>
            </a:r>
          </a:p>
          <a:p>
            <a:pPr marL="0" marR="0" lvl="0" indent="0" defTabSz="914367" fontAlgn="base">
              <a:spcBef>
                <a:spcPct val="0"/>
              </a:spcBef>
              <a:spcAft>
                <a:spcPts val="600"/>
              </a:spcAft>
              <a:buClrTx/>
              <a:buSzTx/>
              <a:buFontTx/>
              <a:buChar char="•"/>
              <a:tabLst/>
            </a:pPr>
            <a:r>
              <a:rPr kumimoji="0" lang="en-US" altLang="en-US" b="0" i="0" u="none" strike="noStrike" kern="1200" cap="none" normalizeH="0" baseline="0">
                <a:ln>
                  <a:noFill/>
                </a:ln>
                <a:effectLst/>
              </a:rPr>
              <a:t>Build skills for AI careers. </a:t>
            </a:r>
          </a:p>
        </p:txBody>
      </p:sp>
      <p:pic>
        <p:nvPicPr>
          <p:cNvPr id="9" name="Picture Placeholder 6">
            <a:extLst>
              <a:ext uri="{FF2B5EF4-FFF2-40B4-BE49-F238E27FC236}">
                <a16:creationId xmlns:a16="http://schemas.microsoft.com/office/drawing/2014/main" id="{7D4FB1BA-CA58-F893-C2E6-4C23151C80C0}"/>
              </a:ext>
            </a:extLst>
          </p:cNvPr>
          <p:cNvPicPr>
            <a:picLocks noGrp="1" noChangeAspect="1"/>
          </p:cNvPicPr>
          <p:nvPr>
            <p:ph type="pic" sz="quarter" idx="4294967295"/>
          </p:nvPr>
        </p:nvPicPr>
        <p:blipFill>
          <a:blip r:embed="rId2"/>
          <a:srcRect r="26984" b="-3"/>
          <a:stretch/>
        </p:blipFill>
        <p:spPr>
          <a:xfrm>
            <a:off x="6288023" y="1201698"/>
            <a:ext cx="5318760" cy="4352544"/>
          </a:xfrm>
          <a:noFill/>
        </p:spPr>
      </p:pic>
    </p:spTree>
    <p:extLst>
      <p:ext uri="{BB962C8B-B14F-4D97-AF65-F5344CB8AC3E}">
        <p14:creationId xmlns:p14="http://schemas.microsoft.com/office/powerpoint/2010/main" val="39939074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00A10-115F-AD6D-E00D-484842262AFC}"/>
              </a:ext>
            </a:extLst>
          </p:cNvPr>
          <p:cNvSpPr>
            <a:spLocks noGrp="1"/>
          </p:cNvSpPr>
          <p:nvPr>
            <p:ph type="title"/>
          </p:nvPr>
        </p:nvSpPr>
        <p:spPr>
          <a:xfrm>
            <a:off x="588263" y="457200"/>
            <a:ext cx="11018520" cy="553998"/>
          </a:xfrm>
        </p:spPr>
        <p:txBody>
          <a:bodyPr wrap="square" anchor="ctr">
            <a:normAutofit/>
          </a:bodyPr>
          <a:lstStyle/>
          <a:p>
            <a:r>
              <a:rPr lang="en-IN" dirty="0"/>
              <a:t>How to Get Started?</a:t>
            </a:r>
          </a:p>
        </p:txBody>
      </p:sp>
      <p:graphicFrame>
        <p:nvGraphicFramePr>
          <p:cNvPr id="5" name="Text Placeholder 2">
            <a:extLst>
              <a:ext uri="{FF2B5EF4-FFF2-40B4-BE49-F238E27FC236}">
                <a16:creationId xmlns:a16="http://schemas.microsoft.com/office/drawing/2014/main" id="{DD8BE94D-2B5B-045C-69F4-C277CE0E7F3E}"/>
              </a:ext>
            </a:extLst>
          </p:cNvPr>
          <p:cNvGraphicFramePr/>
          <p:nvPr>
            <p:extLst>
              <p:ext uri="{D42A27DB-BD31-4B8C-83A1-F6EECF244321}">
                <p14:modId xmlns:p14="http://schemas.microsoft.com/office/powerpoint/2010/main" val="60556840"/>
              </p:ext>
            </p:extLst>
          </p:nvPr>
        </p:nvGraphicFramePr>
        <p:xfrm>
          <a:off x="588263" y="1201698"/>
          <a:ext cx="1101852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2560826"/>
      </p:ext>
    </p:extLst>
  </p:cSld>
  <p:clrMapOvr>
    <a:masterClrMapping/>
  </p:clrMapOvr>
  <p:transition>
    <p:fade/>
  </p:transition>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4391967ADFE8469D6C015465AD315E" ma:contentTypeVersion="10" ma:contentTypeDescription="Create a new document." ma:contentTypeScope="" ma:versionID="f80c13ef4b5f8fd06b13aa8333171bd5">
  <xsd:schema xmlns:xsd="http://www.w3.org/2001/XMLSchema" xmlns:xs="http://www.w3.org/2001/XMLSchema" xmlns:p="http://schemas.microsoft.com/office/2006/metadata/properties" xmlns:ns2="b38ad2e8-7385-42ac-a943-76e9ea801cf0" xmlns:ns3="211ea7d1-7d09-49a0-8c96-644562ad20a0" targetNamespace="http://schemas.microsoft.com/office/2006/metadata/properties" ma:root="true" ma:fieldsID="e1fa8ed5b9995a25259d1a476d4ba3b4" ns2:_="" ns3:_="">
    <xsd:import namespace="b38ad2e8-7385-42ac-a943-76e9ea801cf0"/>
    <xsd:import namespace="211ea7d1-7d09-49a0-8c96-644562ad20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ObjectDetectorVersions"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8ad2e8-7385-42ac-a943-76e9ea80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11ea7d1-7d09-49a0-8c96-644562ad20a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211ea7d1-7d09-49a0-8c96-644562ad20a0">
      <UserInfo>
        <DisplayName>Pablo Veramendi (Microsoft)</DisplayName>
        <AccountId>13</AccountId>
        <AccountType/>
      </UserInfo>
      <UserInfo>
        <DisplayName>Ruth Arogundade</DisplayName>
        <AccountId>1634</AccountId>
        <AccountType/>
      </UserInfo>
      <UserInfo>
        <DisplayName>Fatima Aruna</DisplayName>
        <AccountId>2769</AccountId>
        <AccountType/>
      </UserInfo>
    </SharedWithUsers>
    <MediaLengthInSeconds xmlns="b38ad2e8-7385-42ac-a943-76e9ea801cf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91345C-D107-42F0-AC37-8EAB3688E3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8ad2e8-7385-42ac-a943-76e9ea801cf0"/>
    <ds:schemaRef ds:uri="211ea7d1-7d09-49a0-8c96-644562ad20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purl.org/dc/dcmitype/"/>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211ea7d1-7d09-49a0-8c96-644562ad20a0"/>
    <ds:schemaRef ds:uri="b38ad2e8-7385-42ac-a943-76e9ea801cf0"/>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WHITE TEMPLATE</Template>
  <TotalTime>1261</TotalTime>
  <Words>483</Words>
  <Application>Microsoft Office PowerPoint</Application>
  <PresentationFormat>Widescreen</PresentationFormat>
  <Paragraphs>65</Paragraphs>
  <Slides>11</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Arial</vt:lpstr>
      <vt:lpstr>Calibri</vt:lpstr>
      <vt:lpstr>Consolas</vt:lpstr>
      <vt:lpstr>Courier New</vt:lpstr>
      <vt:lpstr>Segoe UI</vt:lpstr>
      <vt:lpstr>Segoe UI Light</vt:lpstr>
      <vt:lpstr>Segoe UI Semibold</vt:lpstr>
      <vt:lpstr>Segoe UI Semilight</vt:lpstr>
      <vt:lpstr>Wingdings</vt:lpstr>
      <vt:lpstr>WHITE TEMPLATE</vt:lpstr>
      <vt:lpstr>SOFT BLACK TEMPLATE</vt:lpstr>
      <vt:lpstr>PowerPoint Presentation</vt:lpstr>
      <vt:lpstr>Explore AI Learn Path  Learn, Build &amp; Grow with AI  Presented by: Sharda Kaur Microsoft Beta Student Ambassador</vt:lpstr>
      <vt:lpstr>PowerPoint Presentation</vt:lpstr>
      <vt:lpstr>Understanding AI</vt:lpstr>
      <vt:lpstr>Real-World AI Examples:</vt:lpstr>
      <vt:lpstr>Why AI is the Future?</vt:lpstr>
      <vt:lpstr>Explore AI Learn Path Overview</vt:lpstr>
      <vt:lpstr>BENEFITS</vt:lpstr>
      <vt:lpstr>How to Get Started?</vt:lpstr>
      <vt:lpstr>Next Steps &amp; Call to Action</vt:lpstr>
      <vt:lpstr>THANK YOU</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Sharda Kaur</cp:lastModifiedBy>
  <cp:revision>73</cp:revision>
  <dcterms:created xsi:type="dcterms:W3CDTF">2019-03-28T18:40:02Z</dcterms:created>
  <dcterms:modified xsi:type="dcterms:W3CDTF">2025-02-26T12:57:21Z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0x0101000B4391967ADFE8469D6C015465AD315E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Order">
    <vt:r8>728100</vt:r8>
  </property>
  <property fmtid="{D5CDD505-2E9C-101B-9397-08002B2CF9AE}" pid="21" name="xd_Signature">
    <vt:bool>false</vt:bool>
  </property>
  <property fmtid="{D5CDD505-2E9C-101B-9397-08002B2CF9AE}" pid="22" name="xd_ProgID">
    <vt:lpwstr/>
  </property>
  <property fmtid="{D5CDD505-2E9C-101B-9397-08002B2CF9AE}" pid="23" name="ComplianceAssetId">
    <vt:lpwstr/>
  </property>
  <property fmtid="{D5CDD505-2E9C-101B-9397-08002B2CF9AE}" pid="24" name="TemplateUrl">
    <vt:lpwstr/>
  </property>
  <property fmtid="{D5CDD505-2E9C-101B-9397-08002B2CF9AE}" pid="25" name="MediaServiceImageTags">
    <vt:lpwstr/>
  </property>
  <property fmtid="{D5CDD505-2E9C-101B-9397-08002B2CF9AE}" pid="26" name="_ExtendedDescription">
    <vt:lpwstr/>
  </property>
  <property fmtid="{D5CDD505-2E9C-101B-9397-08002B2CF9AE}" pid="27" name="TriggerFlowInfo">
    <vt:lpwstr/>
  </property>
  <property fmtid="{D5CDD505-2E9C-101B-9397-08002B2CF9AE}" pid="28" name="lcf76f155ced4ddcb4097134ff3c332f">
    <vt:lpwstr/>
  </property>
  <property fmtid="{D5CDD505-2E9C-101B-9397-08002B2CF9AE}" pid="29" name="TaxCatchAll">
    <vt:lpwstr/>
  </property>
</Properties>
</file>