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 id="2147483681" r:id="rId5"/>
  </p:sldMasterIdLst>
  <p:notesMasterIdLst>
    <p:notesMasterId r:id="rId22"/>
  </p:notesMasterIdLst>
  <p:handoutMasterIdLst>
    <p:handoutMasterId r:id="rId23"/>
  </p:handoutMasterIdLst>
  <p:sldIdLst>
    <p:sldId id="1862" r:id="rId6"/>
    <p:sldId id="1860" r:id="rId7"/>
    <p:sldId id="1951" r:id="rId8"/>
    <p:sldId id="1892" r:id="rId9"/>
    <p:sldId id="1917" r:id="rId10"/>
    <p:sldId id="1935" r:id="rId11"/>
    <p:sldId id="1949" r:id="rId12"/>
    <p:sldId id="1936" r:id="rId13"/>
    <p:sldId id="1937" r:id="rId14"/>
    <p:sldId id="1944" r:id="rId15"/>
    <p:sldId id="1939" r:id="rId16"/>
    <p:sldId id="1946" r:id="rId17"/>
    <p:sldId id="1945" r:id="rId18"/>
    <p:sldId id="1940" r:id="rId19"/>
    <p:sldId id="1947" r:id="rId20"/>
    <p:sldId id="1891" r:id="rId21"/>
  </p:sldIdLst>
  <p:sldSz cx="12192000" cy="6858000"/>
  <p:notesSz cx="6858000" cy="9144000"/>
  <p:defaultTextStyle>
    <a:defPPr>
      <a:defRPr lang="en-US"/>
    </a:defPPr>
    <a:lvl1pPr marL="0" algn="l" defTabSz="914400" rtl="0" eaLnBrk="1" latinLnBrk="0" hangingPunct="1">
      <a:defRPr sz="1765" kern="1200">
        <a:solidFill>
          <a:schemeClr val="tx1"/>
        </a:solidFill>
        <a:latin typeface="+mn-lt"/>
        <a:ea typeface="+mn-ea"/>
        <a:cs typeface="+mn-cs"/>
      </a:defRPr>
    </a:lvl1pPr>
    <a:lvl2pPr marL="457200" algn="l" defTabSz="914400" rtl="0" eaLnBrk="1" latinLnBrk="0" hangingPunct="1">
      <a:defRPr sz="1765" kern="1200">
        <a:solidFill>
          <a:schemeClr val="tx1"/>
        </a:solidFill>
        <a:latin typeface="+mn-lt"/>
        <a:ea typeface="+mn-ea"/>
        <a:cs typeface="+mn-cs"/>
      </a:defRPr>
    </a:lvl2pPr>
    <a:lvl3pPr marL="914400" algn="l" defTabSz="914400" rtl="0" eaLnBrk="1" latinLnBrk="0" hangingPunct="1">
      <a:defRPr sz="1765" kern="1200">
        <a:solidFill>
          <a:schemeClr val="tx1"/>
        </a:solidFill>
        <a:latin typeface="+mn-lt"/>
        <a:ea typeface="+mn-ea"/>
        <a:cs typeface="+mn-cs"/>
      </a:defRPr>
    </a:lvl3pPr>
    <a:lvl4pPr marL="1371600" algn="l" defTabSz="914400" rtl="0" eaLnBrk="1" latinLnBrk="0" hangingPunct="1">
      <a:defRPr sz="1765" kern="1200">
        <a:solidFill>
          <a:schemeClr val="tx1"/>
        </a:solidFill>
        <a:latin typeface="+mn-lt"/>
        <a:ea typeface="+mn-ea"/>
        <a:cs typeface="+mn-cs"/>
      </a:defRPr>
    </a:lvl4pPr>
    <a:lvl5pPr marL="1828800" algn="l" defTabSz="914400" rtl="0" eaLnBrk="1" latinLnBrk="0" hangingPunct="1">
      <a:defRPr sz="1765" kern="1200">
        <a:solidFill>
          <a:schemeClr val="tx1"/>
        </a:solidFill>
        <a:latin typeface="+mn-lt"/>
        <a:ea typeface="+mn-ea"/>
        <a:cs typeface="+mn-cs"/>
      </a:defRPr>
    </a:lvl5pPr>
    <a:lvl6pPr marL="2286000" algn="l" defTabSz="914400" rtl="0" eaLnBrk="1" latinLnBrk="0" hangingPunct="1">
      <a:defRPr sz="1765" kern="1200">
        <a:solidFill>
          <a:schemeClr val="tx1"/>
        </a:solidFill>
        <a:latin typeface="+mn-lt"/>
        <a:ea typeface="+mn-ea"/>
        <a:cs typeface="+mn-cs"/>
      </a:defRPr>
    </a:lvl6pPr>
    <a:lvl7pPr marL="2743200" algn="l" defTabSz="914400" rtl="0" eaLnBrk="1" latinLnBrk="0" hangingPunct="1">
      <a:defRPr sz="1765" kern="1200">
        <a:solidFill>
          <a:schemeClr val="tx1"/>
        </a:solidFill>
        <a:latin typeface="+mn-lt"/>
        <a:ea typeface="+mn-ea"/>
        <a:cs typeface="+mn-cs"/>
      </a:defRPr>
    </a:lvl7pPr>
    <a:lvl8pPr marL="3200400" algn="l" defTabSz="914400" rtl="0" eaLnBrk="1" latinLnBrk="0" hangingPunct="1">
      <a:defRPr sz="1765" kern="1200">
        <a:solidFill>
          <a:schemeClr val="tx1"/>
        </a:solidFill>
        <a:latin typeface="+mn-lt"/>
        <a:ea typeface="+mn-ea"/>
        <a:cs typeface="+mn-cs"/>
      </a:defRPr>
    </a:lvl8pPr>
    <a:lvl9pPr marL="3657600" algn="l" defTabSz="914400"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Dark template" id="{888AB95E-1B7E-4E95-8F39-C5D0E8372BC2}">
          <p14:sldIdLst>
            <p14:sldId id="1862"/>
            <p14:sldId id="1860"/>
            <p14:sldId id="1951"/>
            <p14:sldId id="1892"/>
            <p14:sldId id="1917"/>
            <p14:sldId id="1935"/>
            <p14:sldId id="1949"/>
            <p14:sldId id="1936"/>
            <p14:sldId id="1937"/>
            <p14:sldId id="1944"/>
            <p14:sldId id="1939"/>
            <p14:sldId id="1946"/>
            <p14:sldId id="1945"/>
            <p14:sldId id="1940"/>
            <p14:sldId id="1947"/>
            <p14:sldId id="1891"/>
          </p14:sldIdLst>
        </p14:section>
      </p14:sectionLst>
    </p:ext>
    <p:ext uri="{EFAFB233-063F-42B5-8137-9DF3F51BA10A}">
      <p15:sldGuideLst xmlns:p15="http://schemas.microsoft.com/office/powerpoint/2012/main">
        <p15:guide id="1" orient="horz" pos="2160">
          <p15:clr>
            <a:srgbClr val="A4A3A4"/>
          </p15:clr>
        </p15:guide>
        <p15:guide id="2" pos="3838">
          <p15:clr>
            <a:srgbClr val="A4A3A4"/>
          </p15:clr>
        </p15:guide>
      </p15:sldGuideLst>
    </p:ext>
    <p:ext uri="{2D200454-40CA-4A62-9FC3-DE9A4176ACB9}">
      <p15:notesGuideLst xmlns:p15="http://schemas.microsoft.com/office/powerpoint/2012/main">
        <p15:guide id="1" orient="horz" pos="2880">
          <p15:clr>
            <a:srgbClr val="A4A3A4"/>
          </p15:clr>
        </p15:guide>
        <p15:guide id="2" pos="215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4" name="Aniket Kumar Sinha" initials="AKS" lastIdx="1"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2F2F2F"/>
    <a:srgbClr val="E6E6E6"/>
    <a:srgbClr val="D2D2D2"/>
    <a:srgbClr val="5C2D91"/>
    <a:srgbClr val="00BCF2"/>
    <a:srgbClr val="0078D4"/>
    <a:srgbClr val="037BDA"/>
    <a:srgbClr val="1A1A1A"/>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D072CC-7A66-435D-EB1E-5425DAD8C250}" v="1" dt="2024-10-25T04:45:35.408"/>
    <p1510:client id="{E49B040B-2B1A-A700-5DE9-8FC6B4725A5E}" v="9" dt="2024-10-25T04:10:17.0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38"/>
      </p:guideLst>
    </p:cSldViewPr>
  </p:slideViewPr>
  <p:notesViewPr>
    <p:cSldViewPr snapToGrid="0">
      <p:cViewPr>
        <p:scale>
          <a:sx n="1" d="2"/>
          <a:sy n="1" d="2"/>
        </p:scale>
        <p:origin x="0" y="0"/>
      </p:cViewPr>
      <p:guideLst>
        <p:guide orient="horz" pos="2880"/>
        <p:guide pos="215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anose="020B0502040204020203"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anose="020B0502040204020203" pitchFamily="34" charset="0"/>
              </a:rPr>
              <a:t>10/24/2024 9:45 PM</a:t>
            </a:fld>
            <a:endParaRPr lang="en-US">
              <a:latin typeface="Segoe UI" panose="020B0502040204020203"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780" defTabSz="914400" eaLnBrk="0" hangingPunct="0"/>
            <a:r>
              <a:rPr lang="en-US" sz="400">
                <a:gradFill>
                  <a:gsLst>
                    <a:gs pos="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anose="020B0502040204020203" pitchFamily="34" charset="0"/>
              </a:rPr>
              <a:t>‹#›</a:t>
            </a:fld>
            <a:endParaRPr lang="en-US">
              <a:latin typeface="Segoe UI" panose="020B0502040204020203" pitchFamily="34" charset="0"/>
            </a:endParaRPr>
          </a:p>
        </p:txBody>
      </p:sp>
    </p:spTree>
    <p:extLst>
      <p:ext uri="{BB962C8B-B14F-4D97-AF65-F5344CB8AC3E}">
        <p14:creationId xmlns:p14="http://schemas.microsoft.com/office/powerpoint/2010/main" val="3280394383"/>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anose="020B0502040204020203"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400" eaLnBrk="0" hangingPunct="0"/>
            <a:r>
              <a:rPr lang="en-US" sz="40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anose="020B0502040204020203" pitchFamily="34" charset="0"/>
              </a:defRPr>
            </a:lvl1pPr>
          </a:lstStyle>
          <a:p>
            <a:fld id="{386CE63F-9E7F-4C04-9D0D-FCA25A8E9E86}" type="datetime8">
              <a:rPr lang="en-US" smtClean="0"/>
              <a:t>10/24/2024 9:32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anose="020B0502040204020203" pitchFamily="34" charset="0"/>
              </a:defRPr>
            </a:lvl1pPr>
          </a:lstStyle>
          <a:p>
            <a:fld id="{B4008EB6-D09E-4580-8CD6-DDB14511944F}" type="slidenum">
              <a:rPr lang="en-US" smtClean="0"/>
              <a:t>‹#›</a:t>
            </a:fld>
            <a:endParaRPr lang="en-US"/>
          </a:p>
        </p:txBody>
      </p:sp>
    </p:spTree>
    <p:extLst>
      <p:ext uri="{BB962C8B-B14F-4D97-AF65-F5344CB8AC3E}">
        <p14:creationId xmlns:p14="http://schemas.microsoft.com/office/powerpoint/2010/main" val="2744013612"/>
      </p:ext>
    </p:extLst>
  </p:cSld>
  <p:clrMap bg1="lt1" tx1="dk1" bg2="lt2" tx2="dk2" accent1="accent1" accent2="accent2" accent3="accent3" accent4="accent4" accent5="accent5" accent6="accent6" hlink="hlink" folHlink="folHlink"/>
  <p:hf/>
  <p:notesStyle>
    <a:lvl1pPr marL="0" algn="l" defTabSz="914400" rtl="0" eaLnBrk="1" latinLnBrk="0" hangingPunct="1">
      <a:lnSpc>
        <a:spcPct val="90000"/>
      </a:lnSpc>
      <a:spcAft>
        <a:spcPts val="335"/>
      </a:spcAft>
      <a:defRPr sz="880" kern="1200">
        <a:solidFill>
          <a:schemeClr val="tx1"/>
        </a:solidFill>
        <a:latin typeface="Segoe UI Light" panose="020B0502040204020203" pitchFamily="34" charset="0"/>
        <a:ea typeface="+mn-ea"/>
        <a:cs typeface="+mn-cs"/>
      </a:defRPr>
    </a:lvl1pPr>
    <a:lvl2pPr marL="212725" indent="-106045" algn="l" defTabSz="914400" rtl="0" eaLnBrk="1" latinLnBrk="0" hangingPunct="1">
      <a:lnSpc>
        <a:spcPct val="90000"/>
      </a:lnSpc>
      <a:spcAft>
        <a:spcPts val="335"/>
      </a:spcAft>
      <a:buFont typeface="Arial" panose="020B0604020202020204" pitchFamily="34" charset="0"/>
      <a:buChar char="•"/>
      <a:defRPr sz="880" kern="1200">
        <a:solidFill>
          <a:schemeClr val="tx1"/>
        </a:solidFill>
        <a:latin typeface="Segoe UI Light" panose="020B0502040204020203" pitchFamily="34" charset="0"/>
        <a:ea typeface="+mn-ea"/>
        <a:cs typeface="+mn-cs"/>
      </a:defRPr>
    </a:lvl2pPr>
    <a:lvl3pPr marL="328295" indent="-114935" algn="l" defTabSz="914400" rtl="0" eaLnBrk="1" latinLnBrk="0" hangingPunct="1">
      <a:lnSpc>
        <a:spcPct val="90000"/>
      </a:lnSpc>
      <a:spcAft>
        <a:spcPts val="335"/>
      </a:spcAft>
      <a:buFont typeface="Arial" panose="020B0604020202020204" pitchFamily="34" charset="0"/>
      <a:buChar char="•"/>
      <a:defRPr sz="880" kern="1200">
        <a:solidFill>
          <a:schemeClr val="tx1"/>
        </a:solidFill>
        <a:latin typeface="Segoe UI Light" panose="020B0502040204020203" pitchFamily="34" charset="0"/>
        <a:ea typeface="+mn-ea"/>
        <a:cs typeface="+mn-cs"/>
      </a:defRPr>
    </a:lvl3pPr>
    <a:lvl4pPr marL="482600" indent="-146685" algn="l" defTabSz="914400" rtl="0" eaLnBrk="1" latinLnBrk="0" hangingPunct="1">
      <a:lnSpc>
        <a:spcPct val="90000"/>
      </a:lnSpc>
      <a:spcAft>
        <a:spcPts val="335"/>
      </a:spcAft>
      <a:buFont typeface="Arial" panose="020B0604020202020204" pitchFamily="34" charset="0"/>
      <a:buChar char="•"/>
      <a:defRPr sz="880" kern="1200">
        <a:solidFill>
          <a:schemeClr val="tx1"/>
        </a:solidFill>
        <a:latin typeface="Segoe UI Light" panose="020B0502040204020203" pitchFamily="34" charset="0"/>
        <a:ea typeface="+mn-ea"/>
        <a:cs typeface="+mn-cs"/>
      </a:defRPr>
    </a:lvl4pPr>
    <a:lvl5pPr marL="615315" indent="-114935" algn="l" defTabSz="914400" rtl="0" eaLnBrk="1" latinLnBrk="0" hangingPunct="1">
      <a:lnSpc>
        <a:spcPct val="90000"/>
      </a:lnSpc>
      <a:spcAft>
        <a:spcPts val="335"/>
      </a:spcAft>
      <a:buFont typeface="Arial" panose="020B0604020202020204" pitchFamily="34" charset="0"/>
      <a:buChar char="•"/>
      <a:defRPr sz="880" kern="1200">
        <a:solidFill>
          <a:schemeClr val="tx1"/>
        </a:solidFill>
        <a:latin typeface="Segoe UI Light" panose="020B0502040204020203" pitchFamily="34" charset="0"/>
        <a:ea typeface="+mn-ea"/>
        <a:cs typeface="+mn-cs"/>
      </a:defRPr>
    </a:lvl5pPr>
    <a:lvl6pPr marL="2286000" algn="l" defTabSz="914400" rtl="0" eaLnBrk="1" latinLnBrk="0" hangingPunct="1">
      <a:defRPr sz="1175" kern="1200">
        <a:solidFill>
          <a:schemeClr val="tx1"/>
        </a:solidFill>
        <a:latin typeface="+mn-lt"/>
        <a:ea typeface="+mn-ea"/>
        <a:cs typeface="+mn-cs"/>
      </a:defRPr>
    </a:lvl6pPr>
    <a:lvl7pPr marL="2743200" algn="l" defTabSz="914400" rtl="0" eaLnBrk="1" latinLnBrk="0" hangingPunct="1">
      <a:defRPr sz="1175" kern="1200">
        <a:solidFill>
          <a:schemeClr val="tx1"/>
        </a:solidFill>
        <a:latin typeface="+mn-lt"/>
        <a:ea typeface="+mn-ea"/>
        <a:cs typeface="+mn-cs"/>
      </a:defRPr>
    </a:lvl7pPr>
    <a:lvl8pPr marL="3200400" algn="l" defTabSz="914400" rtl="0" eaLnBrk="1" latinLnBrk="0" hangingPunct="1">
      <a:defRPr sz="1175" kern="1200">
        <a:solidFill>
          <a:schemeClr val="tx1"/>
        </a:solidFill>
        <a:latin typeface="+mn-lt"/>
        <a:ea typeface="+mn-ea"/>
        <a:cs typeface="+mn-cs"/>
      </a:defRPr>
    </a:lvl8pPr>
    <a:lvl9pPr marL="3657600" algn="l" defTabSz="914400" rtl="0" eaLnBrk="1" latinLnBrk="0" hangingPunct="1">
      <a:defRPr sz="117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400" eaLnBrk="0" hangingPunct="0"/>
            <a:r>
              <a:rPr lang="en-US" sz="40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10/24/2024 9:32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a:t>
            </a:fld>
            <a:endParaRPr lang="en-US"/>
          </a:p>
        </p:txBody>
      </p:sp>
    </p:spTree>
    <p:extLst>
      <p:ext uri="{BB962C8B-B14F-4D97-AF65-F5344CB8AC3E}">
        <p14:creationId xmlns:p14="http://schemas.microsoft.com/office/powerpoint/2010/main" val="1094037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t>4</a:t>
            </a:fld>
            <a:endParaRPr lang="en-US"/>
          </a:p>
        </p:txBody>
      </p:sp>
      <p:sp>
        <p:nvSpPr>
          <p:cNvPr id="10" name="Date Placeholder 9"/>
          <p:cNvSpPr>
            <a:spLocks noGrp="1"/>
          </p:cNvSpPr>
          <p:nvPr>
            <p:ph type="dt" idx="13"/>
          </p:nvPr>
        </p:nvSpPr>
        <p:spPr/>
        <p:txBody>
          <a:bodyPr/>
          <a:lstStyle/>
          <a:p>
            <a:fld id="{1D9BFF88-B9B5-4B68-BAE1-09ACB5D03C54}" type="datetime8">
              <a:rPr lang="en-US" smtClean="0"/>
              <a:t>10/24/2024 9:32 PM</a:t>
            </a:fld>
            <a:endParaRPr lang="en-US"/>
          </a:p>
        </p:txBody>
      </p:sp>
      <p:sp>
        <p:nvSpPr>
          <p:cNvPr id="12" name="Header Placeholder 11"/>
          <p:cNvSpPr>
            <a:spLocks noGrp="1"/>
          </p:cNvSpPr>
          <p:nvPr>
            <p:ph type="hdr" sz="quarter" idx="15"/>
          </p:nvPr>
        </p:nvSpPr>
        <p:spPr/>
        <p:txBody>
          <a:bodyPr/>
          <a:lstStyle/>
          <a:p>
            <a:endParaRPr lang="en-US"/>
          </a:p>
        </p:txBody>
      </p:sp>
      <p:sp>
        <p:nvSpPr>
          <p:cNvPr id="5" name="Footer Placeholder 4"/>
          <p:cNvSpPr>
            <a:spLocks noGrp="1"/>
          </p:cNvSpPr>
          <p:nvPr>
            <p:ph type="ftr" sz="quarter" idx="16"/>
          </p:nvPr>
        </p:nvSpPr>
        <p:spPr/>
        <p:txBody>
          <a:bodyPr/>
          <a:lstStyle/>
          <a:p>
            <a:pPr defTabSz="914400" eaLnBrk="0" hangingPunct="0"/>
            <a:r>
              <a:rPr lang="en-US" sz="40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946693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Multiple sources include</a:t>
            </a:r>
            <a:r>
              <a:rPr lang="en-US" baseline="0"/>
              <a:t> the main two forms. </a:t>
            </a:r>
          </a:p>
          <a:p>
            <a:r>
              <a:rPr lang="en-US" baseline="0"/>
              <a:t>Tabular data and function based data.</a:t>
            </a: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400" eaLnBrk="0" hangingPunct="0"/>
            <a:r>
              <a:rPr lang="en-US" sz="40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10/24/2024 9:32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5</a:t>
            </a:fld>
            <a:endParaRPr lang="en-US"/>
          </a:p>
        </p:txBody>
      </p:sp>
    </p:spTree>
    <p:extLst>
      <p:ext uri="{BB962C8B-B14F-4D97-AF65-F5344CB8AC3E}">
        <p14:creationId xmlns:p14="http://schemas.microsoft.com/office/powerpoint/2010/main" val="1766685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10/24/2024 9:32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t>17</a:t>
            </a:fld>
            <a:endParaRPr lang="en-US">
              <a:solidFill>
                <a:prstClr val="black"/>
              </a:solidFill>
            </a:endParaRPr>
          </a:p>
        </p:txBody>
      </p:sp>
      <p:sp>
        <p:nvSpPr>
          <p:cNvPr id="6" name="Footer Placeholder 5"/>
          <p:cNvSpPr>
            <a:spLocks noGrp="1"/>
          </p:cNvSpPr>
          <p:nvPr>
            <p:ph type="ftr" sz="quarter" idx="14"/>
          </p:nvPr>
        </p:nvSpPr>
        <p:spPr/>
        <p:txBody>
          <a:bodyPr/>
          <a:lstStyle/>
          <a:p>
            <a:pPr defTabSz="914400" eaLnBrk="0" hangingPunct="0"/>
            <a:r>
              <a:rPr lang="en-US" sz="40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83931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picture containing meter&#10;&#10;Description automatically generated"/>
          <p:cNvPicPr>
            <a:picLocks noChangeAspect="1"/>
          </p:cNvPicPr>
          <p:nvPr userDrawn="1"/>
        </p:nvPicPr>
        <p:blipFill rotWithShape="1">
          <a:blip r:embed="rId2"/>
          <a:srcRect l="51535" t="20885" r="1924" b="7746"/>
          <a:stretch>
            <a:fillRect/>
          </a:stretch>
        </p:blipFill>
        <p:spPr>
          <a:xfrm>
            <a:off x="0" y="0"/>
            <a:ext cx="12192000" cy="6858000"/>
          </a:xfrm>
          <a:prstGeom prst="rect">
            <a:avLst/>
          </a:prstGeom>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3"/>
          <p:cNvPicPr>
            <a:picLocks noChangeAspect="1"/>
          </p:cNvPicPr>
          <p:nvPr userDrawn="1"/>
        </p:nvPicPr>
        <p:blipFill>
          <a:blip r:embed="rId2"/>
          <a:srcRect/>
          <a:stretch>
            <a:fillRect/>
          </a:stretch>
        </p:blipFill>
        <p:spPr>
          <a:xfrm>
            <a:off x="0" y="6017392"/>
            <a:ext cx="12192000" cy="257996"/>
          </a:xfrm>
          <a:prstGeom prst="rect">
            <a:avLst/>
          </a:prstGeom>
        </p:spPr>
      </p:pic>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5"/>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905" indent="0">
              <a:buFont typeface="Wingdings" panose="05000000000000000000" pitchFamily="2" charset="2"/>
              <a:buNone/>
              <a:defRPr sz="2000" b="0"/>
            </a:lvl2pPr>
            <a:lvl3pPr marL="450850" indent="0">
              <a:buFont typeface="Wingdings" panose="05000000000000000000" pitchFamily="2" charset="2"/>
              <a:buNone/>
              <a:defRPr sz="1600" b="0"/>
            </a:lvl3pPr>
            <a:lvl4pPr marL="652145"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p:cNvSpPr>
            <a:spLocks noGrp="1"/>
          </p:cNvSpPr>
          <p:nvPr>
            <p:ph type="body" sz="quarter" idx="12"/>
          </p:nvPr>
        </p:nvSpPr>
        <p:spPr>
          <a:xfrm>
            <a:off x="6397171" y="1435100"/>
            <a:ext cx="5212080" cy="1649682"/>
          </a:xfrm>
        </p:spPr>
        <p:txBody>
          <a:bodyPr wrap="square">
            <a:spAutoFit/>
          </a:bodyPr>
          <a:lstStyle>
            <a:lvl1pPr marL="0" indent="0">
              <a:spcBef>
                <a:spcPts val="1225"/>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905" indent="0">
              <a:buFont typeface="Wingdings" panose="05000000000000000000" pitchFamily="2" charset="2"/>
              <a:buNone/>
              <a:defRPr sz="2000" b="0"/>
            </a:lvl2pPr>
            <a:lvl3pPr marL="450850" indent="0">
              <a:buFont typeface="Wingdings" panose="05000000000000000000" pitchFamily="2" charset="2"/>
              <a:buNone/>
              <a:defRPr sz="1600" b="0"/>
            </a:lvl3pPr>
            <a:lvl4pPr marL="652145"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5"/>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355" indent="-171450">
              <a:buFont typeface="Wingdings" panose="05000000000000000000" pitchFamily="2" charset="2"/>
              <a:buChar char=""/>
              <a:defRPr sz="2000" b="0"/>
            </a:lvl2pPr>
            <a:lvl3pPr marL="640080" indent="-189230">
              <a:buFont typeface="Wingdings" panose="05000000000000000000" pitchFamily="2" charset="2"/>
              <a:buChar char=""/>
              <a:defRPr sz="1600" b="0"/>
            </a:lvl3pPr>
            <a:lvl4pPr marL="828675" indent="-176530">
              <a:buFont typeface="Wingdings" panose="05000000000000000000" pitchFamily="2" charset="2"/>
              <a:buChar char=""/>
              <a:defRPr sz="1400" b="0"/>
            </a:lvl4pPr>
            <a:lvl5pPr marL="1024255" indent="-170180">
              <a:buFont typeface="Wingdings" panose="05000000000000000000" pitchFamily="2" charset="2"/>
              <a:buChar char=""/>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p:cNvSpPr>
            <a:spLocks noGrp="1"/>
          </p:cNvSpPr>
          <p:nvPr>
            <p:ph type="body" sz="quarter" idx="11"/>
          </p:nvPr>
        </p:nvSpPr>
        <p:spPr>
          <a:xfrm>
            <a:off x="6389914" y="1437481"/>
            <a:ext cx="5212080" cy="1649682"/>
          </a:xfrm>
        </p:spPr>
        <p:txBody>
          <a:bodyPr wrap="square">
            <a:spAutoFit/>
          </a:bodyPr>
          <a:lstStyle>
            <a:lvl1pPr marL="231775" indent="-231775">
              <a:spcBef>
                <a:spcPts val="1225"/>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355" indent="-171450">
              <a:buFont typeface="Wingdings" panose="05000000000000000000" pitchFamily="2" charset="2"/>
              <a:buChar char=""/>
              <a:defRPr sz="2000" b="0"/>
            </a:lvl2pPr>
            <a:lvl3pPr marL="640080" indent="-189230">
              <a:buFont typeface="Wingdings" panose="05000000000000000000" pitchFamily="2" charset="2"/>
              <a:buChar char=""/>
              <a:defRPr sz="1600" b="0"/>
            </a:lvl3pPr>
            <a:lvl4pPr marL="828675" indent="-176530">
              <a:buFont typeface="Wingdings" panose="05000000000000000000" pitchFamily="2" charset="2"/>
              <a:buChar char=""/>
              <a:defRPr sz="1400" b="0"/>
            </a:lvl4pPr>
            <a:lvl5pPr marL="1024255" indent="-170180">
              <a:buFont typeface="Wingdings" panose="05000000000000000000" pitchFamily="2" charset="2"/>
              <a:buChar char=""/>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2305" indent="0">
              <a:buNone/>
              <a:defRPr/>
            </a:lvl4pPr>
            <a:lvl5pPr marL="855980" indent="0">
              <a:buNone/>
              <a:defRPr/>
            </a:lvl5pPr>
          </a:lstStyle>
          <a:p>
            <a:pPr lvl="0"/>
            <a:r>
              <a:rPr lang="en-US"/>
              <a:t>Click to edit Master text styles</a:t>
            </a:r>
          </a:p>
        </p:txBody>
      </p:sp>
      <p:sp>
        <p:nvSpPr>
          <p:cNvPr id="5" name="Picture Placeholde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tx1"/>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p:cNvPicPr>
            <a:picLocks noChangeAspect="1"/>
          </p:cNvPicPr>
          <p:nvPr userDrawn="1"/>
        </p:nvPicPr>
        <p:blipFill rotWithShape="1">
          <a:blip r:embed="rId2"/>
          <a:srcRect l="25738" t="-1894" r="8816" b="10381"/>
          <a:stretch>
            <a:fillRect/>
          </a:stretch>
        </p:blipFill>
        <p:spPr>
          <a:xfrm>
            <a:off x="1" y="604414"/>
            <a:ext cx="12192000" cy="6253586"/>
          </a:xfrm>
          <a:prstGeom prst="rect">
            <a:avLst/>
          </a:prstGeom>
        </p:spPr>
      </p:pic>
      <p:pic>
        <p:nvPicPr>
          <p:cNvPr id="4" name="Picture 3" descr="A picture containing food, drawing, plate&#10;&#10;Description automatically generated"/>
          <p:cNvPicPr>
            <a:picLocks noChangeAspect="1"/>
          </p:cNvPicPr>
          <p:nvPr userDrawn="1"/>
        </p:nvPicPr>
        <p:blipFill>
          <a:blip r:embed="rId3"/>
          <a:stretch>
            <a:fillRect/>
          </a:stretch>
        </p:blipFill>
        <p:spPr>
          <a:xfrm>
            <a:off x="587376" y="595948"/>
            <a:ext cx="2132954" cy="402336"/>
          </a:xfrm>
          <a:prstGeom prst="rect">
            <a:avLst/>
          </a:prstGeom>
        </p:spPr>
      </p:pic>
      <p:sp>
        <p:nvSpPr>
          <p:cNvPr id="11" name="Title 1"/>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a:t>Event name or presentation title </a:t>
            </a:r>
          </a:p>
        </p:txBody>
      </p:sp>
      <p:sp>
        <p:nvSpPr>
          <p:cNvPr id="12" name="Text Placeholder 4"/>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a:t>Speaker name or subtitle text</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585216" y="3011827"/>
            <a:ext cx="9144000" cy="498598"/>
          </a:xfrm>
          <a:noFill/>
        </p:spPr>
        <p:txBody>
          <a:bodyPr lIns="0" tIns="0" rIns="0" bIns="0" anchor="b" anchorCtr="0">
            <a:spAutoFit/>
          </a:bodyPr>
          <a:lstStyle>
            <a:lvl1pPr algn="l" defTabSz="932815"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anose="020B0502040204020203" pitchFamily="34" charset="0"/>
              </a:defRPr>
            </a:lvl1pPr>
          </a:lstStyle>
          <a:p>
            <a:r>
              <a:rPr lang="en-US"/>
              <a:t>Demo title</a:t>
            </a:r>
          </a:p>
        </p:txBody>
      </p:sp>
      <p:sp>
        <p:nvSpPr>
          <p:cNvPr id="9" name="Text Placeholder 4"/>
          <p:cNvSpPr>
            <a:spLocks noGrp="1"/>
          </p:cNvSpPr>
          <p:nvPr>
            <p:ph type="body" sz="quarter" idx="12" hasCustomPrompt="1"/>
          </p:nvPr>
        </p:nvSpPr>
        <p:spPr>
          <a:xfrm>
            <a:off x="594594" y="36318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a:t>Speaker name</a:t>
            </a:r>
          </a:p>
        </p:txBody>
      </p:sp>
      <p:pic>
        <p:nvPicPr>
          <p:cNvPr id="12" name="Picture 11"/>
          <p:cNvPicPr>
            <a:picLocks noChangeAspect="1"/>
          </p:cNvPicPr>
          <p:nvPr userDrawn="1"/>
        </p:nvPicPr>
        <p:blipFill rotWithShape="1">
          <a:blip r:embed="rId2"/>
          <a:srcRect l="28" t="-2689" r="9556" b="6157"/>
          <a:stretch>
            <a:fillRect/>
          </a:stretch>
        </p:blipFill>
        <p:spPr>
          <a:xfrm>
            <a:off x="0" y="2083350"/>
            <a:ext cx="12192000" cy="4774650"/>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815"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anose="020B0502040204020203" pitchFamily="34" charset="0"/>
              </a:defRPr>
            </a:lvl1pPr>
          </a:lstStyle>
          <a:p>
            <a:r>
              <a:rPr lang="en-US"/>
              <a:t>Video</a:t>
            </a:r>
          </a:p>
        </p:txBody>
      </p:sp>
      <p:pic>
        <p:nvPicPr>
          <p:cNvPr id="6" name="Picture 5"/>
          <p:cNvPicPr>
            <a:picLocks noChangeAspect="1"/>
          </p:cNvPicPr>
          <p:nvPr userDrawn="1"/>
        </p:nvPicPr>
        <p:blipFill rotWithShape="1">
          <a:blip r:embed="rId2"/>
          <a:srcRect l="28" t="-2689" r="9556" b="6157"/>
          <a:stretch>
            <a:fillRect/>
          </a:stretch>
        </p:blipFill>
        <p:spPr>
          <a:xfrm>
            <a:off x="0" y="2083350"/>
            <a:ext cx="12192000" cy="4774650"/>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815"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anose="020B0502040204020203" pitchFamily="34" charset="0"/>
              </a:defRPr>
            </a:lvl1pPr>
          </a:lstStyle>
          <a:p>
            <a:r>
              <a:rPr lang="en-US"/>
              <a:t>Section title</a:t>
            </a:r>
          </a:p>
        </p:txBody>
      </p:sp>
      <p:pic>
        <p:nvPicPr>
          <p:cNvPr id="6" name="Picture 5"/>
          <p:cNvPicPr>
            <a:picLocks noChangeAspect="1"/>
          </p:cNvPicPr>
          <p:nvPr userDrawn="1"/>
        </p:nvPicPr>
        <p:blipFill rotWithShape="1">
          <a:blip r:embed="rId2"/>
          <a:srcRect l="28" t="-2689" r="9556" b="6157"/>
          <a:stretch>
            <a:fillRect/>
          </a:stretch>
        </p:blipFill>
        <p:spPr>
          <a:xfrm>
            <a:off x="0" y="2083350"/>
            <a:ext cx="12192000" cy="4774650"/>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rgbClr val="F2F2F2"/>
        </a:solidFill>
        <a:effectLst/>
      </p:bgPr>
    </p:b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585216" y="3011819"/>
            <a:ext cx="9144000" cy="498598"/>
          </a:xfrm>
          <a:noFill/>
        </p:spPr>
        <p:txBody>
          <a:bodyPr lIns="0" tIns="0" rIns="0" bIns="0" anchor="b" anchorCtr="0">
            <a:spAutoFit/>
          </a:bodyPr>
          <a:lstStyle>
            <a:lvl1pPr algn="l" defTabSz="932815"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anose="020B0502040204020203" pitchFamily="34" charset="0"/>
              </a:defRPr>
            </a:lvl1pPr>
          </a:lstStyle>
          <a:p>
            <a:r>
              <a:rPr lang="en-US"/>
              <a:t>Demo title</a:t>
            </a:r>
          </a:p>
        </p:txBody>
      </p:sp>
      <p:sp>
        <p:nvSpPr>
          <p:cNvPr id="8" name="Text Placeholder 4"/>
          <p:cNvSpPr>
            <a:spLocks noGrp="1"/>
          </p:cNvSpPr>
          <p:nvPr>
            <p:ph type="body" sz="quarter" idx="12" hasCustomPrompt="1"/>
          </p:nvPr>
        </p:nvSpPr>
        <p:spPr>
          <a:xfrm>
            <a:off x="594594" y="3631794"/>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a:t>Speaker name</a:t>
            </a:r>
          </a:p>
        </p:txBody>
      </p:sp>
      <p:pic>
        <p:nvPicPr>
          <p:cNvPr id="6" name="Picture 5"/>
          <p:cNvPicPr>
            <a:picLocks noChangeAspect="1"/>
          </p:cNvPicPr>
          <p:nvPr userDrawn="1"/>
        </p:nvPicPr>
        <p:blipFill rotWithShape="1">
          <a:blip r:embed="rId2"/>
          <a:srcRect l="28" t="-2689" r="9556" b="6157"/>
          <a:stretch>
            <a:fillRect/>
          </a:stretch>
        </p:blipFill>
        <p:spPr>
          <a:xfrm>
            <a:off x="0" y="2083350"/>
            <a:ext cx="12192000" cy="4774650"/>
          </a:xfrm>
          <a:prstGeom prst="rect">
            <a:avLst/>
          </a:prstGeom>
        </p:spPr>
      </p:pic>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815"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anose="020B0502040204020203" pitchFamily="34" charset="0"/>
              </a:defRPr>
            </a:lvl1pPr>
          </a:lstStyle>
          <a:p>
            <a:r>
              <a:rPr lang="en-US"/>
              <a:t>Video</a:t>
            </a:r>
          </a:p>
        </p:txBody>
      </p:sp>
      <p:pic>
        <p:nvPicPr>
          <p:cNvPr id="4" name="Picture 3"/>
          <p:cNvPicPr>
            <a:picLocks noChangeAspect="1"/>
          </p:cNvPicPr>
          <p:nvPr userDrawn="1"/>
        </p:nvPicPr>
        <p:blipFill rotWithShape="1">
          <a:blip r:embed="rId2"/>
          <a:srcRect l="28" t="-2689" r="9556" b="6157"/>
          <a:stretch>
            <a:fillRect/>
          </a:stretch>
        </p:blipFill>
        <p:spPr>
          <a:xfrm>
            <a:off x="0" y="2083350"/>
            <a:ext cx="12192000" cy="4774650"/>
          </a:xfrm>
          <a:prstGeom prst="rect">
            <a:avLst/>
          </a:prstGeom>
        </p:spPr>
      </p:pic>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815"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anose="020B0502040204020203" pitchFamily="34" charset="0"/>
              </a:defRPr>
            </a:lvl1pPr>
          </a:lstStyle>
          <a:p>
            <a:r>
              <a:rPr lang="en-US"/>
              <a:t>Section title</a:t>
            </a:r>
          </a:p>
        </p:txBody>
      </p:sp>
      <p:pic>
        <p:nvPicPr>
          <p:cNvPr id="5" name="Picture 4"/>
          <p:cNvPicPr>
            <a:picLocks noChangeAspect="1"/>
          </p:cNvPicPr>
          <p:nvPr userDrawn="1"/>
        </p:nvPicPr>
        <p:blipFill rotWithShape="1">
          <a:blip r:embed="rId2"/>
          <a:srcRect l="28" t="-2689" r="9556" b="6157"/>
          <a:stretch>
            <a:fillRect/>
          </a:stretch>
        </p:blipFill>
        <p:spPr>
          <a:xfrm>
            <a:off x="0" y="2083350"/>
            <a:ext cx="12192000" cy="4774650"/>
          </a:xfrm>
          <a:prstGeom prst="rect">
            <a:avLst/>
          </a:prstGeom>
        </p:spPr>
      </p:pic>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a:t>Software code slide</a:t>
            </a:r>
          </a:p>
        </p:txBody>
      </p:sp>
      <p:sp>
        <p:nvSpPr>
          <p:cNvPr id="5" name="Text Placeholder 4"/>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71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835"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705"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25"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_1">
    <p:bg>
      <p:bgPr>
        <a:solidFill>
          <a:srgbClr val="FFFFFF"/>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p:cNvPicPr>
            <a:picLocks noChangeAspect="1"/>
          </p:cNvPicPr>
          <p:nvPr userDrawn="1"/>
        </p:nvPicPr>
        <p:blipFill rotWithShape="1">
          <a:blip r:embed="rId2"/>
          <a:srcRect l="25163" t="-6474" r="8596" b="10240"/>
          <a:stretch>
            <a:fillRect/>
          </a:stretch>
        </p:blipFill>
        <p:spPr>
          <a:xfrm>
            <a:off x="0" y="361014"/>
            <a:ext cx="12192000" cy="6496986"/>
          </a:xfrm>
          <a:prstGeom prst="rect">
            <a:avLst/>
          </a:prstGeom>
        </p:spPr>
      </p:pic>
      <p:sp>
        <p:nvSpPr>
          <p:cNvPr id="4"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815"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anose="020B0502040204020203" pitchFamily="34" charset="0"/>
              </a:defRPr>
            </a:lvl1pPr>
          </a:lstStyle>
          <a:p>
            <a:r>
              <a:rPr lang="en-US"/>
              <a:t>Click to add copy</a:t>
            </a:r>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tx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rcRect/>
          <a:stretch>
            <a:fillRect/>
          </a:stretch>
        </p:blipFill>
        <p:spPr>
          <a:xfrm>
            <a:off x="0" y="6017392"/>
            <a:ext cx="12192000" cy="257996"/>
          </a:xfrm>
          <a:prstGeom prst="rect">
            <a:avLst/>
          </a:prstGeom>
        </p:spPr>
      </p:pic>
      <p:sp>
        <p:nvSpPr>
          <p:cNvPr id="11" name="Title 1"/>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a:t>Event name or presentation title </a:t>
            </a:r>
          </a:p>
        </p:txBody>
      </p:sp>
      <p:sp>
        <p:nvSpPr>
          <p:cNvPr id="12" name="Text Placeholder 4"/>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a:t>Speaker name or subtitle text</a:t>
            </a:r>
          </a:p>
        </p:txBody>
      </p:sp>
      <p:pic>
        <p:nvPicPr>
          <p:cNvPr id="7" name="Picture 6" descr="A picture containing food, drawing, plate&#10;&#10;Description automatically generated"/>
          <p:cNvPicPr>
            <a:picLocks noChangeAspect="1"/>
          </p:cNvPicPr>
          <p:nvPr userDrawn="1"/>
        </p:nvPicPr>
        <p:blipFill>
          <a:blip r:embed="rId3"/>
          <a:stretch>
            <a:fillRect/>
          </a:stretch>
        </p:blipFill>
        <p:spPr>
          <a:xfrm>
            <a:off x="587376" y="595948"/>
            <a:ext cx="2132954" cy="402336"/>
          </a:xfrm>
          <a:prstGeom prst="rect">
            <a:avLst/>
          </a:prstGeom>
        </p:spPr>
      </p:pic>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_2">
    <p:bg>
      <p:bgPr>
        <a:solidFill>
          <a:srgbClr val="E6E6E6"/>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p:cNvPicPr>
            <a:picLocks noChangeAspect="1"/>
          </p:cNvPicPr>
          <p:nvPr userDrawn="1"/>
        </p:nvPicPr>
        <p:blipFill rotWithShape="1">
          <a:blip r:embed="rId2"/>
          <a:srcRect l="25163" t="-6474" r="8596" b="10240"/>
          <a:stretch>
            <a:fillRect/>
          </a:stretch>
        </p:blipFill>
        <p:spPr>
          <a:xfrm>
            <a:off x="0" y="361014"/>
            <a:ext cx="12192000" cy="6496986"/>
          </a:xfrm>
          <a:prstGeom prst="rect">
            <a:avLst/>
          </a:prstGeom>
        </p:spPr>
      </p:pic>
      <p:pic>
        <p:nvPicPr>
          <p:cNvPr id="5" name="Picture 4"/>
          <p:cNvPicPr>
            <a:picLocks noChangeAspect="1"/>
          </p:cNvPicPr>
          <p:nvPr userDrawn="1"/>
        </p:nvPicPr>
        <p:blipFill>
          <a:blip r:embed="rId3"/>
          <a:srcRect/>
          <a:stretch>
            <a:fillRect/>
          </a:stretch>
        </p:blipFill>
        <p:spPr>
          <a:xfrm>
            <a:off x="587376" y="595948"/>
            <a:ext cx="2132954" cy="402335"/>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_3">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p:cNvPicPr>
            <a:picLocks noChangeAspect="1"/>
          </p:cNvPicPr>
          <p:nvPr userDrawn="1"/>
        </p:nvPicPr>
        <p:blipFill rotWithShape="1">
          <a:blip r:embed="rId2"/>
          <a:srcRect l="25163" t="-6474" r="8596" b="10240"/>
          <a:stretch>
            <a:fillRect/>
          </a:stretch>
        </p:blipFill>
        <p:spPr>
          <a:xfrm>
            <a:off x="533400" y="729314"/>
            <a:ext cx="12192000" cy="6496986"/>
          </a:xfrm>
          <a:prstGeom prst="rect">
            <a:avLst/>
          </a:prstGeom>
        </p:spPr>
      </p:pic>
      <p:pic>
        <p:nvPicPr>
          <p:cNvPr id="5" name="Picture 4" descr="A picture containing food, drawing, plate&#10;&#10;Description automatically generated"/>
          <p:cNvPicPr>
            <a:picLocks noChangeAspect="1"/>
          </p:cNvPicPr>
          <p:nvPr userDrawn="1"/>
        </p:nvPicPr>
        <p:blipFill>
          <a:blip r:embed="rId3"/>
          <a:stretch>
            <a:fillRect/>
          </a:stretch>
        </p:blipFill>
        <p:spPr>
          <a:xfrm>
            <a:off x="587376" y="595948"/>
            <a:ext cx="2132954" cy="402336"/>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1pPr>
          </a:lstStyle>
          <a:p>
            <a:r>
              <a:rPr lang="en-US"/>
              <a:t>Click to edit Master title style</a:t>
            </a:r>
          </a:p>
        </p:txBody>
      </p:sp>
      <p:sp>
        <p:nvSpPr>
          <p:cNvPr id="5" name="Text Placeholder 4"/>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anose="020B0604020202020204" pitchFamily="34" charset="0"/>
              <a:buNone/>
              <a:defRPr sz="3700" spc="-51" baseline="0">
                <a:gradFill>
                  <a:gsLst>
                    <a:gs pos="0">
                      <a:srgbClr val="000000"/>
                    </a:gs>
                    <a:gs pos="100000">
                      <a:srgbClr val="000000"/>
                    </a:gs>
                  </a:gsLst>
                  <a:lin ang="5400000" scaled="0"/>
                </a:gradFill>
                <a:effectLst/>
                <a:latin typeface="Segoe UI" panose="020B0502040204020203" pitchFamily="34" charset="0"/>
                <a:ea typeface="Segoe UI" panose="020B0502040204020203" pitchFamily="34" charset="0"/>
                <a:cs typeface="Segoe UI" panose="020B0502040204020203" pitchFamily="34" charset="0"/>
              </a:defRPr>
            </a:lvl1pPr>
          </a:lstStyle>
          <a:p>
            <a:pPr lvl="0"/>
            <a:r>
              <a:rPr lang="en-US"/>
              <a:t>Next:</a:t>
            </a:r>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close up of a logo&#10;&#10;Description automatically generated"/>
          <p:cNvPicPr>
            <a:picLocks noChangeAspect="1"/>
          </p:cNvPicPr>
          <p:nvPr userDrawn="1"/>
        </p:nvPicPr>
        <p:blipFill rotWithShape="1">
          <a:blip r:embed="rId2"/>
          <a:srcRect l="52143" t="22177" r="2188" b="7791"/>
          <a:stretch>
            <a:fillRect/>
          </a:stretch>
        </p:blipFill>
        <p:spPr>
          <a:xfrm>
            <a:off x="0" y="0"/>
            <a:ext cx="12192000" cy="6857999"/>
          </a:xfrm>
          <a:prstGeom prst="rect">
            <a:avLst/>
          </a:prstGeom>
        </p:spPr>
      </p:pic>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12" name="Text Placeholder 4"/>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8" name="Picture 7"/>
          <p:cNvPicPr>
            <a:picLocks noChangeAspect="1"/>
          </p:cNvPicPr>
          <p:nvPr userDrawn="1"/>
        </p:nvPicPr>
        <p:blipFill rotWithShape="1">
          <a:blip r:embed="rId2"/>
          <a:srcRect l="25667" r="8654" b="9964"/>
          <a:stretch>
            <a:fillRect/>
          </a:stretch>
        </p:blipFill>
        <p:spPr>
          <a:xfrm>
            <a:off x="-1" y="727289"/>
            <a:ext cx="12192001" cy="6130711"/>
          </a:xfrm>
          <a:prstGeom prst="rect">
            <a:avLst/>
          </a:prstGeom>
        </p:spPr>
      </p:pic>
      <p:pic>
        <p:nvPicPr>
          <p:cNvPr id="7" name="Picture 6"/>
          <p:cNvPicPr>
            <a:picLocks noChangeAspect="1"/>
          </p:cNvPicPr>
          <p:nvPr userDrawn="1"/>
        </p:nvPicPr>
        <p:blipFill>
          <a:blip r:embed="rId3"/>
          <a:srcRect/>
          <a:stretch>
            <a:fillRect/>
          </a:stretch>
        </p:blipFill>
        <p:spPr>
          <a:xfrm>
            <a:off x="587376" y="595948"/>
            <a:ext cx="2132954" cy="402335"/>
          </a:xfrm>
          <a:prstGeom prst="rect">
            <a:avLst/>
          </a:prstGeom>
        </p:spPr>
      </p:pic>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rcRect/>
          <a:stretch>
            <a:fillRect/>
          </a:stretch>
        </p:blipFill>
        <p:spPr>
          <a:xfrm>
            <a:off x="0" y="6017392"/>
            <a:ext cx="12192000" cy="257996"/>
          </a:xfrm>
          <a:prstGeom prst="rect">
            <a:avLst/>
          </a:prstGeom>
        </p:spPr>
      </p:pic>
      <p:sp>
        <p:nvSpPr>
          <p:cNvPr id="6" name="Title 1"/>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7" name="Text Placeholder 4"/>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8" name="Picture 7"/>
          <p:cNvPicPr>
            <a:picLocks noChangeAspect="1"/>
          </p:cNvPicPr>
          <p:nvPr userDrawn="1"/>
        </p:nvPicPr>
        <p:blipFill>
          <a:blip r:embed="rId3"/>
          <a:srcRect/>
          <a:stretch>
            <a:fillRect/>
          </a:stretch>
        </p:blipFill>
        <p:spPr>
          <a:xfrm>
            <a:off x="587376" y="595948"/>
            <a:ext cx="2132954" cy="402335"/>
          </a:xfrm>
          <a:prstGeom prst="rect">
            <a:avLst/>
          </a:prstGeom>
        </p:spPr>
      </p:pic>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2F2F2F"/>
        </a:solidFill>
        <a:effectLst/>
      </p:bgPr>
    </p:bg>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12" name="Text Placeholder 4"/>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Picture 5"/>
          <p:cNvPicPr>
            <a:picLocks noChangeAspect="1"/>
          </p:cNvPicPr>
          <p:nvPr userDrawn="1"/>
        </p:nvPicPr>
        <p:blipFill rotWithShape="1">
          <a:blip r:embed="rId2"/>
          <a:srcRect l="25667" r="8654" b="9964"/>
          <a:stretch>
            <a:fillRect/>
          </a:stretch>
        </p:blipFill>
        <p:spPr>
          <a:xfrm>
            <a:off x="-1" y="727289"/>
            <a:ext cx="12192001" cy="6130711"/>
          </a:xfrm>
          <a:prstGeom prst="rect">
            <a:avLst/>
          </a:prstGeom>
        </p:spPr>
      </p:pic>
      <p:pic>
        <p:nvPicPr>
          <p:cNvPr id="7" name="Picture 6"/>
          <p:cNvPicPr>
            <a:picLocks noChangeAspect="1"/>
          </p:cNvPicPr>
          <p:nvPr userDrawn="1"/>
        </p:nvPicPr>
        <p:blipFill>
          <a:blip r:embed="rId3"/>
          <a:srcRect/>
          <a:stretch>
            <a:fillRect/>
          </a:stretch>
        </p:blipFill>
        <p:spPr>
          <a:xfrm>
            <a:off x="587376" y="595948"/>
            <a:ext cx="2132954" cy="402335"/>
          </a:xfrm>
          <a:prstGeom prst="rect">
            <a:avLst/>
          </a:prstGeom>
        </p:spPr>
      </p:pic>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Title &amp; Non-bulleted text">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2"/>
          <a:srcRect/>
          <a:stretch>
            <a:fillRect/>
          </a:stretch>
        </p:blipFill>
        <p:spPr>
          <a:xfrm>
            <a:off x="0" y="6017392"/>
            <a:ext cx="12192000" cy="257996"/>
          </a:xfrm>
          <a:prstGeom prst="rect">
            <a:avLst/>
          </a:prstGeom>
        </p:spPr>
      </p:pic>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Title &amp; Non-bulleted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5" name="Picture 4"/>
          <p:cNvPicPr>
            <a:picLocks noChangeAspect="1"/>
          </p:cNvPicPr>
          <p:nvPr userDrawn="1"/>
        </p:nvPicPr>
        <p:blipFill rotWithShape="1">
          <a:blip r:embed="rId2"/>
          <a:srcRect l="65068" r="3128" b="-2655"/>
          <a:stretch>
            <a:fillRect/>
          </a:stretch>
        </p:blipFill>
        <p:spPr>
          <a:xfrm rot="19139065">
            <a:off x="8891709" y="5698742"/>
            <a:ext cx="3877558" cy="264844"/>
          </a:xfrm>
          <a:prstGeom prst="rect">
            <a:avLst/>
          </a:prstGeom>
        </p:spPr>
      </p:pic>
      <p:sp>
        <p:nvSpPr>
          <p:cNvPr id="6" name="Rectangle 5"/>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l" defTabSz="932180" fontAlgn="base">
              <a:spcBef>
                <a:spcPct val="0"/>
              </a:spcBef>
              <a:spcAft>
                <a:spcPct val="0"/>
              </a:spcAft>
            </a:pPr>
            <a:endParaRPr lang="en-US" sz="200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7" name="Rectangle 6"/>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l" defTabSz="932180" fontAlgn="base">
              <a:spcBef>
                <a:spcPct val="0"/>
              </a:spcBef>
              <a:spcAft>
                <a:spcPct val="0"/>
              </a:spcAft>
            </a:pPr>
            <a:endParaRPr lang="en-US" sz="200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8"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E6E6E6"/>
        </a:solidFill>
        <a:effectLst/>
      </p:bgPr>
    </p:bg>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a:t>Event name or presentation title </a:t>
            </a:r>
          </a:p>
        </p:txBody>
      </p:sp>
      <p:sp>
        <p:nvSpPr>
          <p:cNvPr id="12" name="Text Placeholder 4"/>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a:t>Speaker name or subtitle text</a:t>
            </a:r>
          </a:p>
        </p:txBody>
      </p:sp>
      <p:pic>
        <p:nvPicPr>
          <p:cNvPr id="7" name="Picture 6" descr="A picture containing meter&#10;&#10;Description automatically generated"/>
          <p:cNvPicPr>
            <a:picLocks noChangeAspect="1"/>
          </p:cNvPicPr>
          <p:nvPr userDrawn="1"/>
        </p:nvPicPr>
        <p:blipFill rotWithShape="1">
          <a:blip r:embed="rId2"/>
          <a:srcRect l="25738" t="-1894" r="8816" b="10381"/>
          <a:stretch>
            <a:fillRect/>
          </a:stretch>
        </p:blipFill>
        <p:spPr>
          <a:xfrm>
            <a:off x="1" y="604414"/>
            <a:ext cx="12192000" cy="6253586"/>
          </a:xfrm>
          <a:prstGeom prst="rect">
            <a:avLst/>
          </a:prstGeom>
        </p:spPr>
      </p:pic>
      <p:pic>
        <p:nvPicPr>
          <p:cNvPr id="8" name="Picture 7"/>
          <p:cNvPicPr>
            <a:picLocks noChangeAspect="1"/>
          </p:cNvPicPr>
          <p:nvPr userDrawn="1"/>
        </p:nvPicPr>
        <p:blipFill>
          <a:blip r:embed="rId3"/>
          <a:srcRect/>
          <a:stretch>
            <a:fillRect/>
          </a:stretch>
        </p:blipFill>
        <p:spPr>
          <a:xfrm>
            <a:off x="587376" y="595948"/>
            <a:ext cx="2132954" cy="402335"/>
          </a:xfrm>
          <a:prstGeom prst="rect">
            <a:avLst/>
          </a:prstGeom>
        </p:spPr>
      </p:pic>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3"/>
          <p:cNvPicPr>
            <a:picLocks noChangeAspect="1"/>
          </p:cNvPicPr>
          <p:nvPr userDrawn="1"/>
        </p:nvPicPr>
        <p:blipFill>
          <a:blip r:embed="rId2"/>
          <a:srcRect/>
          <a:stretch>
            <a:fillRect/>
          </a:stretch>
        </p:blipFill>
        <p:spPr>
          <a:xfrm>
            <a:off x="0" y="6017392"/>
            <a:ext cx="12192000" cy="257996"/>
          </a:xfrm>
          <a:prstGeom prst="rect">
            <a:avLst/>
          </a:prstGeom>
        </p:spPr>
      </p:pic>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3"/>
          <p:cNvPicPr>
            <a:picLocks noChangeAspect="1"/>
          </p:cNvPicPr>
          <p:nvPr userDrawn="1"/>
        </p:nvPicPr>
        <p:blipFill rotWithShape="1">
          <a:blip r:embed="rId2"/>
          <a:srcRect l="65068" r="3128" b="-2655"/>
          <a:stretch>
            <a:fillRect/>
          </a:stretch>
        </p:blipFill>
        <p:spPr>
          <a:xfrm rot="19139065">
            <a:off x="8891709" y="5698742"/>
            <a:ext cx="3877558" cy="264844"/>
          </a:xfrm>
          <a:prstGeom prst="rect">
            <a:avLst/>
          </a:prstGeom>
        </p:spPr>
      </p:pic>
    </p:spTree>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5"/>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905" indent="0">
              <a:buFont typeface="Wingdings" panose="05000000000000000000" pitchFamily="2" charset="2"/>
              <a:buNone/>
              <a:defRPr sz="2000" b="0"/>
            </a:lvl2pPr>
            <a:lvl3pPr marL="450850" indent="0">
              <a:buFont typeface="Wingdings" panose="05000000000000000000" pitchFamily="2" charset="2"/>
              <a:buNone/>
              <a:defRPr sz="1600" b="0"/>
            </a:lvl3pPr>
            <a:lvl4pPr marL="652145"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p:cNvSpPr>
            <a:spLocks noGrp="1"/>
          </p:cNvSpPr>
          <p:nvPr>
            <p:ph type="body" sz="quarter" idx="12"/>
          </p:nvPr>
        </p:nvSpPr>
        <p:spPr>
          <a:xfrm>
            <a:off x="6397171" y="1435100"/>
            <a:ext cx="5212080" cy="1649682"/>
          </a:xfrm>
        </p:spPr>
        <p:txBody>
          <a:bodyPr wrap="square">
            <a:spAutoFit/>
          </a:bodyPr>
          <a:lstStyle>
            <a:lvl1pPr marL="0" indent="0">
              <a:spcBef>
                <a:spcPts val="1225"/>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905" indent="0">
              <a:buFont typeface="Wingdings" panose="05000000000000000000" pitchFamily="2" charset="2"/>
              <a:buNone/>
              <a:defRPr sz="2000" b="0"/>
            </a:lvl2pPr>
            <a:lvl3pPr marL="450850" indent="0">
              <a:buFont typeface="Wingdings" panose="05000000000000000000" pitchFamily="2" charset="2"/>
              <a:buNone/>
              <a:defRPr sz="1600" b="0"/>
            </a:lvl3pPr>
            <a:lvl4pPr marL="652145"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5"/>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355" indent="-171450">
              <a:buFont typeface="Wingdings" panose="05000000000000000000" pitchFamily="2" charset="2"/>
              <a:buChar char=""/>
              <a:defRPr sz="2000" b="0"/>
            </a:lvl2pPr>
            <a:lvl3pPr marL="640080" indent="-189230">
              <a:buFont typeface="Wingdings" panose="05000000000000000000" pitchFamily="2" charset="2"/>
              <a:buChar char=""/>
              <a:defRPr sz="1600" b="0"/>
            </a:lvl3pPr>
            <a:lvl4pPr marL="828675" indent="-176530">
              <a:buFont typeface="Wingdings" panose="05000000000000000000" pitchFamily="2" charset="2"/>
              <a:buChar char=""/>
              <a:defRPr sz="1400" b="0"/>
            </a:lvl4pPr>
            <a:lvl5pPr marL="1024255" indent="-170180">
              <a:buFont typeface="Wingdings" panose="05000000000000000000" pitchFamily="2" charset="2"/>
              <a:buChar char=""/>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p:cNvSpPr>
            <a:spLocks noGrp="1"/>
          </p:cNvSpPr>
          <p:nvPr>
            <p:ph type="body" sz="quarter" idx="11"/>
          </p:nvPr>
        </p:nvSpPr>
        <p:spPr>
          <a:xfrm>
            <a:off x="6389914" y="1437481"/>
            <a:ext cx="5212080" cy="1649682"/>
          </a:xfrm>
        </p:spPr>
        <p:txBody>
          <a:bodyPr wrap="square">
            <a:spAutoFit/>
          </a:bodyPr>
          <a:lstStyle>
            <a:lvl1pPr marL="231775" indent="-231775">
              <a:spcBef>
                <a:spcPts val="1225"/>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355" indent="-171450">
              <a:buFont typeface="Wingdings" panose="05000000000000000000" pitchFamily="2" charset="2"/>
              <a:buChar char=""/>
              <a:defRPr sz="2000" b="0"/>
            </a:lvl2pPr>
            <a:lvl3pPr marL="640080" indent="-189230">
              <a:buFont typeface="Wingdings" panose="05000000000000000000" pitchFamily="2" charset="2"/>
              <a:buChar char=""/>
              <a:defRPr sz="1600" b="0"/>
            </a:lvl3pPr>
            <a:lvl4pPr marL="828675" indent="-176530">
              <a:buFont typeface="Wingdings" panose="05000000000000000000" pitchFamily="2" charset="2"/>
              <a:buChar char=""/>
              <a:defRPr sz="1400" b="0"/>
            </a:lvl4pPr>
            <a:lvl5pPr marL="1024255" indent="-170180">
              <a:buFont typeface="Wingdings" panose="05000000000000000000" pitchFamily="2" charset="2"/>
              <a:buChar char=""/>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 title - half page">
    <p:bg>
      <p:bgPr>
        <a:solidFill>
          <a:schemeClr val="bg1"/>
        </a:solidFill>
        <a:effectLst/>
      </p:bgPr>
    </p:bg>
    <p:spTree>
      <p:nvGrpSpPr>
        <p:cNvPr id="1" name=""/>
        <p:cNvGrpSpPr/>
        <p:nvPr/>
      </p:nvGrpSpPr>
      <p:grpSpPr>
        <a:xfrm>
          <a:off x="0" y="0"/>
          <a:ext cx="0" cy="0"/>
          <a:chOff x="0" y="0"/>
          <a:chExt cx="0" cy="0"/>
        </a:xfrm>
      </p:grpSpPr>
      <p:sp>
        <p:nvSpPr>
          <p:cNvPr id="2" name="Title 2"/>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 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2305" indent="0">
              <a:buNone/>
              <a:defRPr/>
            </a:lvl4pPr>
            <a:lvl5pPr marL="855980" indent="0">
              <a:buNone/>
              <a:defRPr/>
            </a:lvl5pPr>
          </a:lstStyle>
          <a:p>
            <a:pPr lvl="0"/>
            <a:r>
              <a:rPr lang="en-US"/>
              <a:t>Edit Master text styles</a:t>
            </a:r>
          </a:p>
        </p:txBody>
      </p:sp>
      <p:sp>
        <p:nvSpPr>
          <p:cNvPr id="5" name="Picture Placeholde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quare Photo 2">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alkin 5">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p:cNvPicPr>
            <a:picLocks noChangeAspect="1"/>
          </p:cNvPicPr>
          <p:nvPr userDrawn="1"/>
        </p:nvPicPr>
        <p:blipFill rotWithShape="1">
          <a:blip r:embed="rId2"/>
          <a:srcRect l="25163" t="-6474" r="8596" b="10240"/>
          <a:stretch>
            <a:fillRect/>
          </a:stretch>
        </p:blipFill>
        <p:spPr>
          <a:xfrm>
            <a:off x="0" y="361014"/>
            <a:ext cx="12192000" cy="6496986"/>
          </a:xfrm>
          <a:prstGeom prst="rect">
            <a:avLst/>
          </a:prstGeom>
        </p:spPr>
      </p:pic>
      <p:sp>
        <p:nvSpPr>
          <p:cNvPr id="11" name="Title 1"/>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a:t>Event name or presentation title </a:t>
            </a:r>
          </a:p>
        </p:txBody>
      </p:sp>
      <p:sp>
        <p:nvSpPr>
          <p:cNvPr id="12" name="Text Placeholder 4"/>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a:t>Speaker name or subtitle text</a:t>
            </a:r>
          </a:p>
        </p:txBody>
      </p:sp>
      <p:pic>
        <p:nvPicPr>
          <p:cNvPr id="7" name="Picture 6" descr="A picture containing food, drawing, plate&#10;&#10;Description automatically generated"/>
          <p:cNvPicPr>
            <a:picLocks noChangeAspect="1"/>
          </p:cNvPicPr>
          <p:nvPr userDrawn="1"/>
        </p:nvPicPr>
        <p:blipFill>
          <a:blip r:embed="rId3"/>
          <a:stretch>
            <a:fillRect/>
          </a:stretch>
        </p:blipFill>
        <p:spPr>
          <a:xfrm>
            <a:off x="587376" y="595948"/>
            <a:ext cx="2132954" cy="402336"/>
          </a:xfrm>
          <a:prstGeom prst="rect">
            <a:avLst/>
          </a:prstGeom>
        </p:spPr>
      </p:pic>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585216" y="2985450"/>
            <a:ext cx="9144000" cy="498598"/>
          </a:xfrm>
          <a:noFill/>
        </p:spPr>
        <p:txBody>
          <a:bodyPr lIns="0" tIns="0" rIns="0" bIns="0" anchor="b" anchorCtr="0">
            <a:spAutoFit/>
          </a:bodyPr>
          <a:lstStyle>
            <a:lvl1pPr algn="l" defTabSz="932815"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anose="020B0502040204020203" pitchFamily="34" charset="0"/>
              </a:defRPr>
            </a:lvl1pPr>
          </a:lstStyle>
          <a:p>
            <a:r>
              <a:rPr lang="en-US"/>
              <a:t>Demo title</a:t>
            </a:r>
          </a:p>
        </p:txBody>
      </p:sp>
      <p:sp>
        <p:nvSpPr>
          <p:cNvPr id="7" name="Text Placeholder 4"/>
          <p:cNvSpPr>
            <a:spLocks noGrp="1"/>
          </p:cNvSpPr>
          <p:nvPr>
            <p:ph type="body" sz="quarter" idx="12" hasCustomPrompt="1"/>
          </p:nvPr>
        </p:nvSpPr>
        <p:spPr>
          <a:xfrm>
            <a:off x="599283" y="3605425"/>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chemeClr val="tx1"/>
                </a:solidFill>
                <a:latin typeface="+mn-lt"/>
              </a:defRPr>
            </a:lvl1pPr>
          </a:lstStyle>
          <a:p>
            <a:pPr lvl="0"/>
            <a:r>
              <a:rPr lang="en-US"/>
              <a:t>Speaker name</a:t>
            </a:r>
          </a:p>
        </p:txBody>
      </p:sp>
      <p:pic>
        <p:nvPicPr>
          <p:cNvPr id="5" name="Picture 4"/>
          <p:cNvPicPr>
            <a:picLocks noChangeAspect="1"/>
          </p:cNvPicPr>
          <p:nvPr userDrawn="1"/>
        </p:nvPicPr>
        <p:blipFill rotWithShape="1">
          <a:blip r:embed="rId2"/>
          <a:srcRect l="493" r="9553" b="6008"/>
          <a:stretch>
            <a:fillRect/>
          </a:stretch>
        </p:blipFill>
        <p:spPr>
          <a:xfrm>
            <a:off x="-1" y="2184934"/>
            <a:ext cx="12192001" cy="467306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815"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anose="020B0502040204020203" pitchFamily="34" charset="0"/>
              </a:defRPr>
            </a:lvl1pPr>
          </a:lstStyle>
          <a:p>
            <a:r>
              <a:rPr lang="en-US"/>
              <a:t>Video</a:t>
            </a:r>
          </a:p>
        </p:txBody>
      </p:sp>
      <p:pic>
        <p:nvPicPr>
          <p:cNvPr id="6" name="Picture 5"/>
          <p:cNvPicPr>
            <a:picLocks noChangeAspect="1"/>
          </p:cNvPicPr>
          <p:nvPr userDrawn="1"/>
        </p:nvPicPr>
        <p:blipFill rotWithShape="1">
          <a:blip r:embed="rId2"/>
          <a:srcRect l="493" r="9553" b="6008"/>
          <a:stretch>
            <a:fillRect/>
          </a:stretch>
        </p:blipFill>
        <p:spPr>
          <a:xfrm>
            <a:off x="-1" y="2184934"/>
            <a:ext cx="12192001" cy="467306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815"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anose="020B0502040204020203" pitchFamily="34" charset="0"/>
              </a:defRPr>
            </a:lvl1pPr>
          </a:lstStyle>
          <a:p>
            <a:r>
              <a:rPr lang="en-US"/>
              <a:t>Section title</a:t>
            </a:r>
          </a:p>
        </p:txBody>
      </p:sp>
      <p:pic>
        <p:nvPicPr>
          <p:cNvPr id="5" name="Picture 4"/>
          <p:cNvPicPr>
            <a:picLocks noChangeAspect="1"/>
          </p:cNvPicPr>
          <p:nvPr userDrawn="1"/>
        </p:nvPicPr>
        <p:blipFill rotWithShape="1">
          <a:blip r:embed="rId2"/>
          <a:srcRect l="493" r="9553" b="6008"/>
          <a:stretch>
            <a:fillRect/>
          </a:stretch>
        </p:blipFill>
        <p:spPr>
          <a:xfrm>
            <a:off x="-1" y="2184934"/>
            <a:ext cx="12192001" cy="467306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chemeClr val="tx2"/>
        </a:solidFill>
        <a:effectLst/>
      </p:bgPr>
    </p:b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585216" y="2533527"/>
            <a:ext cx="9144000" cy="498598"/>
          </a:xfrm>
          <a:noFill/>
        </p:spPr>
        <p:txBody>
          <a:bodyPr lIns="0" tIns="0" rIns="0" bIns="0" anchor="b" anchorCtr="0">
            <a:spAutoFit/>
          </a:bodyPr>
          <a:lstStyle>
            <a:lvl1pPr algn="l" defTabSz="932815"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anose="020B0502040204020203" pitchFamily="34" charset="0"/>
              </a:defRPr>
            </a:lvl1pPr>
          </a:lstStyle>
          <a:p>
            <a:r>
              <a:rPr lang="en-US"/>
              <a:t>Demo title</a:t>
            </a:r>
          </a:p>
        </p:txBody>
      </p:sp>
      <p:sp>
        <p:nvSpPr>
          <p:cNvPr id="8" name="Text Placeholder 4"/>
          <p:cNvSpPr>
            <a:spLocks noGrp="1"/>
          </p:cNvSpPr>
          <p:nvPr>
            <p:ph type="body" sz="quarter" idx="12" hasCustomPrompt="1"/>
          </p:nvPr>
        </p:nvSpPr>
        <p:spPr>
          <a:xfrm>
            <a:off x="585216" y="31535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a:t>Speaker name</a:t>
            </a:r>
          </a:p>
        </p:txBody>
      </p:sp>
      <p:pic>
        <p:nvPicPr>
          <p:cNvPr id="6" name="Picture 5"/>
          <p:cNvPicPr>
            <a:picLocks noChangeAspect="1"/>
          </p:cNvPicPr>
          <p:nvPr userDrawn="1"/>
        </p:nvPicPr>
        <p:blipFill rotWithShape="1">
          <a:blip r:embed="rId2"/>
          <a:srcRect l="28" t="-2689" r="9556" b="6157"/>
          <a:stretch>
            <a:fillRect/>
          </a:stretch>
        </p:blipFill>
        <p:spPr>
          <a:xfrm>
            <a:off x="0" y="2083350"/>
            <a:ext cx="12192000" cy="4774650"/>
          </a:xfrm>
          <a:prstGeom prst="rect">
            <a:avLst/>
          </a:prstGeom>
        </p:spPr>
      </p:pic>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815"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anose="020B0502040204020203" pitchFamily="34" charset="0"/>
              </a:defRPr>
            </a:lvl1pPr>
          </a:lstStyle>
          <a:p>
            <a:r>
              <a:rPr lang="en-US"/>
              <a:t>Video</a:t>
            </a:r>
          </a:p>
        </p:txBody>
      </p:sp>
      <p:pic>
        <p:nvPicPr>
          <p:cNvPr id="4" name="Picture 3"/>
          <p:cNvPicPr>
            <a:picLocks noChangeAspect="1"/>
          </p:cNvPicPr>
          <p:nvPr userDrawn="1"/>
        </p:nvPicPr>
        <p:blipFill rotWithShape="1">
          <a:blip r:embed="rId2"/>
          <a:srcRect l="28" t="-2689" r="9556" b="6157"/>
          <a:stretch>
            <a:fillRect/>
          </a:stretch>
        </p:blipFill>
        <p:spPr>
          <a:xfrm>
            <a:off x="0" y="2083350"/>
            <a:ext cx="12192000" cy="4774650"/>
          </a:xfrm>
          <a:prstGeom prst="rect">
            <a:avLst/>
          </a:prstGeom>
        </p:spPr>
      </p:pic>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815"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anose="020B0502040204020203" pitchFamily="34" charset="0"/>
              </a:defRPr>
            </a:lvl1pPr>
          </a:lstStyle>
          <a:p>
            <a:r>
              <a:rPr lang="en-US"/>
              <a:t>Section title</a:t>
            </a:r>
          </a:p>
        </p:txBody>
      </p:sp>
      <p:pic>
        <p:nvPicPr>
          <p:cNvPr id="5" name="Picture 4"/>
          <p:cNvPicPr>
            <a:picLocks noChangeAspect="1"/>
          </p:cNvPicPr>
          <p:nvPr userDrawn="1"/>
        </p:nvPicPr>
        <p:blipFill rotWithShape="1">
          <a:blip r:embed="rId2"/>
          <a:srcRect l="28" t="-2689" r="9556" b="6157"/>
          <a:stretch>
            <a:fillRect/>
          </a:stretch>
        </p:blipFill>
        <p:spPr>
          <a:xfrm>
            <a:off x="0" y="2083350"/>
            <a:ext cx="12192000" cy="4774650"/>
          </a:xfrm>
          <a:prstGeom prst="rect">
            <a:avLst/>
          </a:prstGeom>
        </p:spPr>
      </p:pic>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a:t>Software code slide</a:t>
            </a:r>
          </a:p>
        </p:txBody>
      </p:sp>
      <p:sp>
        <p:nvSpPr>
          <p:cNvPr id="5" name="Text Placeholder 4"/>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71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835"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705"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25"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1pPr>
          </a:lstStyle>
          <a:p>
            <a:r>
              <a:rPr lang="en-US"/>
              <a:t>Click to edit Master title style</a:t>
            </a:r>
          </a:p>
        </p:txBody>
      </p:sp>
      <p:sp>
        <p:nvSpPr>
          <p:cNvPr id="5" name="Text Placeholder 4"/>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anose="020B0604020202020204" pitchFamily="34" charset="0"/>
              <a:buNone/>
              <a:defRPr sz="3700" spc="-51" baseline="0">
                <a:gradFill>
                  <a:gsLst>
                    <a:gs pos="0">
                      <a:srgbClr val="000000"/>
                    </a:gs>
                    <a:gs pos="100000">
                      <a:srgbClr val="000000"/>
                    </a:gs>
                  </a:gsLst>
                  <a:lin ang="5400000" scaled="0"/>
                </a:gradFill>
                <a:effectLst/>
                <a:latin typeface="Segoe UI" panose="020B0502040204020203" pitchFamily="34" charset="0"/>
                <a:ea typeface="Segoe UI" panose="020B0502040204020203" pitchFamily="34" charset="0"/>
                <a:cs typeface="Segoe UI" panose="020B0502040204020203" pitchFamily="34" charset="0"/>
              </a:defRPr>
            </a:lvl1pPr>
          </a:lstStyle>
          <a:p>
            <a:pPr lvl="0"/>
            <a:r>
              <a:rPr lang="en-US"/>
              <a:t>Next:</a:t>
            </a: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alkin 6">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3406" y="2892285"/>
            <a:ext cx="7338186"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3406" y="3628154"/>
            <a:ext cx="7338186"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8" name="Picture 7" descr="A close up of a logo&#10;&#10;Description automatically generated"/>
          <p:cNvPicPr>
            <a:picLocks noChangeAspect="1"/>
          </p:cNvPicPr>
          <p:nvPr userDrawn="1"/>
        </p:nvPicPr>
        <p:blipFill rotWithShape="1">
          <a:blip r:embed="rId2"/>
          <a:srcRect l="25754" t="-137" r="8703" b="10286"/>
          <a:stretch>
            <a:fillRect/>
          </a:stretch>
        </p:blipFill>
        <p:spPr>
          <a:xfrm>
            <a:off x="0" y="727289"/>
            <a:ext cx="12192000" cy="6130711"/>
          </a:xfrm>
          <a:prstGeom prst="rect">
            <a:avLst/>
          </a:prstGeom>
        </p:spPr>
      </p:pic>
      <p:pic>
        <p:nvPicPr>
          <p:cNvPr id="7" name="Picture 6"/>
          <p:cNvPicPr>
            <a:picLocks noChangeAspect="1"/>
          </p:cNvPicPr>
          <p:nvPr userDrawn="1"/>
        </p:nvPicPr>
        <p:blipFill>
          <a:blip r:embed="rId3"/>
          <a:srcRect/>
          <a:stretch>
            <a:fillRect/>
          </a:stretch>
        </p:blipFill>
        <p:spPr>
          <a:xfrm>
            <a:off x="587376" y="595948"/>
            <a:ext cx="2132954" cy="402335"/>
          </a:xfrm>
          <a:prstGeom prst="rect">
            <a:avLst/>
          </a:prstGeom>
        </p:spPr>
      </p:pic>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815"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anose="020B0502040204020203" pitchFamily="34" charset="0"/>
              </a:defRPr>
            </a:lvl1pPr>
          </a:lstStyle>
          <a:p>
            <a:r>
              <a:rPr lang="en-US"/>
              <a:t>Click to add copy</a:t>
            </a:r>
          </a:p>
        </p:txBody>
      </p:sp>
      <p:pic>
        <p:nvPicPr>
          <p:cNvPr id="5" name="Picture 4" descr="A close up of a logo&#10;&#10;Description automatically generated"/>
          <p:cNvPicPr>
            <a:picLocks noChangeAspect="1"/>
          </p:cNvPicPr>
          <p:nvPr userDrawn="1"/>
        </p:nvPicPr>
        <p:blipFill rotWithShape="1">
          <a:blip r:embed="rId2"/>
          <a:srcRect l="25754" t="-137" r="8703" b="10286"/>
          <a:stretch>
            <a:fillRect/>
          </a:stretch>
        </p:blipFill>
        <p:spPr>
          <a:xfrm>
            <a:off x="0" y="727289"/>
            <a:ext cx="12192000" cy="6130711"/>
          </a:xfrm>
          <a:prstGeom prst="rect">
            <a:avLst/>
          </a:prstGeom>
        </p:spPr>
      </p:pic>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Closing logo slide">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p:cNvPicPr>
            <a:picLocks noChangeAspect="1"/>
          </p:cNvPicPr>
          <p:nvPr userDrawn="1"/>
        </p:nvPicPr>
        <p:blipFill rotWithShape="1">
          <a:blip r:embed="rId2"/>
          <a:srcRect l="25754" t="-137" r="8703" b="10286"/>
          <a:stretch>
            <a:fillRect/>
          </a:stretch>
        </p:blipFill>
        <p:spPr>
          <a:xfrm>
            <a:off x="0" y="727289"/>
            <a:ext cx="12192000" cy="6130711"/>
          </a:xfrm>
          <a:prstGeom prst="rect">
            <a:avLst/>
          </a:prstGeom>
        </p:spPr>
      </p:pic>
      <p:pic>
        <p:nvPicPr>
          <p:cNvPr id="6" name="Picture 5"/>
          <p:cNvPicPr>
            <a:picLocks noChangeAspect="1"/>
          </p:cNvPicPr>
          <p:nvPr userDrawn="1"/>
        </p:nvPicPr>
        <p:blipFill>
          <a:blip r:embed="rId3"/>
          <a:srcRect/>
          <a:stretch>
            <a:fillRect/>
          </a:stretch>
        </p:blipFill>
        <p:spPr>
          <a:xfrm>
            <a:off x="587376" y="595948"/>
            <a:ext cx="2132954" cy="402335"/>
          </a:xfrm>
          <a:prstGeom prst="rect">
            <a:avLst/>
          </a:prstGeom>
        </p:spPr>
      </p:pic>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Closing logo slide">
    <p:bg>
      <p:bgPr>
        <a:solidFill>
          <a:schemeClr val="bg2"/>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p:cNvPicPr>
            <a:picLocks noChangeAspect="1"/>
          </p:cNvPicPr>
          <p:nvPr userDrawn="1"/>
        </p:nvPicPr>
        <p:blipFill rotWithShape="1">
          <a:blip r:embed="rId2"/>
          <a:srcRect l="25754" t="-137" r="8703" b="10286"/>
          <a:stretch>
            <a:fillRect/>
          </a:stretch>
        </p:blipFill>
        <p:spPr>
          <a:xfrm>
            <a:off x="0" y="727289"/>
            <a:ext cx="12192000" cy="6130711"/>
          </a:xfrm>
          <a:prstGeom prst="rect">
            <a:avLst/>
          </a:prstGeom>
        </p:spPr>
      </p:pic>
      <p:pic>
        <p:nvPicPr>
          <p:cNvPr id="6" name="Picture 5"/>
          <p:cNvPicPr>
            <a:picLocks noChangeAspect="1"/>
          </p:cNvPicPr>
          <p:nvPr userDrawn="1"/>
        </p:nvPicPr>
        <p:blipFill>
          <a:blip r:embed="rId3"/>
          <a:srcRect/>
          <a:stretch>
            <a:fillRect/>
          </a:stretch>
        </p:blipFill>
        <p:spPr>
          <a:xfrm>
            <a:off x="587376" y="595948"/>
            <a:ext cx="2132954" cy="402335"/>
          </a:xfrm>
          <a:prstGeom prst="rect">
            <a:avLst/>
          </a:prstGeom>
        </p:spPr>
      </p:pic>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2"/>
          <a:srcRect/>
          <a:stretch>
            <a:fillRect/>
          </a:stretch>
        </p:blipFill>
        <p:spPr>
          <a:xfrm>
            <a:off x="0" y="6017392"/>
            <a:ext cx="12192000" cy="257996"/>
          </a:xfrm>
          <a:prstGeom prst="rect">
            <a:avLst/>
          </a:prstGeom>
        </p:spPr>
      </p:pic>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mp; Non-bulleted tex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rotWithShape="1">
          <a:blip r:embed="rId2"/>
          <a:srcRect l="65068" r="3128" b="-2655"/>
          <a:stretch>
            <a:fillRect/>
          </a:stretch>
        </p:blipFill>
        <p:spPr>
          <a:xfrm rot="19139065">
            <a:off x="8891709" y="5698742"/>
            <a:ext cx="3877558" cy="264844"/>
          </a:xfrm>
          <a:prstGeom prst="rect">
            <a:avLst/>
          </a:prstGeom>
        </p:spPr>
      </p:pic>
      <p:sp>
        <p:nvSpPr>
          <p:cNvPr id="6" name="Rectangle 5"/>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l" defTabSz="932180" fontAlgn="base">
              <a:spcBef>
                <a:spcPct val="0"/>
              </a:spcBef>
              <a:spcAft>
                <a:spcPct val="0"/>
              </a:spcAft>
            </a:pPr>
            <a:endParaRPr lang="en-US" sz="200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8" name="Rectangle 7"/>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l" defTabSz="932180" fontAlgn="base">
              <a:spcBef>
                <a:spcPct val="0"/>
              </a:spcBef>
              <a:spcAft>
                <a:spcPct val="0"/>
              </a:spcAft>
            </a:pPr>
            <a:endParaRPr lang="en-US" sz="200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Non-bulleted tex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image" Target="../media/image1.emf"/><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theme" Target="../theme/theme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p:cNvGrpSpPr/>
          <p:nvPr userDrawn="1"/>
        </p:nvGrpSpPr>
        <p:grpSpPr>
          <a:xfrm>
            <a:off x="0" y="0"/>
            <a:ext cx="12192000" cy="6858000"/>
            <a:chOff x="0" y="0"/>
            <a:chExt cx="12192000" cy="6858000"/>
          </a:xfrm>
        </p:grpSpPr>
        <p:cxnSp>
          <p:nvCxnSpPr>
            <p:cNvPr id="7" name="Straight Connector 6"/>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35" name=".32 square" hidden="1"/>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p:cNvPicPr>
            <a:picLocks noChangeAspect="1"/>
          </p:cNvPicPr>
          <p:nvPr userDrawn="1"/>
        </p:nvPicPr>
        <p:blipFill rotWithShape="1">
          <a:blip r:embed="rId34"/>
          <a:srcRect l="762"/>
          <a:stretch>
            <a:fillRect/>
          </a:stretch>
        </p:blipFill>
        <p:spPr>
          <a:xfrm rot="5400000">
            <a:off x="9455831" y="2843773"/>
            <a:ext cx="6858000" cy="117045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Lst>
  <p:transition>
    <p:fade/>
  </p:transition>
  <p:hf sldNum="0" hdr="0" ftr="0" dt="0"/>
  <p:txStyles>
    <p:titleStyle>
      <a:lvl1pPr algn="l" defTabSz="932815"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anose="020B0502040204020203" pitchFamily="34" charset="0"/>
        </a:defRPr>
      </a:lvl1pPr>
    </p:titleStyle>
    <p:bodyStyle>
      <a:lvl1pPr marL="228600" marR="0" indent="-228600" algn="l" defTabSz="932815" rtl="0" eaLnBrk="1" fontAlgn="auto" latinLnBrk="0" hangingPunct="1">
        <a:lnSpc>
          <a:spcPct val="100000"/>
        </a:lnSpc>
        <a:spcBef>
          <a:spcPct val="20000"/>
        </a:spcBef>
        <a:spcAft>
          <a:spcPts val="0"/>
        </a:spcAft>
        <a:buClrTx/>
        <a:buSzPct val="90000"/>
        <a:buFont typeface="Wingdings" panose="05000000000000000000" pitchFamily="2" charset="2"/>
        <a:buChar char=""/>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815" rtl="0" eaLnBrk="1" fontAlgn="auto" latinLnBrk="0" hangingPunct="1">
        <a:lnSpc>
          <a:spcPct val="100000"/>
        </a:lnSpc>
        <a:spcBef>
          <a:spcPct val="20000"/>
        </a:spcBef>
        <a:spcAft>
          <a:spcPts val="0"/>
        </a:spcAft>
        <a:buClrTx/>
        <a:buSzPct val="90000"/>
        <a:buFont typeface="Wingdings" panose="05000000000000000000" pitchFamily="2" charset="2"/>
        <a:buChar char=""/>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815" rtl="0" eaLnBrk="1" fontAlgn="auto" latinLnBrk="0" hangingPunct="1">
        <a:lnSpc>
          <a:spcPct val="100000"/>
        </a:lnSpc>
        <a:spcBef>
          <a:spcPct val="20000"/>
        </a:spcBef>
        <a:spcAft>
          <a:spcPts val="0"/>
        </a:spcAft>
        <a:buClrTx/>
        <a:buSzPct val="90000"/>
        <a:buFont typeface="Wingdings" panose="05000000000000000000" pitchFamily="2" charset="2"/>
        <a:buChar char=""/>
        <a:defRPr sz="1600" kern="1200" spc="0" baseline="0">
          <a:gradFill>
            <a:gsLst>
              <a:gs pos="1250">
                <a:schemeClr val="tx1"/>
              </a:gs>
              <a:gs pos="100000">
                <a:schemeClr val="tx1"/>
              </a:gs>
            </a:gsLst>
            <a:lin ang="5400000" scaled="0"/>
          </a:gradFill>
          <a:latin typeface="+mn-lt"/>
          <a:ea typeface="+mn-ea"/>
          <a:cs typeface="+mn-cs"/>
        </a:defRPr>
      </a:lvl3pPr>
      <a:lvl4pPr marL="843280" marR="0" indent="-180975" algn="l" defTabSz="932815" rtl="0" eaLnBrk="1" fontAlgn="auto" latinLnBrk="0" hangingPunct="1">
        <a:lnSpc>
          <a:spcPct val="100000"/>
        </a:lnSpc>
        <a:spcBef>
          <a:spcPct val="20000"/>
        </a:spcBef>
        <a:spcAft>
          <a:spcPts val="0"/>
        </a:spcAft>
        <a:buClrTx/>
        <a:buSzPct val="90000"/>
        <a:buFont typeface="Wingdings" panose="05000000000000000000" pitchFamily="2" charset="2"/>
        <a:buChar char=""/>
        <a:defRPr sz="1400" kern="1200" spc="0" baseline="0">
          <a:gradFill>
            <a:gsLst>
              <a:gs pos="1250">
                <a:schemeClr val="tx1"/>
              </a:gs>
              <a:gs pos="100000">
                <a:schemeClr val="tx1"/>
              </a:gs>
            </a:gsLst>
            <a:lin ang="5400000" scaled="0"/>
          </a:gradFill>
          <a:latin typeface="+mn-lt"/>
          <a:ea typeface="+mn-ea"/>
          <a:cs typeface="+mn-cs"/>
        </a:defRPr>
      </a:lvl4pPr>
      <a:lvl5pPr marL="1024255" marR="0" indent="-168275" algn="l" defTabSz="932815" rtl="0" eaLnBrk="1" fontAlgn="auto" latinLnBrk="0" hangingPunct="1">
        <a:lnSpc>
          <a:spcPct val="100000"/>
        </a:lnSpc>
        <a:spcBef>
          <a:spcPct val="20000"/>
        </a:spcBef>
        <a:spcAft>
          <a:spcPts val="0"/>
        </a:spcAft>
        <a:buClrTx/>
        <a:buSzPct val="90000"/>
        <a:buFont typeface="Wingdings" panose="05000000000000000000" pitchFamily="2" charset="2"/>
        <a:buChar char=""/>
        <a:defRPr sz="1400" kern="1200" spc="0" baseline="0">
          <a:gradFill>
            <a:gsLst>
              <a:gs pos="1250">
                <a:schemeClr val="tx1"/>
              </a:gs>
              <a:gs pos="100000">
                <a:schemeClr val="tx1"/>
              </a:gs>
            </a:gsLst>
            <a:lin ang="5400000" scaled="0"/>
          </a:gradFill>
          <a:latin typeface="+mn-lt"/>
          <a:ea typeface="+mn-ea"/>
          <a:cs typeface="+mn-cs"/>
        </a:defRPr>
      </a:lvl5pPr>
      <a:lvl6pPr marL="256476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9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58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30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32815" rtl="0" eaLnBrk="1" latinLnBrk="0" hangingPunct="1">
        <a:defRPr sz="1800" kern="1200">
          <a:solidFill>
            <a:schemeClr val="tx1"/>
          </a:solidFill>
          <a:latin typeface="+mn-lt"/>
          <a:ea typeface="+mn-ea"/>
          <a:cs typeface="+mn-cs"/>
        </a:defRPr>
      </a:lvl1pPr>
      <a:lvl2pPr marL="466090" algn="l" defTabSz="932815" rtl="0" eaLnBrk="1" latinLnBrk="0" hangingPunct="1">
        <a:defRPr sz="1800" kern="1200">
          <a:solidFill>
            <a:schemeClr val="tx1"/>
          </a:solidFill>
          <a:latin typeface="+mn-lt"/>
          <a:ea typeface="+mn-ea"/>
          <a:cs typeface="+mn-cs"/>
        </a:defRPr>
      </a:lvl2pPr>
      <a:lvl3pPr marL="932815" algn="l" defTabSz="932815" rtl="0" eaLnBrk="1" latinLnBrk="0" hangingPunct="1">
        <a:defRPr sz="1800" kern="1200">
          <a:solidFill>
            <a:schemeClr val="tx1"/>
          </a:solidFill>
          <a:latin typeface="+mn-lt"/>
          <a:ea typeface="+mn-ea"/>
          <a:cs typeface="+mn-cs"/>
        </a:defRPr>
      </a:lvl3pPr>
      <a:lvl4pPr marL="1398905" algn="l" defTabSz="932815" rtl="0" eaLnBrk="1" latinLnBrk="0" hangingPunct="1">
        <a:defRPr sz="1800" kern="1200">
          <a:solidFill>
            <a:schemeClr val="tx1"/>
          </a:solidFill>
          <a:latin typeface="+mn-lt"/>
          <a:ea typeface="+mn-ea"/>
          <a:cs typeface="+mn-cs"/>
        </a:defRPr>
      </a:lvl4pPr>
      <a:lvl5pPr marL="1865630" algn="l" defTabSz="932815" rtl="0" eaLnBrk="1" latinLnBrk="0" hangingPunct="1">
        <a:defRPr sz="1800" kern="1200">
          <a:solidFill>
            <a:schemeClr val="tx1"/>
          </a:solidFill>
          <a:latin typeface="+mn-lt"/>
          <a:ea typeface="+mn-ea"/>
          <a:cs typeface="+mn-cs"/>
        </a:defRPr>
      </a:lvl5pPr>
      <a:lvl6pPr marL="2331720" algn="l" defTabSz="932815" rtl="0" eaLnBrk="1" latinLnBrk="0" hangingPunct="1">
        <a:defRPr sz="1800" kern="1200">
          <a:solidFill>
            <a:schemeClr val="tx1"/>
          </a:solidFill>
          <a:latin typeface="+mn-lt"/>
          <a:ea typeface="+mn-ea"/>
          <a:cs typeface="+mn-cs"/>
        </a:defRPr>
      </a:lvl6pPr>
      <a:lvl7pPr marL="2798445" algn="l" defTabSz="932815" rtl="0" eaLnBrk="1" latinLnBrk="0" hangingPunct="1">
        <a:defRPr sz="1800" kern="1200">
          <a:solidFill>
            <a:schemeClr val="tx1"/>
          </a:solidFill>
          <a:latin typeface="+mn-lt"/>
          <a:ea typeface="+mn-ea"/>
          <a:cs typeface="+mn-cs"/>
        </a:defRPr>
      </a:lvl7pPr>
      <a:lvl8pPr marL="3264535" algn="l" defTabSz="932815" rtl="0" eaLnBrk="1" latinLnBrk="0" hangingPunct="1">
        <a:defRPr sz="1800" kern="1200">
          <a:solidFill>
            <a:schemeClr val="tx1"/>
          </a:solidFill>
          <a:latin typeface="+mn-lt"/>
          <a:ea typeface="+mn-ea"/>
          <a:cs typeface="+mn-cs"/>
        </a:defRPr>
      </a:lvl8pPr>
      <a:lvl9pPr marL="3731260" algn="l" defTabSz="93281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p:cNvGrpSpPr/>
          <p:nvPr userDrawn="1"/>
        </p:nvGrpSpPr>
        <p:grpSpPr>
          <a:xfrm>
            <a:off x="0" y="0"/>
            <a:ext cx="12192000" cy="6858000"/>
            <a:chOff x="0" y="0"/>
            <a:chExt cx="12192000" cy="6858000"/>
          </a:xfrm>
        </p:grpSpPr>
        <p:cxnSp>
          <p:nvCxnSpPr>
            <p:cNvPr id="7" name="Straight Connector 6"/>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35" name=".32 square" hidden="1"/>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p:cNvPicPr>
            <a:picLocks noChangeAspect="1"/>
          </p:cNvPicPr>
          <p:nvPr userDrawn="1"/>
        </p:nvPicPr>
        <p:blipFill rotWithShape="1">
          <a:blip r:embed="rId32"/>
          <a:srcRect l="762"/>
          <a:stretch>
            <a:fillRect/>
          </a:stretch>
        </p:blipFill>
        <p:spPr>
          <a:xfrm rot="5400000">
            <a:off x="9455831" y="2843773"/>
            <a:ext cx="6858000" cy="1170455"/>
          </a:xfrm>
          <a:prstGeom prst="rect">
            <a:avLst/>
          </a:prstGeom>
        </p:spPr>
      </p:pic>
    </p:spTree>
  </p:cSld>
  <p:clrMap bg1="dk1" tx1="lt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 id="2147483702" r:id="rId21"/>
    <p:sldLayoutId id="2147483703" r:id="rId22"/>
    <p:sldLayoutId id="2147483704" r:id="rId23"/>
    <p:sldLayoutId id="2147483705" r:id="rId24"/>
    <p:sldLayoutId id="2147483706" r:id="rId25"/>
    <p:sldLayoutId id="2147483707" r:id="rId26"/>
    <p:sldLayoutId id="2147483708" r:id="rId27"/>
    <p:sldLayoutId id="2147483709" r:id="rId28"/>
    <p:sldLayoutId id="2147483710" r:id="rId29"/>
    <p:sldLayoutId id="2147483711" r:id="rId30"/>
  </p:sldLayoutIdLst>
  <p:transition>
    <p:fade/>
  </p:transition>
  <p:hf sldNum="0" hdr="0" ftr="0" dt="0"/>
  <p:txStyles>
    <p:titleStyle>
      <a:lvl1pPr algn="l" defTabSz="932815"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anose="020B0502040204020203" pitchFamily="34" charset="0"/>
        </a:defRPr>
      </a:lvl1pPr>
    </p:titleStyle>
    <p:bodyStyle>
      <a:lvl1pPr marL="228600" marR="0" indent="-228600" algn="l" defTabSz="932815" rtl="0" eaLnBrk="1" fontAlgn="auto" latinLnBrk="0" hangingPunct="1">
        <a:lnSpc>
          <a:spcPct val="100000"/>
        </a:lnSpc>
        <a:spcBef>
          <a:spcPct val="20000"/>
        </a:spcBef>
        <a:spcAft>
          <a:spcPts val="0"/>
        </a:spcAft>
        <a:buClrTx/>
        <a:buSzPct val="90000"/>
        <a:buFont typeface="Wingdings" panose="05000000000000000000" pitchFamily="2" charset="2"/>
        <a:buChar char=""/>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815" rtl="0" eaLnBrk="1" fontAlgn="auto" latinLnBrk="0" hangingPunct="1">
        <a:lnSpc>
          <a:spcPct val="100000"/>
        </a:lnSpc>
        <a:spcBef>
          <a:spcPct val="20000"/>
        </a:spcBef>
        <a:spcAft>
          <a:spcPts val="0"/>
        </a:spcAft>
        <a:buClrTx/>
        <a:buSzPct val="90000"/>
        <a:buFont typeface="Wingdings" panose="05000000000000000000" pitchFamily="2" charset="2"/>
        <a:buChar char=""/>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815" rtl="0" eaLnBrk="1" fontAlgn="auto" latinLnBrk="0" hangingPunct="1">
        <a:lnSpc>
          <a:spcPct val="100000"/>
        </a:lnSpc>
        <a:spcBef>
          <a:spcPct val="20000"/>
        </a:spcBef>
        <a:spcAft>
          <a:spcPts val="0"/>
        </a:spcAft>
        <a:buClrTx/>
        <a:buSzPct val="90000"/>
        <a:buFont typeface="Wingdings" panose="05000000000000000000" pitchFamily="2" charset="2"/>
        <a:buChar char=""/>
        <a:defRPr sz="1600" kern="1200" spc="0" baseline="0">
          <a:gradFill>
            <a:gsLst>
              <a:gs pos="1250">
                <a:schemeClr val="tx1"/>
              </a:gs>
              <a:gs pos="100000">
                <a:schemeClr val="tx1"/>
              </a:gs>
            </a:gsLst>
            <a:lin ang="5400000" scaled="0"/>
          </a:gradFill>
          <a:latin typeface="+mn-lt"/>
          <a:ea typeface="+mn-ea"/>
          <a:cs typeface="+mn-cs"/>
        </a:defRPr>
      </a:lvl3pPr>
      <a:lvl4pPr marL="843280" marR="0" indent="-180975" algn="l" defTabSz="932815" rtl="0" eaLnBrk="1" fontAlgn="auto" latinLnBrk="0" hangingPunct="1">
        <a:lnSpc>
          <a:spcPct val="100000"/>
        </a:lnSpc>
        <a:spcBef>
          <a:spcPct val="20000"/>
        </a:spcBef>
        <a:spcAft>
          <a:spcPts val="0"/>
        </a:spcAft>
        <a:buClrTx/>
        <a:buSzPct val="90000"/>
        <a:buFont typeface="Wingdings" panose="05000000000000000000" pitchFamily="2" charset="2"/>
        <a:buChar char=""/>
        <a:defRPr sz="1400" kern="1200" spc="0" baseline="0">
          <a:gradFill>
            <a:gsLst>
              <a:gs pos="1250">
                <a:schemeClr val="tx1"/>
              </a:gs>
              <a:gs pos="100000">
                <a:schemeClr val="tx1"/>
              </a:gs>
            </a:gsLst>
            <a:lin ang="5400000" scaled="0"/>
          </a:gradFill>
          <a:latin typeface="+mn-lt"/>
          <a:ea typeface="+mn-ea"/>
          <a:cs typeface="+mn-cs"/>
        </a:defRPr>
      </a:lvl4pPr>
      <a:lvl5pPr marL="1024255" marR="0" indent="-168275" algn="l" defTabSz="932815" rtl="0" eaLnBrk="1" fontAlgn="auto" latinLnBrk="0" hangingPunct="1">
        <a:lnSpc>
          <a:spcPct val="100000"/>
        </a:lnSpc>
        <a:spcBef>
          <a:spcPct val="20000"/>
        </a:spcBef>
        <a:spcAft>
          <a:spcPts val="0"/>
        </a:spcAft>
        <a:buClrTx/>
        <a:buSzPct val="90000"/>
        <a:buFont typeface="Wingdings" panose="05000000000000000000" pitchFamily="2" charset="2"/>
        <a:buChar char=""/>
        <a:defRPr sz="1400" kern="1200" spc="0" baseline="0">
          <a:gradFill>
            <a:gsLst>
              <a:gs pos="1250">
                <a:schemeClr val="tx1"/>
              </a:gs>
              <a:gs pos="100000">
                <a:schemeClr val="tx1"/>
              </a:gs>
            </a:gsLst>
            <a:lin ang="5400000" scaled="0"/>
          </a:gradFill>
          <a:latin typeface="+mn-lt"/>
          <a:ea typeface="+mn-ea"/>
          <a:cs typeface="+mn-cs"/>
        </a:defRPr>
      </a:lvl5pPr>
      <a:lvl6pPr marL="256476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9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58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30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32815" rtl="0" eaLnBrk="1" latinLnBrk="0" hangingPunct="1">
        <a:defRPr sz="1800" kern="1200">
          <a:solidFill>
            <a:schemeClr val="tx1"/>
          </a:solidFill>
          <a:latin typeface="+mn-lt"/>
          <a:ea typeface="+mn-ea"/>
          <a:cs typeface="+mn-cs"/>
        </a:defRPr>
      </a:lvl1pPr>
      <a:lvl2pPr marL="466090" algn="l" defTabSz="932815" rtl="0" eaLnBrk="1" latinLnBrk="0" hangingPunct="1">
        <a:defRPr sz="1800" kern="1200">
          <a:solidFill>
            <a:schemeClr val="tx1"/>
          </a:solidFill>
          <a:latin typeface="+mn-lt"/>
          <a:ea typeface="+mn-ea"/>
          <a:cs typeface="+mn-cs"/>
        </a:defRPr>
      </a:lvl2pPr>
      <a:lvl3pPr marL="932815" algn="l" defTabSz="932815" rtl="0" eaLnBrk="1" latinLnBrk="0" hangingPunct="1">
        <a:defRPr sz="1800" kern="1200">
          <a:solidFill>
            <a:schemeClr val="tx1"/>
          </a:solidFill>
          <a:latin typeface="+mn-lt"/>
          <a:ea typeface="+mn-ea"/>
          <a:cs typeface="+mn-cs"/>
        </a:defRPr>
      </a:lvl3pPr>
      <a:lvl4pPr marL="1398905" algn="l" defTabSz="932815" rtl="0" eaLnBrk="1" latinLnBrk="0" hangingPunct="1">
        <a:defRPr sz="1800" kern="1200">
          <a:solidFill>
            <a:schemeClr val="tx1"/>
          </a:solidFill>
          <a:latin typeface="+mn-lt"/>
          <a:ea typeface="+mn-ea"/>
          <a:cs typeface="+mn-cs"/>
        </a:defRPr>
      </a:lvl4pPr>
      <a:lvl5pPr marL="1865630" algn="l" defTabSz="932815" rtl="0" eaLnBrk="1" latinLnBrk="0" hangingPunct="1">
        <a:defRPr sz="1800" kern="1200">
          <a:solidFill>
            <a:schemeClr val="tx1"/>
          </a:solidFill>
          <a:latin typeface="+mn-lt"/>
          <a:ea typeface="+mn-ea"/>
          <a:cs typeface="+mn-cs"/>
        </a:defRPr>
      </a:lvl5pPr>
      <a:lvl6pPr marL="2331720" algn="l" defTabSz="932815" rtl="0" eaLnBrk="1" latinLnBrk="0" hangingPunct="1">
        <a:defRPr sz="1800" kern="1200">
          <a:solidFill>
            <a:schemeClr val="tx1"/>
          </a:solidFill>
          <a:latin typeface="+mn-lt"/>
          <a:ea typeface="+mn-ea"/>
          <a:cs typeface="+mn-cs"/>
        </a:defRPr>
      </a:lvl6pPr>
      <a:lvl7pPr marL="2798445" algn="l" defTabSz="932815" rtl="0" eaLnBrk="1" latinLnBrk="0" hangingPunct="1">
        <a:defRPr sz="1800" kern="1200">
          <a:solidFill>
            <a:schemeClr val="tx1"/>
          </a:solidFill>
          <a:latin typeface="+mn-lt"/>
          <a:ea typeface="+mn-ea"/>
          <a:cs typeface="+mn-cs"/>
        </a:defRPr>
      </a:lvl7pPr>
      <a:lvl8pPr marL="3264535" algn="l" defTabSz="932815" rtl="0" eaLnBrk="1" latinLnBrk="0" hangingPunct="1">
        <a:defRPr sz="1800" kern="1200">
          <a:solidFill>
            <a:schemeClr val="tx1"/>
          </a:solidFill>
          <a:latin typeface="+mn-lt"/>
          <a:ea typeface="+mn-ea"/>
          <a:cs typeface="+mn-cs"/>
        </a:defRPr>
      </a:lvl8pPr>
      <a:lvl9pPr marL="3731260" algn="l" defTabSz="93281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3" Type="http://schemas.openxmlformats.org/officeDocument/2006/relationships/hyperlink" Target="https://docs.microsoft.com/en-us/learn/paths/power-plat-fundamentals/" TargetMode="External"/><Relationship Id="rId2" Type="http://schemas.openxmlformats.org/officeDocument/2006/relationships/hyperlink" Target="https://docs.microsoft.com/en-us/learn/modules/introduction-power-platform/" TargetMode="External"/><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Templates</a:t>
            </a:r>
          </a:p>
        </p:txBody>
      </p:sp>
      <p:sp>
        <p:nvSpPr>
          <p:cNvPr id="3" name="Text Placeholder 2"/>
          <p:cNvSpPr>
            <a:spLocks noGrp="1"/>
          </p:cNvSpPr>
          <p:nvPr>
            <p:ph type="body" sz="quarter" idx="10"/>
          </p:nvPr>
        </p:nvSpPr>
        <p:spPr>
          <a:xfrm>
            <a:off x="586390" y="1434370"/>
            <a:ext cx="11018520" cy="2886944"/>
          </a:xfrm>
        </p:spPr>
        <p:txBody>
          <a:bodyPr/>
          <a:lstStyle/>
          <a:p>
            <a:r>
              <a:rPr lang="en-US" sz="2200"/>
              <a:t>Power Automate has loads of predesigned flows for daily tasks. From setting alarms so that you don’t miss that early morning meeting to uploading your email attachments to a specific folder, Power Automate has got you covered</a:t>
            </a:r>
            <a:r>
              <a:rPr lang="en-US"/>
              <a:t>.</a:t>
            </a:r>
          </a:p>
          <a:p>
            <a:r>
              <a:rPr lang="en-US" sz="2200"/>
              <a:t>If you don’t find what you want from the exhaustive list, you can create yours from scratch with triggers and connectors of your choice.</a:t>
            </a:r>
          </a:p>
          <a:p>
            <a:endParaRPr lang="en-US"/>
          </a:p>
          <a:p>
            <a:endParaRPr lang="en-US"/>
          </a:p>
        </p:txBody>
      </p:sp>
    </p:spTree>
    <p:extLst>
      <p:ext uri="{BB962C8B-B14F-4D97-AF65-F5344CB8AC3E}">
        <p14:creationId xmlns:p14="http://schemas.microsoft.com/office/powerpoint/2010/main" val="261088441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Triggers &amp; Actions</a:t>
            </a:r>
          </a:p>
        </p:txBody>
      </p:sp>
      <p:sp>
        <p:nvSpPr>
          <p:cNvPr id="3" name="Text Placeholder 2"/>
          <p:cNvSpPr>
            <a:spLocks noGrp="1"/>
          </p:cNvSpPr>
          <p:nvPr>
            <p:ph type="body" sz="quarter" idx="10"/>
          </p:nvPr>
        </p:nvSpPr>
        <p:spPr>
          <a:xfrm>
            <a:off x="586390" y="1434370"/>
            <a:ext cx="11018520" cy="3182410"/>
          </a:xfrm>
        </p:spPr>
        <p:txBody>
          <a:bodyPr/>
          <a:lstStyle/>
          <a:p>
            <a:pPr marL="342900" indent="-342900">
              <a:buFont typeface="Wingdings" panose="05000000000000000000" pitchFamily="2" charset="2"/>
              <a:buChar char="q"/>
            </a:pPr>
            <a:r>
              <a:rPr lang="en-US" sz="2200" b="1">
                <a:latin typeface="+mj-lt"/>
              </a:rPr>
              <a:t>Triggers</a:t>
            </a:r>
            <a:r>
              <a:rPr lang="en-US" sz="2200">
                <a:latin typeface="+mj-lt"/>
              </a:rPr>
              <a:t> </a:t>
            </a:r>
            <a:r>
              <a:rPr lang="en-US" sz="2200"/>
              <a:t>are specific to </a:t>
            </a:r>
            <a:r>
              <a:rPr lang="en-US" sz="2200">
                <a:latin typeface="+mj-lt"/>
              </a:rPr>
              <a:t>Power Automate </a:t>
            </a:r>
            <a:r>
              <a:rPr lang="en-US" sz="2200"/>
              <a:t>and prompt a flow to begin. Triggers can be time based, such as a flow which begins every day at 8:00 am, or they could be based off of an action like creating a new row in a table or receiving an email. You will always need a trigger to tell your workflow when to run.</a:t>
            </a:r>
          </a:p>
          <a:p>
            <a:pPr marL="342900" indent="-342900">
              <a:buFont typeface="Wingdings" panose="05000000000000000000" pitchFamily="2" charset="2"/>
              <a:buChar char="q"/>
            </a:pPr>
            <a:r>
              <a:rPr lang="en-US" sz="2200" b="1">
                <a:latin typeface="+mj-lt"/>
              </a:rPr>
              <a:t>Actions</a:t>
            </a:r>
            <a:r>
              <a:rPr lang="en-US" sz="2200"/>
              <a:t> are used in Power Automate and Power Apps. Actions are initiated by the user or a trigger and allow interaction with your data source by some function. For example, an action would be sending an email in your workflow or app or writing a new line to a data source.</a:t>
            </a:r>
          </a:p>
          <a:p>
            <a:endParaRPr lang="en-US" sz="2200"/>
          </a:p>
        </p:txBody>
      </p:sp>
      <p:sp>
        <p:nvSpPr>
          <p:cNvPr id="4" name="TextBox 3"/>
          <p:cNvSpPr txBox="1"/>
          <p:nvPr/>
        </p:nvSpPr>
        <p:spPr>
          <a:xfrm>
            <a:off x="1045185" y="5390706"/>
            <a:ext cx="10100930" cy="369332"/>
          </a:xfrm>
          <a:prstGeom prst="rect">
            <a:avLst/>
          </a:prstGeom>
          <a:noFill/>
        </p:spPr>
        <p:txBody>
          <a:bodyPr wrap="square" lIns="0" tIns="0" rIns="0" bIns="0" rtlCol="0">
            <a:spAutoFit/>
          </a:bodyPr>
          <a:lstStyle/>
          <a:p>
            <a:pPr algn="l"/>
            <a:r>
              <a:rPr lang="en-US" sz="2400">
                <a:gradFill>
                  <a:gsLst>
                    <a:gs pos="2917">
                      <a:schemeClr val="tx1"/>
                    </a:gs>
                    <a:gs pos="30000">
                      <a:schemeClr val="tx1"/>
                    </a:gs>
                  </a:gsLst>
                  <a:lin ang="5400000" scaled="0"/>
                </a:gradFill>
              </a:rPr>
              <a:t>     </a:t>
            </a:r>
            <a:r>
              <a:rPr lang="en-US" sz="2400">
                <a:gradFill>
                  <a:gsLst>
                    <a:gs pos="2917">
                      <a:schemeClr val="tx1"/>
                    </a:gs>
                    <a:gs pos="30000">
                      <a:schemeClr val="tx1"/>
                    </a:gs>
                  </a:gsLst>
                  <a:lin ang="5400000" scaled="0"/>
                </a:gradFill>
                <a:latin typeface="+mj-lt"/>
              </a:rPr>
              <a:t>Trigger</a:t>
            </a:r>
            <a:r>
              <a:rPr lang="en-US" sz="2400">
                <a:gradFill>
                  <a:gsLst>
                    <a:gs pos="2917">
                      <a:schemeClr val="tx1"/>
                    </a:gs>
                    <a:gs pos="30000">
                      <a:schemeClr val="tx1"/>
                    </a:gs>
                  </a:gsLst>
                  <a:lin ang="5400000" scaled="0"/>
                </a:gradFill>
              </a:rPr>
              <a:t>                                                                                </a:t>
            </a:r>
            <a:r>
              <a:rPr lang="en-US" sz="2400">
                <a:gradFill>
                  <a:gsLst>
                    <a:gs pos="2917">
                      <a:schemeClr val="tx1"/>
                    </a:gs>
                    <a:gs pos="30000">
                      <a:schemeClr val="tx1"/>
                    </a:gs>
                  </a:gsLst>
                  <a:lin ang="5400000" scaled="0"/>
                </a:gradFill>
                <a:latin typeface="+mj-lt"/>
              </a:rPr>
              <a:t>Action</a:t>
            </a:r>
          </a:p>
        </p:txBody>
      </p:sp>
      <p:sp>
        <p:nvSpPr>
          <p:cNvPr id="5" name="Right Arrow 4"/>
          <p:cNvSpPr/>
          <p:nvPr/>
        </p:nvSpPr>
        <p:spPr bwMode="auto">
          <a:xfrm>
            <a:off x="4465674" y="5176651"/>
            <a:ext cx="2690037" cy="797442"/>
          </a:xfrm>
          <a:prstGeom prst="rightArrow">
            <a:avLst/>
          </a:prstGeom>
          <a:solidFill>
            <a:schemeClr val="accent1"/>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l" defTabSz="932180" fontAlgn="base">
              <a:spcBef>
                <a:spcPct val="0"/>
              </a:spcBef>
              <a:spcAft>
                <a:spcPct val="0"/>
              </a:spcAft>
            </a:pPr>
            <a:endParaRPr lang="en-US" sz="200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7964202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03142046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Types of flows</a:t>
            </a:r>
          </a:p>
        </p:txBody>
      </p:sp>
      <p:sp>
        <p:nvSpPr>
          <p:cNvPr id="3" name="Text Placeholder 2"/>
          <p:cNvSpPr>
            <a:spLocks noGrp="1"/>
          </p:cNvSpPr>
          <p:nvPr>
            <p:ph type="body" sz="quarter" idx="10"/>
          </p:nvPr>
        </p:nvSpPr>
        <p:spPr>
          <a:xfrm>
            <a:off x="586390" y="1434370"/>
            <a:ext cx="11018520" cy="3090077"/>
          </a:xfrm>
        </p:spPr>
        <p:txBody>
          <a:bodyPr/>
          <a:lstStyle/>
          <a:p>
            <a:pPr marL="457200" indent="-457200">
              <a:buFont typeface="Wingdings" panose="05000000000000000000" pitchFamily="2" charset="2"/>
              <a:buChar char="q"/>
            </a:pPr>
            <a:r>
              <a:rPr lang="en-US"/>
              <a:t>Cloud flows</a:t>
            </a:r>
          </a:p>
          <a:p>
            <a:pPr marL="800100" lvl="2" indent="-342900">
              <a:buFont typeface="Wingdings" panose="05000000000000000000" pitchFamily="2" charset="2"/>
              <a:buChar char="ü"/>
            </a:pPr>
            <a:r>
              <a:rPr lang="en-US" sz="2200"/>
              <a:t>Automated flows</a:t>
            </a:r>
          </a:p>
          <a:p>
            <a:pPr marL="800100" lvl="2" indent="-342900">
              <a:buFont typeface="Wingdings" panose="05000000000000000000" pitchFamily="2" charset="2"/>
              <a:buChar char="ü"/>
            </a:pPr>
            <a:r>
              <a:rPr lang="en-US" sz="2200"/>
              <a:t>Instant flows</a:t>
            </a:r>
          </a:p>
          <a:p>
            <a:pPr marL="800100" lvl="2" indent="-342900">
              <a:buFont typeface="Wingdings" panose="05000000000000000000" pitchFamily="2" charset="2"/>
              <a:buChar char="ü"/>
            </a:pPr>
            <a:r>
              <a:rPr lang="en-US" sz="2200"/>
              <a:t>Scheduled flows</a:t>
            </a:r>
          </a:p>
          <a:p>
            <a:pPr lvl="2"/>
            <a:endParaRPr lang="en-US" sz="2200"/>
          </a:p>
          <a:p>
            <a:pPr marL="457200" indent="-457200">
              <a:buFont typeface="Wingdings" panose="05000000000000000000" pitchFamily="2" charset="2"/>
              <a:buChar char="q"/>
            </a:pPr>
            <a:r>
              <a:rPr lang="en-US"/>
              <a:t>Desktop flows</a:t>
            </a:r>
          </a:p>
          <a:p>
            <a:pPr marL="457200" indent="-457200">
              <a:buFont typeface="Wingdings" panose="05000000000000000000" pitchFamily="2" charset="2"/>
              <a:buChar char="q"/>
            </a:pPr>
            <a:r>
              <a:rPr lang="en-US"/>
              <a:t>Business process flows</a:t>
            </a:r>
          </a:p>
        </p:txBody>
      </p:sp>
    </p:spTree>
    <p:extLst>
      <p:ext uri="{BB962C8B-B14F-4D97-AF65-F5344CB8AC3E}">
        <p14:creationId xmlns:p14="http://schemas.microsoft.com/office/powerpoint/2010/main" val="112696019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Power Automate?</a:t>
            </a:r>
          </a:p>
        </p:txBody>
      </p:sp>
      <p:sp>
        <p:nvSpPr>
          <p:cNvPr id="3" name="Text Placeholder 2"/>
          <p:cNvSpPr>
            <a:spLocks noGrp="1"/>
          </p:cNvSpPr>
          <p:nvPr>
            <p:ph type="body" sz="quarter" idx="10"/>
          </p:nvPr>
        </p:nvSpPr>
        <p:spPr>
          <a:xfrm>
            <a:off x="586390" y="1434370"/>
            <a:ext cx="11018520" cy="3622530"/>
          </a:xfrm>
        </p:spPr>
        <p:txBody>
          <a:bodyPr/>
          <a:lstStyle/>
          <a:p>
            <a:pPr marL="457200" indent="-457200">
              <a:lnSpc>
                <a:spcPct val="150000"/>
              </a:lnSpc>
              <a:buFont typeface="Wingdings" panose="05000000000000000000" pitchFamily="2" charset="2"/>
              <a:buChar char="q"/>
            </a:pPr>
            <a:r>
              <a:rPr lang="en-US" sz="2200"/>
              <a:t>Enables you to give your time to more important tasks</a:t>
            </a:r>
          </a:p>
          <a:p>
            <a:pPr marL="457200" indent="-457200">
              <a:lnSpc>
                <a:spcPct val="150000"/>
              </a:lnSpc>
              <a:buFont typeface="Wingdings" panose="05000000000000000000" pitchFamily="2" charset="2"/>
              <a:buChar char="q"/>
            </a:pPr>
            <a:r>
              <a:rPr lang="en-US" sz="2200"/>
              <a:t>Eliminates repetitive tasks so you can do what you do best</a:t>
            </a:r>
          </a:p>
          <a:p>
            <a:pPr marL="457200" indent="-457200">
              <a:lnSpc>
                <a:spcPct val="150000"/>
              </a:lnSpc>
              <a:buFont typeface="Wingdings" panose="05000000000000000000" pitchFamily="2" charset="2"/>
              <a:buChar char="q"/>
            </a:pPr>
            <a:r>
              <a:rPr lang="en-US" sz="2200"/>
              <a:t>Offers you endless possibilities with hundreds of connectors</a:t>
            </a:r>
          </a:p>
          <a:p>
            <a:pPr marL="457200" indent="-457200">
              <a:lnSpc>
                <a:spcPct val="150000"/>
              </a:lnSpc>
              <a:buFont typeface="Wingdings" panose="05000000000000000000" pitchFamily="2" charset="2"/>
              <a:buChar char="q"/>
            </a:pPr>
            <a:r>
              <a:rPr lang="en-US" sz="2200"/>
              <a:t>Makes you powerful without any coding experience</a:t>
            </a:r>
          </a:p>
          <a:p>
            <a:pPr marL="457200" indent="-457200">
              <a:lnSpc>
                <a:spcPct val="150000"/>
              </a:lnSpc>
              <a:buFont typeface="Wingdings" panose="05000000000000000000" pitchFamily="2" charset="2"/>
              <a:buChar char="q"/>
            </a:pPr>
            <a:r>
              <a:rPr lang="en-US" sz="2200"/>
              <a:t>Gets your back when you are away from your PC</a:t>
            </a:r>
          </a:p>
          <a:p>
            <a:endParaRPr lang="en-US" sz="2200"/>
          </a:p>
          <a:p>
            <a:endParaRPr lang="en-US" sz="2200"/>
          </a:p>
        </p:txBody>
      </p:sp>
    </p:spTree>
    <p:extLst>
      <p:ext uri="{BB962C8B-B14F-4D97-AF65-F5344CB8AC3E}">
        <p14:creationId xmlns:p14="http://schemas.microsoft.com/office/powerpoint/2010/main" val="87966468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Resources</a:t>
            </a:r>
          </a:p>
        </p:txBody>
      </p:sp>
      <p:sp>
        <p:nvSpPr>
          <p:cNvPr id="3" name="Text Placeholder 2"/>
          <p:cNvSpPr>
            <a:spLocks noGrp="1"/>
          </p:cNvSpPr>
          <p:nvPr>
            <p:ph type="body" sz="quarter" idx="10"/>
          </p:nvPr>
        </p:nvSpPr>
        <p:spPr>
          <a:xfrm>
            <a:off x="586390" y="1434370"/>
            <a:ext cx="11018520" cy="3877985"/>
          </a:xfrm>
        </p:spPr>
        <p:txBody>
          <a:bodyPr/>
          <a:lstStyle/>
          <a:p>
            <a:pPr marL="457200" indent="-457200">
              <a:buFont typeface="Wingdings" panose="05000000000000000000" pitchFamily="2" charset="2"/>
              <a:buChar char="q"/>
            </a:pPr>
            <a:r>
              <a:rPr lang="en-US"/>
              <a:t>Introduction to Microsoft Power Platform</a:t>
            </a:r>
            <a:endParaRPr lang="en-US">
              <a:hlinkClick r:id="rId2"/>
            </a:endParaRPr>
          </a:p>
          <a:p>
            <a:r>
              <a:rPr lang="en-US">
                <a:hlinkClick r:id="rId2"/>
              </a:rPr>
              <a:t>https://docs.microsoft.com/en-us/learn/modules/introduction-power-platform/</a:t>
            </a:r>
            <a:endParaRPr lang="en-US"/>
          </a:p>
          <a:p>
            <a:endParaRPr lang="en-US"/>
          </a:p>
          <a:p>
            <a:pPr marL="457200" indent="-457200">
              <a:buFont typeface="Wingdings" panose="05000000000000000000" pitchFamily="2" charset="2"/>
              <a:buChar char="q"/>
            </a:pPr>
            <a:r>
              <a:rPr lang="en-US"/>
              <a:t>Microsoft Power Platform Fundamentals</a:t>
            </a:r>
          </a:p>
          <a:p>
            <a:r>
              <a:rPr lang="en-US">
                <a:hlinkClick r:id="rId3"/>
              </a:rPr>
              <a:t>https://docs.microsoft.com/en-us/learn/paths/power-plat-fundamentals/</a:t>
            </a:r>
            <a:endParaRPr lang="en-US"/>
          </a:p>
          <a:p>
            <a:endParaRPr lang="en-US"/>
          </a:p>
        </p:txBody>
      </p:sp>
    </p:spTree>
    <p:extLst>
      <p:ext uri="{BB962C8B-B14F-4D97-AF65-F5344CB8AC3E}">
        <p14:creationId xmlns:p14="http://schemas.microsoft.com/office/powerpoint/2010/main" val="384068371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316" y="4265296"/>
            <a:ext cx="9144000" cy="830580"/>
          </a:xfrm>
        </p:spPr>
        <p:txBody>
          <a:bodyPr/>
          <a:lstStyle/>
          <a:p>
            <a:r>
              <a:rPr lang="en-US" sz="6000"/>
              <a:t>THANK YOU</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199" y="2611517"/>
            <a:ext cx="9283700" cy="1107996"/>
          </a:xfrm>
        </p:spPr>
        <p:txBody>
          <a:bodyPr/>
          <a:lstStyle/>
          <a:p>
            <a:r>
              <a:rPr lang="en-US">
                <a:cs typeface="Segoe UI"/>
              </a:rPr>
              <a:t>Intro to Microsoft Power Platform with Hands-on Session on Power Pages</a:t>
            </a:r>
            <a:endParaRPr lang="en-US"/>
          </a:p>
        </p:txBody>
      </p:sp>
      <p:sp>
        <p:nvSpPr>
          <p:cNvPr id="5" name="Text Placeholder 4"/>
          <p:cNvSpPr>
            <a:spLocks noGrp="1"/>
          </p:cNvSpPr>
          <p:nvPr>
            <p:ph type="body" sz="quarter" idx="12"/>
          </p:nvPr>
        </p:nvSpPr>
        <p:spPr>
          <a:xfrm>
            <a:off x="584199" y="3771902"/>
            <a:ext cx="7388225" cy="430887"/>
          </a:xfrm>
        </p:spPr>
        <p:txBody>
          <a:bodyPr vert="horz" wrap="square" lIns="0" tIns="0" rIns="0" bIns="0" rtlCol="0" anchor="t">
            <a:spAutoFit/>
          </a:bodyPr>
          <a:lstStyle/>
          <a:p>
            <a:r>
              <a:rPr lang="en-US" sz="2800" dirty="0">
                <a:cs typeface="Segoe UI"/>
              </a:rPr>
              <a:t>Sharda Kaur</a:t>
            </a:r>
            <a:endParaRPr lang="en-US" sz="28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3As</a:t>
            </a:r>
          </a:p>
        </p:txBody>
      </p:sp>
      <p:sp>
        <p:nvSpPr>
          <p:cNvPr id="3" name="Text Placeholder 2"/>
          <p:cNvSpPr>
            <a:spLocks noGrp="1"/>
          </p:cNvSpPr>
          <p:nvPr>
            <p:ph type="body" sz="quarter" idx="10"/>
          </p:nvPr>
        </p:nvSpPr>
        <p:spPr>
          <a:xfrm>
            <a:off x="586390" y="1434370"/>
            <a:ext cx="11018520" cy="2499146"/>
          </a:xfrm>
        </p:spPr>
        <p:txBody>
          <a:bodyPr/>
          <a:lstStyle/>
          <a:p>
            <a:pPr marL="457200" indent="-457200">
              <a:buFont typeface="Wingdings" panose="05000000000000000000" pitchFamily="2" charset="2"/>
              <a:buChar char="q"/>
            </a:pPr>
            <a:r>
              <a:rPr lang="en-US"/>
              <a:t>Analyze</a:t>
            </a:r>
          </a:p>
          <a:p>
            <a:pPr marL="457200" indent="-457200">
              <a:buFont typeface="Wingdings" panose="05000000000000000000" pitchFamily="2" charset="2"/>
              <a:buChar char="q"/>
            </a:pPr>
            <a:endParaRPr lang="en-US"/>
          </a:p>
          <a:p>
            <a:pPr marL="457200" indent="-457200">
              <a:buFont typeface="Wingdings" panose="05000000000000000000" pitchFamily="2" charset="2"/>
              <a:buChar char="q"/>
            </a:pPr>
            <a:r>
              <a:rPr lang="en-US"/>
              <a:t>Act</a:t>
            </a:r>
          </a:p>
          <a:p>
            <a:pPr marL="457200" indent="-457200">
              <a:buFont typeface="Wingdings" panose="05000000000000000000" pitchFamily="2" charset="2"/>
              <a:buChar char="q"/>
            </a:pPr>
            <a:endParaRPr lang="en-US"/>
          </a:p>
          <a:p>
            <a:pPr marL="457200" indent="-457200">
              <a:buFont typeface="Wingdings" panose="05000000000000000000" pitchFamily="2" charset="2"/>
              <a:buChar char="q"/>
            </a:pPr>
            <a:r>
              <a:rPr lang="en-US"/>
              <a:t>Automate</a:t>
            </a:r>
          </a:p>
        </p:txBody>
      </p:sp>
    </p:spTree>
    <p:extLst>
      <p:ext uri="{BB962C8B-B14F-4D97-AF65-F5344CB8AC3E}">
        <p14:creationId xmlns:p14="http://schemas.microsoft.com/office/powerpoint/2010/main" val="280844209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625641" y="457200"/>
            <a:ext cx="10981141" cy="1107996"/>
          </a:xfrm>
        </p:spPr>
        <p:txBody>
          <a:bodyPr/>
          <a:lstStyle/>
          <a:p>
            <a:r>
              <a:rPr lang="en-US" b="1"/>
              <a:t>Advantages</a:t>
            </a:r>
            <a:br>
              <a:rPr lang="en-US" b="1"/>
            </a:br>
            <a:endParaRPr lang="en-US"/>
          </a:p>
        </p:txBody>
      </p:sp>
      <p:sp>
        <p:nvSpPr>
          <p:cNvPr id="6" name="Text Placeholder 5"/>
          <p:cNvSpPr>
            <a:spLocks noGrp="1"/>
          </p:cNvSpPr>
          <p:nvPr>
            <p:ph type="body" sz="quarter" idx="10"/>
          </p:nvPr>
        </p:nvSpPr>
        <p:spPr>
          <a:xfrm>
            <a:off x="562327" y="1215188"/>
            <a:ext cx="11084241" cy="3182410"/>
          </a:xfrm>
        </p:spPr>
        <p:txBody>
          <a:bodyPr/>
          <a:lstStyle/>
          <a:p>
            <a:pPr marL="342900" indent="-342900">
              <a:buFont typeface="Wingdings" panose="05000000000000000000" pitchFamily="2" charset="2"/>
              <a:buChar char="q"/>
            </a:pPr>
            <a:endParaRPr lang="en-US" sz="2200"/>
          </a:p>
          <a:p>
            <a:pPr marL="342900" indent="-342900">
              <a:buFont typeface="Wingdings" panose="05000000000000000000" pitchFamily="2" charset="2"/>
              <a:buChar char="q"/>
            </a:pPr>
            <a:endParaRPr lang="en-US" sz="2200"/>
          </a:p>
          <a:p>
            <a:pPr marL="342900" indent="-342900">
              <a:buFont typeface="Wingdings" panose="05000000000000000000" pitchFamily="2" charset="2"/>
              <a:buChar char="q"/>
            </a:pPr>
            <a:r>
              <a:rPr lang="en-US" sz="2200"/>
              <a:t>Efficient and productive</a:t>
            </a:r>
          </a:p>
          <a:p>
            <a:pPr marL="342900" indent="-342900">
              <a:buFont typeface="Wingdings" panose="05000000000000000000" pitchFamily="2" charset="2"/>
              <a:buChar char="q"/>
            </a:pPr>
            <a:r>
              <a:rPr lang="en-US" sz="2200"/>
              <a:t>Time-saving</a:t>
            </a:r>
          </a:p>
          <a:p>
            <a:pPr marL="342900" indent="-342900">
              <a:buFont typeface="Wingdings" panose="05000000000000000000" pitchFamily="2" charset="2"/>
              <a:buChar char="q"/>
            </a:pPr>
            <a:r>
              <a:rPr lang="en-US" sz="2200"/>
              <a:t>Cost effective</a:t>
            </a:r>
          </a:p>
          <a:p>
            <a:pPr marL="342900" indent="-342900">
              <a:buFont typeface="Wingdings" panose="05000000000000000000" pitchFamily="2" charset="2"/>
              <a:buChar char="q"/>
            </a:pPr>
            <a:r>
              <a:rPr lang="en-US" sz="2200"/>
              <a:t>Low code/ no code</a:t>
            </a:r>
          </a:p>
          <a:p>
            <a:pPr marL="342900" indent="-342900">
              <a:buFont typeface="Wingdings" panose="05000000000000000000" pitchFamily="2" charset="2"/>
              <a:buChar char="q"/>
            </a:pPr>
            <a:endParaRPr lang="en-US" sz="2200"/>
          </a:p>
          <a:p>
            <a:pPr marL="342900" indent="-342900">
              <a:buFont typeface="Wingdings" panose="05000000000000000000" pitchFamily="2" charset="2"/>
              <a:buChar char="q"/>
            </a:pPr>
            <a:endParaRPr lang="en-US" sz="2200"/>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Features</a:t>
            </a:r>
          </a:p>
        </p:txBody>
      </p:sp>
      <p:sp>
        <p:nvSpPr>
          <p:cNvPr id="3" name="Text Placeholder 2"/>
          <p:cNvSpPr>
            <a:spLocks noGrp="1"/>
          </p:cNvSpPr>
          <p:nvPr>
            <p:ph type="body" sz="quarter" idx="10"/>
          </p:nvPr>
        </p:nvSpPr>
        <p:spPr>
          <a:xfrm>
            <a:off x="586390" y="1434370"/>
            <a:ext cx="11018520" cy="3951851"/>
          </a:xfrm>
        </p:spPr>
        <p:txBody>
          <a:bodyPr/>
          <a:lstStyle/>
          <a:p>
            <a:pPr marL="342900" indent="-342900">
              <a:buFont typeface="Wingdings" panose="05000000000000000000" pitchFamily="2" charset="2"/>
              <a:buChar char="q"/>
            </a:pPr>
            <a:r>
              <a:rPr lang="en-US" sz="2200" b="1">
                <a:latin typeface="+mj-lt"/>
              </a:rPr>
              <a:t>AI Builder</a:t>
            </a:r>
            <a:r>
              <a:rPr lang="en-US" sz="2200"/>
              <a:t> lets users and developers add AI capabilities to the workflows and Power Apps they create and use. AI Builder is a viable solution that allows you to easily add intelligence to your workflows and apps and predict outcomes to help improve business performance without writing code.</a:t>
            </a:r>
          </a:p>
          <a:p>
            <a:pPr marL="342900" indent="-342900">
              <a:buFont typeface="Wingdings" panose="05000000000000000000" pitchFamily="2" charset="2"/>
              <a:buChar char="q"/>
            </a:pPr>
            <a:endParaRPr lang="en-US" sz="2200"/>
          </a:p>
          <a:p>
            <a:pPr marL="342900" indent="-342900">
              <a:buFont typeface="Wingdings" panose="05000000000000000000" pitchFamily="2" charset="2"/>
              <a:buChar char="q"/>
            </a:pPr>
            <a:r>
              <a:rPr lang="en-US" sz="2200" b="1">
                <a:latin typeface="+mj-lt"/>
              </a:rPr>
              <a:t>Microsoft </a:t>
            </a:r>
            <a:r>
              <a:rPr lang="en-US" sz="2200" b="1" err="1">
                <a:latin typeface="+mj-lt"/>
              </a:rPr>
              <a:t>Dataverse</a:t>
            </a:r>
            <a:r>
              <a:rPr lang="en-US" sz="2200"/>
              <a:t> is a scalable data service and app platform which lets users securely store and manage data from multiple sources and integrate that data in business applications using a common data model to ensure ease and consistency to users. Microsoft </a:t>
            </a:r>
            <a:r>
              <a:rPr lang="en-US" sz="2200" err="1"/>
              <a:t>Dataverse</a:t>
            </a:r>
            <a:r>
              <a:rPr lang="en-US" sz="2200"/>
              <a:t> is the common currency that enables the components of Microsoft Power Platform to work together. It’s the foundation that enables the consolidation, display, and manipulation of data</a:t>
            </a:r>
            <a:r>
              <a:rPr lang="en-US"/>
              <a:t>.</a:t>
            </a:r>
            <a:endParaRPr lang="en-US" sz="2200"/>
          </a:p>
        </p:txBody>
      </p:sp>
    </p:spTree>
    <p:extLst>
      <p:ext uri="{BB962C8B-B14F-4D97-AF65-F5344CB8AC3E}">
        <p14:creationId xmlns:p14="http://schemas.microsoft.com/office/powerpoint/2010/main" val="231146551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86390" y="1434370"/>
            <a:ext cx="11018520" cy="4616648"/>
          </a:xfrm>
        </p:spPr>
        <p:txBody>
          <a:bodyPr/>
          <a:lstStyle/>
          <a:p>
            <a:pPr marL="514350" indent="-514350">
              <a:buFont typeface="Wingdings" panose="05000000000000000000" pitchFamily="2" charset="2"/>
              <a:buChar char="q"/>
            </a:pPr>
            <a:r>
              <a:rPr lang="en-US" sz="2200" b="1">
                <a:latin typeface="+mj-lt"/>
              </a:rPr>
              <a:t>Connectors</a:t>
            </a:r>
            <a:r>
              <a:rPr lang="en-US" sz="2200"/>
              <a:t> enable you to connect apps, data, and devices in the cloud. Consider connectors the bridge across which information and commands travel. There are more than 275 connectors for Microsoft Power Platform, enabling all of your data and actions to connect cohesively.  If the connectors don’t meet your requirements or you need a specific one for your enterprise, Power Automate offers you the opportunity of creating a custom connector to work with your data.</a:t>
            </a:r>
          </a:p>
          <a:p>
            <a:endParaRPr lang="en-US"/>
          </a:p>
          <a:p>
            <a:endParaRPr lang="en-US"/>
          </a:p>
          <a:p>
            <a:endParaRPr lang="en-US"/>
          </a:p>
          <a:p>
            <a:endParaRPr lang="en-US"/>
          </a:p>
          <a:p>
            <a:endParaRPr lang="en-US"/>
          </a:p>
        </p:txBody>
      </p:sp>
      <p:pic>
        <p:nvPicPr>
          <p:cNvPr id="4" name="Picture 3">
            <a:extLst>
              <a:ext uri="{FF2B5EF4-FFF2-40B4-BE49-F238E27FC236}">
                <a16:creationId xmlns:a16="http://schemas.microsoft.com/office/drawing/2014/main" id="{CC437B56-C686-4325-80D3-87480107C098}"/>
              </a:ext>
            </a:extLst>
          </p:cNvPr>
          <p:cNvPicPr>
            <a:picLocks noChangeAspect="1"/>
          </p:cNvPicPr>
          <p:nvPr/>
        </p:nvPicPr>
        <p:blipFill>
          <a:blip r:embed="rId2"/>
          <a:stretch>
            <a:fillRect/>
          </a:stretch>
        </p:blipFill>
        <p:spPr>
          <a:xfrm>
            <a:off x="874876" y="4478882"/>
            <a:ext cx="1155943" cy="1074665"/>
          </a:xfrm>
          <a:prstGeom prst="rect">
            <a:avLst/>
          </a:prstGeom>
        </p:spPr>
      </p:pic>
      <p:pic>
        <p:nvPicPr>
          <p:cNvPr id="5" name="Picture 4">
            <a:extLst>
              <a:ext uri="{FF2B5EF4-FFF2-40B4-BE49-F238E27FC236}">
                <a16:creationId xmlns:a16="http://schemas.microsoft.com/office/drawing/2014/main" id="{70BF0E0B-5A79-42E1-996F-4751686B5F47}"/>
              </a:ext>
            </a:extLst>
          </p:cNvPr>
          <p:cNvPicPr>
            <a:picLocks noChangeAspect="1"/>
          </p:cNvPicPr>
          <p:nvPr/>
        </p:nvPicPr>
        <p:blipFill>
          <a:blip r:embed="rId3"/>
          <a:stretch>
            <a:fillRect/>
          </a:stretch>
        </p:blipFill>
        <p:spPr>
          <a:xfrm>
            <a:off x="2857358" y="4350182"/>
            <a:ext cx="1727740" cy="1105752"/>
          </a:xfrm>
          <a:prstGeom prst="rect">
            <a:avLst/>
          </a:prstGeom>
        </p:spPr>
      </p:pic>
      <p:pic>
        <p:nvPicPr>
          <p:cNvPr id="6" name="Picture 5">
            <a:extLst>
              <a:ext uri="{FF2B5EF4-FFF2-40B4-BE49-F238E27FC236}">
                <a16:creationId xmlns:a16="http://schemas.microsoft.com/office/drawing/2014/main" id="{33862D72-B4BC-4900-9B61-57DD122CC2DF}"/>
              </a:ext>
            </a:extLst>
          </p:cNvPr>
          <p:cNvPicPr>
            <a:picLocks noChangeAspect="1"/>
          </p:cNvPicPr>
          <p:nvPr/>
        </p:nvPicPr>
        <p:blipFill>
          <a:blip r:embed="rId4"/>
          <a:stretch>
            <a:fillRect/>
          </a:stretch>
        </p:blipFill>
        <p:spPr>
          <a:xfrm>
            <a:off x="5288457" y="4302978"/>
            <a:ext cx="1459349" cy="1275159"/>
          </a:xfrm>
          <a:prstGeom prst="rect">
            <a:avLst/>
          </a:prstGeom>
        </p:spPr>
      </p:pic>
      <p:pic>
        <p:nvPicPr>
          <p:cNvPr id="7" name="Picture 6">
            <a:extLst>
              <a:ext uri="{FF2B5EF4-FFF2-40B4-BE49-F238E27FC236}">
                <a16:creationId xmlns:a16="http://schemas.microsoft.com/office/drawing/2014/main" id="{E55DA5FF-9E67-4FEC-8B56-83D6EFEC4BEC}"/>
              </a:ext>
            </a:extLst>
          </p:cNvPr>
          <p:cNvPicPr>
            <a:picLocks noChangeAspect="1"/>
          </p:cNvPicPr>
          <p:nvPr/>
        </p:nvPicPr>
        <p:blipFill>
          <a:blip r:embed="rId5"/>
          <a:stretch>
            <a:fillRect/>
          </a:stretch>
        </p:blipFill>
        <p:spPr>
          <a:xfrm>
            <a:off x="7451165" y="4421977"/>
            <a:ext cx="2011680" cy="1131570"/>
          </a:xfrm>
          <a:prstGeom prst="rect">
            <a:avLst/>
          </a:prstGeom>
        </p:spPr>
      </p:pic>
      <p:pic>
        <p:nvPicPr>
          <p:cNvPr id="9" name="Picture 8">
            <a:extLst>
              <a:ext uri="{FF2B5EF4-FFF2-40B4-BE49-F238E27FC236}">
                <a16:creationId xmlns:a16="http://schemas.microsoft.com/office/drawing/2014/main" id="{0F19B5FD-DA12-49C9-81D3-49FACBB99B3A}"/>
              </a:ext>
            </a:extLst>
          </p:cNvPr>
          <p:cNvPicPr>
            <a:picLocks noChangeAspect="1"/>
          </p:cNvPicPr>
          <p:nvPr/>
        </p:nvPicPr>
        <p:blipFill>
          <a:blip r:embed="rId6"/>
          <a:stretch>
            <a:fillRect/>
          </a:stretch>
        </p:blipFill>
        <p:spPr>
          <a:xfrm>
            <a:off x="10007899" y="4185947"/>
            <a:ext cx="1051957" cy="1467846"/>
          </a:xfrm>
          <a:prstGeom prst="rect">
            <a:avLst/>
          </a:prstGeom>
        </p:spPr>
      </p:pic>
    </p:spTree>
    <p:extLst>
      <p:ext uri="{BB962C8B-B14F-4D97-AF65-F5344CB8AC3E}">
        <p14:creationId xmlns:p14="http://schemas.microsoft.com/office/powerpoint/2010/main" val="253559543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Security Policies</a:t>
            </a:r>
          </a:p>
        </p:txBody>
      </p:sp>
      <p:sp>
        <p:nvSpPr>
          <p:cNvPr id="3" name="Text Placeholder 2"/>
          <p:cNvSpPr>
            <a:spLocks noGrp="1"/>
          </p:cNvSpPr>
          <p:nvPr>
            <p:ph type="body" sz="quarter" idx="10"/>
          </p:nvPr>
        </p:nvSpPr>
        <p:spPr>
          <a:xfrm>
            <a:off x="586390" y="1434370"/>
            <a:ext cx="11018520" cy="4265783"/>
          </a:xfrm>
        </p:spPr>
        <p:txBody>
          <a:bodyPr/>
          <a:lstStyle/>
          <a:p>
            <a:r>
              <a:rPr lang="en-US" sz="2200"/>
              <a:t>Your organization's data is likely one of the most important assets you are responsible for safeguarding as an administrator. The ability to build apps and automation to use that data is a large part of your company's success. You can use Power Apps and Power Automate for rapid build and rollout of these high-value apps so that users can measure and act on the data in real time. Apps and automation are becoming increasingly connected across multiple data sources and multiple services. Some of these might be external, third-party services and might even include some social networks. Users generally have good intentions, but they can easily overlook the potential for exposure from data leakage to services and audiences that should not have access to the data.</a:t>
            </a:r>
          </a:p>
          <a:p>
            <a:endParaRPr lang="en-US" sz="2200"/>
          </a:p>
          <a:p>
            <a:r>
              <a:rPr lang="en-US" sz="2200"/>
              <a:t>Whether for personal or corporate use, you can enact measures that will keep your</a:t>
            </a:r>
          </a:p>
          <a:p>
            <a:r>
              <a:rPr lang="en-US" sz="2200"/>
              <a:t>data safe.</a:t>
            </a:r>
          </a:p>
        </p:txBody>
      </p:sp>
    </p:spTree>
    <p:extLst>
      <p:ext uri="{BB962C8B-B14F-4D97-AF65-F5344CB8AC3E}">
        <p14:creationId xmlns:p14="http://schemas.microsoft.com/office/powerpoint/2010/main" val="114234793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226" y="5061098"/>
            <a:ext cx="11018520" cy="553998"/>
          </a:xfrm>
        </p:spPr>
        <p:txBody>
          <a:bodyPr/>
          <a:lstStyle/>
          <a:p>
            <a:r>
              <a:rPr lang="en-US"/>
              <a:t>Power Automate</a:t>
            </a:r>
          </a:p>
        </p:txBody>
      </p:sp>
    </p:spTree>
    <p:extLst>
      <p:ext uri="{BB962C8B-B14F-4D97-AF65-F5344CB8AC3E}">
        <p14:creationId xmlns:p14="http://schemas.microsoft.com/office/powerpoint/2010/main" val="247779921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86390" y="1434370"/>
            <a:ext cx="11018520" cy="2369880"/>
          </a:xfrm>
        </p:spPr>
        <p:txBody>
          <a:bodyPr/>
          <a:lstStyle/>
          <a:p>
            <a:pPr marL="342900" indent="-342900" algn="just">
              <a:buFont typeface="Wingdings" panose="05000000000000000000" pitchFamily="2" charset="2"/>
              <a:buChar char="q"/>
            </a:pPr>
            <a:r>
              <a:rPr lang="en-US" sz="2200"/>
              <a:t>A better and automatic way to get things done</a:t>
            </a:r>
          </a:p>
          <a:p>
            <a:pPr marL="342900" indent="-342900" algn="just">
              <a:buFont typeface="Wingdings" panose="05000000000000000000" pitchFamily="2" charset="2"/>
              <a:buChar char="q"/>
            </a:pPr>
            <a:r>
              <a:rPr lang="en-US" sz="2200">
                <a:solidFill>
                  <a:schemeClr val="tx1"/>
                </a:solidFill>
              </a:rPr>
              <a:t>A cloud-based system that turns manual tasks into automated </a:t>
            </a:r>
            <a:r>
              <a:rPr lang="en-US" sz="2200">
                <a:solidFill>
                  <a:schemeClr val="tx1"/>
                </a:solidFill>
                <a:latin typeface="+mj-lt"/>
              </a:rPr>
              <a:t>workflows</a:t>
            </a:r>
            <a:endParaRPr lang="en-US" sz="2200">
              <a:latin typeface="+mj-lt"/>
            </a:endParaRPr>
          </a:p>
          <a:p>
            <a:pPr marL="342900" indent="-342900" algn="just">
              <a:buFont typeface="Wingdings" panose="05000000000000000000" pitchFamily="2" charset="2"/>
              <a:buChar char="q"/>
            </a:pPr>
            <a:r>
              <a:rPr lang="en-US" sz="2200">
                <a:solidFill>
                  <a:schemeClr val="tx1"/>
                </a:solidFill>
              </a:rPr>
              <a:t>Offers </a:t>
            </a:r>
            <a:r>
              <a:rPr lang="en-US" sz="2200">
                <a:solidFill>
                  <a:schemeClr val="tx1"/>
                </a:solidFill>
                <a:latin typeface="+mj-lt"/>
              </a:rPr>
              <a:t>API-based</a:t>
            </a:r>
            <a:r>
              <a:rPr lang="en-US" sz="2200">
                <a:solidFill>
                  <a:schemeClr val="tx1"/>
                </a:solidFill>
              </a:rPr>
              <a:t> automation </a:t>
            </a:r>
            <a:r>
              <a:rPr lang="en-US" sz="2200"/>
              <a:t>to connect multiple applications together</a:t>
            </a:r>
          </a:p>
          <a:p>
            <a:pPr marL="342900" indent="-342900" algn="just">
              <a:buFont typeface="Wingdings" panose="05000000000000000000" pitchFamily="2" charset="2"/>
              <a:buChar char="q"/>
            </a:pPr>
            <a:r>
              <a:rPr lang="en-US" sz="2200"/>
              <a:t>A system to simplify complex processes and manage them effectively</a:t>
            </a:r>
          </a:p>
          <a:p>
            <a:pPr marL="342900" indent="-342900" algn="just">
              <a:buFont typeface="Wingdings" panose="05000000000000000000" pitchFamily="2" charset="2"/>
              <a:buChar char="q"/>
            </a:pPr>
            <a:r>
              <a:rPr lang="en-US" sz="2200"/>
              <a:t>Formerly known as </a:t>
            </a:r>
            <a:r>
              <a:rPr lang="en-US" sz="2200">
                <a:solidFill>
                  <a:srgbClr val="0078D4"/>
                </a:solidFill>
              </a:rPr>
              <a:t>Microsoft Flow</a:t>
            </a:r>
          </a:p>
          <a:p>
            <a:endParaRPr lang="en-US" sz="2200"/>
          </a:p>
        </p:txBody>
      </p:sp>
      <p:pic>
        <p:nvPicPr>
          <p:cNvPr id="4" name="Picture 3">
            <a:extLst>
              <a:ext uri="{FF2B5EF4-FFF2-40B4-BE49-F238E27FC236}">
                <a16:creationId xmlns:a16="http://schemas.microsoft.com/office/drawing/2014/main" id="{2F797F16-9B80-41F5-AB37-3CD6C7AA97CD}"/>
              </a:ext>
            </a:extLst>
          </p:cNvPr>
          <p:cNvPicPr>
            <a:picLocks noChangeAspect="1"/>
          </p:cNvPicPr>
          <p:nvPr/>
        </p:nvPicPr>
        <p:blipFill>
          <a:blip r:embed="rId2"/>
          <a:stretch>
            <a:fillRect/>
          </a:stretch>
        </p:blipFill>
        <p:spPr>
          <a:xfrm>
            <a:off x="841159" y="3550603"/>
            <a:ext cx="3307397" cy="330739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7745" y="4358690"/>
            <a:ext cx="1691221" cy="1691221"/>
          </a:xfrm>
          <a:prstGeom prst="rect">
            <a:avLst/>
          </a:prstGeom>
        </p:spPr>
      </p:pic>
    </p:spTree>
    <p:extLst>
      <p:ext uri="{BB962C8B-B14F-4D97-AF65-F5344CB8AC3E}">
        <p14:creationId xmlns:p14="http://schemas.microsoft.com/office/powerpoint/2010/main" val="3407806938"/>
      </p:ext>
    </p:extLst>
  </p:cSld>
  <p:clrMapOvr>
    <a:masterClrMapping/>
  </p:clrMapOvr>
  <p:transition>
    <p:fade/>
  </p:transition>
</p:sld>
</file>

<file path=ppt/theme/theme1.xml><?xml version="1.0" encoding="utf-8"?>
<a:theme xmlns:a="http://schemas.openxmlformats.org/drawingml/2006/main" name="WHITE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spPr>
      <a:bodyPr rot="0" spcFirstLastPara="0" vertOverflow="overflow" horzOverflow="overflow" vert="horz" wrap="square" lIns="182880" tIns="146304" rIns="182880" bIns="146304" numCol="1" spcCol="0" rtlCol="0" fromWordArt="0" anchor="t" anchorCtr="0" forceAA="0" compatLnSpc="1">
        <a:noAutofit/>
      </a:bodyPr>
      <a:lstStyle>
        <a:defPPr algn="l" defTabSz="932180" fontAlgn="base">
          <a:spcBef>
            <a:spcPct val="0"/>
          </a:spcBef>
          <a:spcAft>
            <a:spcPct val="0"/>
          </a:spcAft>
          <a:defRPr sz="2000"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OFT BLACK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spPr>
      <a:bodyPr rot="0" spcFirstLastPara="0" vertOverflow="overflow" horzOverflow="overflow" vert="horz" wrap="square" lIns="182880" tIns="146304" rIns="182880" bIns="146304" numCol="1" spcCol="0" rtlCol="0" fromWordArt="0" anchor="t" anchorCtr="0" forceAA="0" compatLnSpc="1">
        <a:noAutofit/>
      </a:bodyPr>
      <a:lstStyle>
        <a:defPPr algn="l" defTabSz="932180" fontAlgn="base">
          <a:spcBef>
            <a:spcPct val="0"/>
          </a:spcBef>
          <a:spcAft>
            <a:spcPct val="0"/>
          </a:spcAft>
          <a:defRPr sz="2000"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37F06C4865FD4A8A403F66497FF9A9" ma:contentTypeVersion="22" ma:contentTypeDescription="Create a new document." ma:contentTypeScope="" ma:versionID="209753ce0a2871a78fd7f24368c5823b">
  <xsd:schema xmlns:xsd="http://www.w3.org/2001/XMLSchema" xmlns:xs="http://www.w3.org/2001/XMLSchema" xmlns:p="http://schemas.microsoft.com/office/2006/metadata/properties" xmlns:ns2="78bc6fde-72ac-489a-b0a4-ba51770a119a" xmlns:ns3="efd76e83-4173-4a26-b431-618a788339a8" targetNamespace="http://schemas.microsoft.com/office/2006/metadata/properties" ma:root="true" ma:fieldsID="7a04450cb28597f96a9c4972f79785b1" ns2:_="" ns3:_="">
    <xsd:import namespace="78bc6fde-72ac-489a-b0a4-ba51770a119a"/>
    <xsd:import namespace="efd76e83-4173-4a26-b431-618a788339a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LengthInSeconds" minOccurs="0"/>
                <xsd:element ref="ns2:Date_x002f_Time" minOccurs="0"/>
                <xsd:element ref="ns2:_Flow_SignoffStatus" minOccurs="0"/>
                <xsd:element ref="ns3:TaxCatchAll" minOccurs="0"/>
                <xsd:element ref="ns2:lcf76f155ced4ddcb4097134ff3c332f"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bc6fde-72ac-489a-b0a4-ba51770a11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Date_x002f_Time" ma:index="21" nillable="true" ma:displayName="Date/Time" ma:format="DateOnly" ma:internalName="Date_x002f_Time">
      <xsd:simpleType>
        <xsd:restriction base="dms:DateTime"/>
      </xsd:simpleType>
    </xsd:element>
    <xsd:element name="_Flow_SignoffStatus" ma:index="22" nillable="true" ma:displayName="Sign-off status" ma:internalName="Sign_x002d_off_x0020_status">
      <xsd:simpleType>
        <xsd:restriction base="dms:Text"/>
      </xsd:simpleType>
    </xsd:element>
    <xsd:element name="lcf76f155ced4ddcb4097134ff3c332f" ma:index="25" nillable="true" ma:taxonomy="true" ma:internalName="lcf76f155ced4ddcb4097134ff3c332f" ma:taxonomyFieldName="MediaServiceImageTags" ma:displayName="Image Tags" ma:readOnly="false" ma:fieldId="{5cf76f15-5ced-4ddc-b409-7134ff3c332f}" ma:taxonomyMulti="true" ma:sspId="1472b233-b75e-480f-895d-2146ed98f06a"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6" nillable="true" ma:displayName="MediaServiceObjectDetectorVersions" ma:hidden="true" ma:indexed="true" ma:internalName="MediaServiceObjectDetectorVersions" ma:readOnly="true">
      <xsd:simpleType>
        <xsd:restriction base="dms:Text"/>
      </xsd:simpleType>
    </xsd:element>
    <xsd:element name="MediaServiceSearchProperties" ma:index="2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fd76e83-4173-4a26-b431-618a788339a8"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c96bd840-8bf6-49cb-b2f0-0d7eef72f970}" ma:internalName="TaxCatchAll" ma:showField="CatchAllData" ma:web="efd76e83-4173-4a26-b431-618a788339a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ate_x002f_Time xmlns="78bc6fde-72ac-489a-b0a4-ba51770a119a" xsi:nil="true"/>
    <_Flow_SignoffStatus xmlns="78bc6fde-72ac-489a-b0a4-ba51770a119a" xsi:nil="true"/>
    <lcf76f155ced4ddcb4097134ff3c332f xmlns="78bc6fde-72ac-489a-b0a4-ba51770a119a">
      <Terms xmlns="http://schemas.microsoft.com/office/infopath/2007/PartnerControls"/>
    </lcf76f155ced4ddcb4097134ff3c332f>
    <TaxCatchAll xmlns="efd76e83-4173-4a26-b431-618a788339a8"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F31CBB8-A155-497A-AED2-3F2D08359F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8bc6fde-72ac-489a-b0a4-ba51770a119a"/>
    <ds:schemaRef ds:uri="efd76e83-4173-4a26-b431-618a788339a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E7DAB79-09A7-48A3-AAA5-4D5EEB55B325}">
  <ds:schemaRefs>
    <ds:schemaRef ds:uri="78bc6fde-72ac-489a-b0a4-ba51770a119a"/>
    <ds:schemaRef ds:uri="efd76e83-4173-4a26-b431-618a788339a8"/>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45478F08-895E-4AF0-9B79-431DB1C6313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WHITE TEMPLATE</Template>
  <Application>Microsoft Office PowerPoint</Application>
  <PresentationFormat>Widescreen</PresentationFormat>
  <Slides>16</Slides>
  <Notes>4</Notes>
  <HiddenSlides>0</HiddenSlides>
  <ScaleCrop>false</ScaleCrop>
  <HeadingPairs>
    <vt:vector size="4" baseType="variant">
      <vt:variant>
        <vt:lpstr>Theme</vt:lpstr>
      </vt:variant>
      <vt:variant>
        <vt:i4>2</vt:i4>
      </vt:variant>
      <vt:variant>
        <vt:lpstr>Slide Titles</vt:lpstr>
      </vt:variant>
      <vt:variant>
        <vt:i4>16</vt:i4>
      </vt:variant>
    </vt:vector>
  </HeadingPairs>
  <TitlesOfParts>
    <vt:vector size="18" baseType="lpstr">
      <vt:lpstr>WHITE TEMPLATE</vt:lpstr>
      <vt:lpstr>SOFT BLACK TEMPLATE</vt:lpstr>
      <vt:lpstr>PowerPoint Presentation</vt:lpstr>
      <vt:lpstr>Intro to Microsoft Power Platform with Hands-on Session on Power Pages</vt:lpstr>
      <vt:lpstr>The 3As</vt:lpstr>
      <vt:lpstr>Advantages </vt:lpstr>
      <vt:lpstr>Features</vt:lpstr>
      <vt:lpstr>PowerPoint Presentation</vt:lpstr>
      <vt:lpstr>Security Policies</vt:lpstr>
      <vt:lpstr>Power Automate</vt:lpstr>
      <vt:lpstr>PowerPoint Presentation</vt:lpstr>
      <vt:lpstr>Templates</vt:lpstr>
      <vt:lpstr>Triggers &amp; Actions</vt:lpstr>
      <vt:lpstr>PowerPoint Presentation</vt:lpstr>
      <vt:lpstr>Types of flows</vt:lpstr>
      <vt:lpstr>Why Power Automate?</vt:lpstr>
      <vt:lpstr>Resources</vt:lpstr>
      <vt:lpstr>THANK YOU</vt:lpstr>
    </vt:vector>
  </TitlesOfParts>
  <Manager>&lt;Comms manager name here&gt;</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MSP Program</dc:subject>
  <dc:creator>"Heidi Laverty" &lt;heidi@mindseyepdx.com&gt;</dc:creator>
  <cp:revision>14</cp:revision>
  <dcterms:created xsi:type="dcterms:W3CDTF">2019-03-28T18:40:00Z</dcterms:created>
  <dcterms:modified xsi:type="dcterms:W3CDTF">2024-10-25T04:45:46Z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0x0101003137F06C4865FD4A8A403F66497FF9A9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KSOProductBuildVer">
    <vt:lpwstr>1033-11.2.0.9635</vt:lpwstr>
  </property>
  <property fmtid="{D5CDD505-2E9C-101B-9397-08002B2CF9AE}" pid="21" name="MediaServiceImageTags">
    <vt:lpwstr/>
  </property>
</Properties>
</file>