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0DE"/>
    <a:srgbClr val="57D3FF"/>
    <a:srgbClr val="FF1D1D"/>
    <a:srgbClr val="C80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690CB-9678-4A0E-A3C8-18937A7ADA4F}" v="55" dt="2023-05-29T21:49:5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Y.L. Olowu" userId="d739bc46-653f-496e-ac9d-787e8cfe37e2" providerId="ADAL" clId="{5E3690CB-9678-4A0E-A3C8-18937A7ADA4F}"/>
    <pc:docChg chg="undo custSel delSld modSld">
      <pc:chgData name="S.Y.L. Olowu" userId="d739bc46-653f-496e-ac9d-787e8cfe37e2" providerId="ADAL" clId="{5E3690CB-9678-4A0E-A3C8-18937A7ADA4F}" dt="2023-05-29T21:55:43.356" v="562" actId="2085"/>
      <pc:docMkLst>
        <pc:docMk/>
      </pc:docMkLst>
      <pc:sldChg chg="del">
        <pc:chgData name="S.Y.L. Olowu" userId="d739bc46-653f-496e-ac9d-787e8cfe37e2" providerId="ADAL" clId="{5E3690CB-9678-4A0E-A3C8-18937A7ADA4F}" dt="2023-05-29T00:42:14.303" v="64" actId="47"/>
        <pc:sldMkLst>
          <pc:docMk/>
          <pc:sldMk cId="2639857019" sldId="256"/>
        </pc:sldMkLst>
      </pc:sldChg>
      <pc:sldChg chg="addSp delSp modSp mod">
        <pc:chgData name="S.Y.L. Olowu" userId="d739bc46-653f-496e-ac9d-787e8cfe37e2" providerId="ADAL" clId="{5E3690CB-9678-4A0E-A3C8-18937A7ADA4F}" dt="2023-05-29T21:55:43.356" v="562" actId="2085"/>
        <pc:sldMkLst>
          <pc:docMk/>
          <pc:sldMk cId="2117435899" sldId="257"/>
        </pc:sldMkLst>
        <pc:spChg chg="add mod">
          <ac:chgData name="S.Y.L. Olowu" userId="d739bc46-653f-496e-ac9d-787e8cfe37e2" providerId="ADAL" clId="{5E3690CB-9678-4A0E-A3C8-18937A7ADA4F}" dt="2023-05-29T21:36:53.547" v="503" actId="1076"/>
          <ac:spMkLst>
            <pc:docMk/>
            <pc:sldMk cId="2117435899" sldId="257"/>
            <ac:spMk id="2" creationId="{F80255C2-020B-878A-5917-1D09BB9EE8C0}"/>
          </ac:spMkLst>
        </pc:spChg>
        <pc:spChg chg="add mod">
          <ac:chgData name="S.Y.L. Olowu" userId="d739bc46-653f-496e-ac9d-787e8cfe37e2" providerId="ADAL" clId="{5E3690CB-9678-4A0E-A3C8-18937A7ADA4F}" dt="2023-05-29T21:36:41.155" v="498" actId="1076"/>
          <ac:spMkLst>
            <pc:docMk/>
            <pc:sldMk cId="2117435899" sldId="257"/>
            <ac:spMk id="3" creationId="{F564D9BD-CA21-125F-A170-1CAA51CA4B4D}"/>
          </ac:spMkLst>
        </pc:spChg>
        <pc:spChg chg="del">
          <ac:chgData name="S.Y.L. Olowu" userId="d739bc46-653f-496e-ac9d-787e8cfe37e2" providerId="ADAL" clId="{5E3690CB-9678-4A0E-A3C8-18937A7ADA4F}" dt="2023-05-29T00:39:12.431" v="18" actId="478"/>
          <ac:spMkLst>
            <pc:docMk/>
            <pc:sldMk cId="2117435899" sldId="257"/>
            <ac:spMk id="4" creationId="{72E0FE0C-46A8-9F08-7E79-0B268AF69A4A}"/>
          </ac:spMkLst>
        </pc:spChg>
        <pc:spChg chg="del">
          <ac:chgData name="S.Y.L. Olowu" userId="d739bc46-653f-496e-ac9d-787e8cfe37e2" providerId="ADAL" clId="{5E3690CB-9678-4A0E-A3C8-18937A7ADA4F}" dt="2023-05-29T00:39:10.940" v="17" actId="478"/>
          <ac:spMkLst>
            <pc:docMk/>
            <pc:sldMk cId="2117435899" sldId="257"/>
            <ac:spMk id="5" creationId="{926BA362-E3A1-A7D5-61BE-3CA7EEB2815C}"/>
          </ac:spMkLst>
        </pc:spChg>
        <pc:spChg chg="mod">
          <ac:chgData name="S.Y.L. Olowu" userId="d739bc46-653f-496e-ac9d-787e8cfe37e2" providerId="ADAL" clId="{5E3690CB-9678-4A0E-A3C8-18937A7ADA4F}" dt="2023-05-29T16:31:09.218" v="460" actId="14100"/>
          <ac:spMkLst>
            <pc:docMk/>
            <pc:sldMk cId="2117435899" sldId="257"/>
            <ac:spMk id="6" creationId="{EB494766-11CC-C7F5-087A-AE097E2A7A45}"/>
          </ac:spMkLst>
        </pc:spChg>
        <pc:spChg chg="add del">
          <ac:chgData name="S.Y.L. Olowu" userId="d739bc46-653f-496e-ac9d-787e8cfe37e2" providerId="ADAL" clId="{5E3690CB-9678-4A0E-A3C8-18937A7ADA4F}" dt="2023-05-29T00:41:33.725" v="58" actId="478"/>
          <ac:spMkLst>
            <pc:docMk/>
            <pc:sldMk cId="2117435899" sldId="257"/>
            <ac:spMk id="9" creationId="{0FA90EF4-BCE1-6288-4C77-0540547D09DC}"/>
          </ac:spMkLst>
        </pc:spChg>
        <pc:spChg chg="add mod">
          <ac:chgData name="S.Y.L. Olowu" userId="d739bc46-653f-496e-ac9d-787e8cfe37e2" providerId="ADAL" clId="{5E3690CB-9678-4A0E-A3C8-18937A7ADA4F}" dt="2023-05-29T21:48:16.502" v="519" actId="1035"/>
          <ac:spMkLst>
            <pc:docMk/>
            <pc:sldMk cId="2117435899" sldId="257"/>
            <ac:spMk id="10" creationId="{1828F461-17C3-7177-AEF6-AF351DB1A1A4}"/>
          </ac:spMkLst>
        </pc:spChg>
        <pc:spChg chg="add mod">
          <ac:chgData name="S.Y.L. Olowu" userId="d739bc46-653f-496e-ac9d-787e8cfe37e2" providerId="ADAL" clId="{5E3690CB-9678-4A0E-A3C8-18937A7ADA4F}" dt="2023-05-29T21:48:18.637" v="520" actId="1036"/>
          <ac:spMkLst>
            <pc:docMk/>
            <pc:sldMk cId="2117435899" sldId="257"/>
            <ac:spMk id="11" creationId="{F1F7EDCA-C0B5-0411-E32D-2347987F8F55}"/>
          </ac:spMkLst>
        </pc:spChg>
        <pc:spChg chg="mod">
          <ac:chgData name="S.Y.L. Olowu" userId="d739bc46-653f-496e-ac9d-787e8cfe37e2" providerId="ADAL" clId="{5E3690CB-9678-4A0E-A3C8-18937A7ADA4F}" dt="2023-05-29T21:48:50.485" v="533" actId="1036"/>
          <ac:spMkLst>
            <pc:docMk/>
            <pc:sldMk cId="2117435899" sldId="257"/>
            <ac:spMk id="12" creationId="{FECC4A26-947C-92DF-8E66-12177C7D9802}"/>
          </ac:spMkLst>
        </pc:spChg>
        <pc:spChg chg="mod">
          <ac:chgData name="S.Y.L. Olowu" userId="d739bc46-653f-496e-ac9d-787e8cfe37e2" providerId="ADAL" clId="{5E3690CB-9678-4A0E-A3C8-18937A7ADA4F}" dt="2023-05-29T21:49:00.259" v="534" actId="1076"/>
          <ac:spMkLst>
            <pc:docMk/>
            <pc:sldMk cId="2117435899" sldId="257"/>
            <ac:spMk id="13" creationId="{DC0FCBC7-4E31-33F3-6BB7-73EAA5AEAF62}"/>
          </ac:spMkLst>
        </pc:spChg>
        <pc:spChg chg="mod">
          <ac:chgData name="S.Y.L. Olowu" userId="d739bc46-653f-496e-ac9d-787e8cfe37e2" providerId="ADAL" clId="{5E3690CB-9678-4A0E-A3C8-18937A7ADA4F}" dt="2023-05-29T21:49:04.443" v="535" actId="1076"/>
          <ac:spMkLst>
            <pc:docMk/>
            <pc:sldMk cId="2117435899" sldId="257"/>
            <ac:spMk id="14" creationId="{947D63A1-64D1-7A63-A696-2BE59C433E34}"/>
          </ac:spMkLst>
        </pc:spChg>
        <pc:spChg chg="mod">
          <ac:chgData name="S.Y.L. Olowu" userId="d739bc46-653f-496e-ac9d-787e8cfe37e2" providerId="ADAL" clId="{5E3690CB-9678-4A0E-A3C8-18937A7ADA4F}" dt="2023-05-29T21:35:39.803" v="478" actId="14100"/>
          <ac:spMkLst>
            <pc:docMk/>
            <pc:sldMk cId="2117435899" sldId="257"/>
            <ac:spMk id="17" creationId="{0CF552A8-A8E6-C121-AFA7-05E93407B870}"/>
          </ac:spMkLst>
        </pc:spChg>
        <pc:spChg chg="mod">
          <ac:chgData name="S.Y.L. Olowu" userId="d739bc46-653f-496e-ac9d-787e8cfe37e2" providerId="ADAL" clId="{5E3690CB-9678-4A0E-A3C8-18937A7ADA4F}" dt="2023-05-29T21:38:28.580" v="512" actId="1076"/>
          <ac:spMkLst>
            <pc:docMk/>
            <pc:sldMk cId="2117435899" sldId="257"/>
            <ac:spMk id="19" creationId="{F8830194-C424-1F64-4CD1-7EB7BF4A9A4F}"/>
          </ac:spMkLst>
        </pc:spChg>
        <pc:spChg chg="mod">
          <ac:chgData name="S.Y.L. Olowu" userId="d739bc46-653f-496e-ac9d-787e8cfe37e2" providerId="ADAL" clId="{5E3690CB-9678-4A0E-A3C8-18937A7ADA4F}" dt="2023-05-29T16:18:32.290" v="389" actId="1076"/>
          <ac:spMkLst>
            <pc:docMk/>
            <pc:sldMk cId="2117435899" sldId="257"/>
            <ac:spMk id="21" creationId="{6C6698D3-8D8C-B967-0691-E0238AF66BBC}"/>
          </ac:spMkLst>
        </pc:spChg>
        <pc:spChg chg="del mod">
          <ac:chgData name="S.Y.L. Olowu" userId="d739bc46-653f-496e-ac9d-787e8cfe37e2" providerId="ADAL" clId="{5E3690CB-9678-4A0E-A3C8-18937A7ADA4F}" dt="2023-05-29T16:18:48.154" v="393" actId="478"/>
          <ac:spMkLst>
            <pc:docMk/>
            <pc:sldMk cId="2117435899" sldId="257"/>
            <ac:spMk id="22" creationId="{FE1715CD-0CA4-2F91-A277-CF79FCAC7F1B}"/>
          </ac:spMkLst>
        </pc:spChg>
        <pc:spChg chg="mod">
          <ac:chgData name="S.Y.L. Olowu" userId="d739bc46-653f-496e-ac9d-787e8cfe37e2" providerId="ADAL" clId="{5E3690CB-9678-4A0E-A3C8-18937A7ADA4F}" dt="2023-05-29T21:36:00.428" v="486" actId="403"/>
          <ac:spMkLst>
            <pc:docMk/>
            <pc:sldMk cId="2117435899" sldId="257"/>
            <ac:spMk id="25" creationId="{4C9A0C35-BEAA-ECAC-218F-E56D26B0090C}"/>
          </ac:spMkLst>
        </pc:spChg>
        <pc:spChg chg="mod">
          <ac:chgData name="S.Y.L. Olowu" userId="d739bc46-653f-496e-ac9d-787e8cfe37e2" providerId="ADAL" clId="{5E3690CB-9678-4A0E-A3C8-18937A7ADA4F}" dt="2023-05-29T16:18:45.595" v="392" actId="1076"/>
          <ac:spMkLst>
            <pc:docMk/>
            <pc:sldMk cId="2117435899" sldId="257"/>
            <ac:spMk id="26" creationId="{CD17E1CF-A3C8-F5E0-8E81-D7C84A572FE3}"/>
          </ac:spMkLst>
        </pc:spChg>
        <pc:spChg chg="mod">
          <ac:chgData name="S.Y.L. Olowu" userId="d739bc46-653f-496e-ac9d-787e8cfe37e2" providerId="ADAL" clId="{5E3690CB-9678-4A0E-A3C8-18937A7ADA4F}" dt="2023-05-29T16:18:39.851" v="391" actId="1076"/>
          <ac:spMkLst>
            <pc:docMk/>
            <pc:sldMk cId="2117435899" sldId="257"/>
            <ac:spMk id="28" creationId="{53712B80-6AE6-81F2-C90F-7DD311AB0C0E}"/>
          </ac:spMkLst>
        </pc:spChg>
        <pc:spChg chg="mod">
          <ac:chgData name="S.Y.L. Olowu" userId="d739bc46-653f-496e-ac9d-787e8cfe37e2" providerId="ADAL" clId="{5E3690CB-9678-4A0E-A3C8-18937A7ADA4F}" dt="2023-05-29T16:29:32.930" v="439" actId="1076"/>
          <ac:spMkLst>
            <pc:docMk/>
            <pc:sldMk cId="2117435899" sldId="257"/>
            <ac:spMk id="43" creationId="{B937EAB5-351A-D840-5162-3A1164E6818C}"/>
          </ac:spMkLst>
        </pc:spChg>
        <pc:spChg chg="mod">
          <ac:chgData name="S.Y.L. Olowu" userId="d739bc46-653f-496e-ac9d-787e8cfe37e2" providerId="ADAL" clId="{5E3690CB-9678-4A0E-A3C8-18937A7ADA4F}" dt="2023-05-29T21:36:20.795" v="493" actId="1076"/>
          <ac:spMkLst>
            <pc:docMk/>
            <pc:sldMk cId="2117435899" sldId="257"/>
            <ac:spMk id="44" creationId="{53D97380-51E0-114A-85C1-3D6B5A6DC732}"/>
          </ac:spMkLst>
        </pc:spChg>
        <pc:spChg chg="add mod">
          <ac:chgData name="S.Y.L. Olowu" userId="d739bc46-653f-496e-ac9d-787e8cfe37e2" providerId="ADAL" clId="{5E3690CB-9678-4A0E-A3C8-18937A7ADA4F}" dt="2023-05-29T16:29:40.338" v="440" actId="1076"/>
          <ac:spMkLst>
            <pc:docMk/>
            <pc:sldMk cId="2117435899" sldId="257"/>
            <ac:spMk id="45" creationId="{D6F325DF-4E52-3783-B2BE-2F41B4BC56E9}"/>
          </ac:spMkLst>
        </pc:spChg>
        <pc:spChg chg="add mod">
          <ac:chgData name="S.Y.L. Olowu" userId="d739bc46-653f-496e-ac9d-787e8cfe37e2" providerId="ADAL" clId="{5E3690CB-9678-4A0E-A3C8-18937A7ADA4F}" dt="2023-05-29T16:29:48.083" v="442" actId="1076"/>
          <ac:spMkLst>
            <pc:docMk/>
            <pc:sldMk cId="2117435899" sldId="257"/>
            <ac:spMk id="47" creationId="{EB0D2EFD-41E4-49F1-1647-4A3B315C7E9F}"/>
          </ac:spMkLst>
        </pc:spChg>
        <pc:spChg chg="add mod">
          <ac:chgData name="S.Y.L. Olowu" userId="d739bc46-653f-496e-ac9d-787e8cfe37e2" providerId="ADAL" clId="{5E3690CB-9678-4A0E-A3C8-18937A7ADA4F}" dt="2023-05-29T16:30:02.178" v="445" actId="1076"/>
          <ac:spMkLst>
            <pc:docMk/>
            <pc:sldMk cId="2117435899" sldId="257"/>
            <ac:spMk id="48" creationId="{8EFA0B9D-F488-776E-EA06-95211CDB443D}"/>
          </ac:spMkLst>
        </pc:spChg>
        <pc:spChg chg="add del mod">
          <ac:chgData name="S.Y.L. Olowu" userId="d739bc46-653f-496e-ac9d-787e8cfe37e2" providerId="ADAL" clId="{5E3690CB-9678-4A0E-A3C8-18937A7ADA4F}" dt="2023-05-29T16:07:14.304" v="288" actId="478"/>
          <ac:spMkLst>
            <pc:docMk/>
            <pc:sldMk cId="2117435899" sldId="257"/>
            <ac:spMk id="67" creationId="{3D8A1456-FD5E-72F1-1FB1-A6ECFDB3EEA6}"/>
          </ac:spMkLst>
        </pc:spChg>
        <pc:spChg chg="add mod">
          <ac:chgData name="S.Y.L. Olowu" userId="d739bc46-653f-496e-ac9d-787e8cfe37e2" providerId="ADAL" clId="{5E3690CB-9678-4A0E-A3C8-18937A7ADA4F}" dt="2023-05-29T16:06:52.843" v="285" actId="207"/>
          <ac:spMkLst>
            <pc:docMk/>
            <pc:sldMk cId="2117435899" sldId="257"/>
            <ac:spMk id="68" creationId="{1C5D5C13-6B11-E6F5-E0C9-B2D59BBC0FD0}"/>
          </ac:spMkLst>
        </pc:spChg>
        <pc:spChg chg="add mod">
          <ac:chgData name="S.Y.L. Olowu" userId="d739bc46-653f-496e-ac9d-787e8cfe37e2" providerId="ADAL" clId="{5E3690CB-9678-4A0E-A3C8-18937A7ADA4F}" dt="2023-05-29T16:21:44.330" v="419" actId="1076"/>
          <ac:spMkLst>
            <pc:docMk/>
            <pc:sldMk cId="2117435899" sldId="257"/>
            <ac:spMk id="69" creationId="{67A68BEA-405A-7528-3155-5E3C0B3C4DB7}"/>
          </ac:spMkLst>
        </pc:spChg>
        <pc:spChg chg="add del">
          <ac:chgData name="S.Y.L. Olowu" userId="d739bc46-653f-496e-ac9d-787e8cfe37e2" providerId="ADAL" clId="{5E3690CB-9678-4A0E-A3C8-18937A7ADA4F}" dt="2023-05-29T16:09:19.756" v="308" actId="478"/>
          <ac:spMkLst>
            <pc:docMk/>
            <pc:sldMk cId="2117435899" sldId="257"/>
            <ac:spMk id="81" creationId="{9A38E40D-99FF-0BF5-8CD2-F5BEE2BCF495}"/>
          </ac:spMkLst>
        </pc:spChg>
        <pc:spChg chg="add mod">
          <ac:chgData name="S.Y.L. Olowu" userId="d739bc46-653f-496e-ac9d-787e8cfe37e2" providerId="ADAL" clId="{5E3690CB-9678-4A0E-A3C8-18937A7ADA4F}" dt="2023-05-29T16:29:32.930" v="439" actId="1076"/>
          <ac:spMkLst>
            <pc:docMk/>
            <pc:sldMk cId="2117435899" sldId="257"/>
            <ac:spMk id="83" creationId="{85D1B3A5-5D9F-4949-E284-5AD20CE88B62}"/>
          </ac:spMkLst>
        </pc:spChg>
        <pc:spChg chg="add mod ord">
          <ac:chgData name="S.Y.L. Olowu" userId="d739bc46-653f-496e-ac9d-787e8cfe37e2" providerId="ADAL" clId="{5E3690CB-9678-4A0E-A3C8-18937A7ADA4F}" dt="2023-05-29T21:55:38.146" v="560" actId="2085"/>
          <ac:spMkLst>
            <pc:docMk/>
            <pc:sldMk cId="2117435899" sldId="257"/>
            <ac:spMk id="100" creationId="{3FEDAB05-BBE6-40D4-3C0A-9CD648A1DBAB}"/>
          </ac:spMkLst>
        </pc:spChg>
        <pc:spChg chg="add mod">
          <ac:chgData name="S.Y.L. Olowu" userId="d739bc46-653f-496e-ac9d-787e8cfe37e2" providerId="ADAL" clId="{5E3690CB-9678-4A0E-A3C8-18937A7ADA4F}" dt="2023-05-29T21:55:43.356" v="562" actId="2085"/>
          <ac:spMkLst>
            <pc:docMk/>
            <pc:sldMk cId="2117435899" sldId="257"/>
            <ac:spMk id="101" creationId="{755190E6-25FA-541C-2A02-AFCB24AAA037}"/>
          </ac:spMkLst>
        </pc:spChg>
        <pc:grpChg chg="del mod">
          <ac:chgData name="S.Y.L. Olowu" userId="d739bc46-653f-496e-ac9d-787e8cfe37e2" providerId="ADAL" clId="{5E3690CB-9678-4A0E-A3C8-18937A7ADA4F}" dt="2023-05-29T16:10:29.726" v="316" actId="478"/>
          <ac:grpSpMkLst>
            <pc:docMk/>
            <pc:sldMk cId="2117435899" sldId="257"/>
            <ac:grpSpMk id="30" creationId="{C009DA20-43DC-1A51-C98C-0CA28DDD6214}"/>
          </ac:grpSpMkLst>
        </pc:grpChg>
        <pc:grpChg chg="del">
          <ac:chgData name="S.Y.L. Olowu" userId="d739bc46-653f-496e-ac9d-787e8cfe37e2" providerId="ADAL" clId="{5E3690CB-9678-4A0E-A3C8-18937A7ADA4F}" dt="2023-05-29T00:47:15.335" v="133" actId="478"/>
          <ac:grpSpMkLst>
            <pc:docMk/>
            <pc:sldMk cId="2117435899" sldId="257"/>
            <ac:grpSpMk id="33" creationId="{DB51FB98-0E4F-46E6-118F-E62BAA126A5D}"/>
          </ac:grpSpMkLst>
        </pc:grpChg>
        <pc:grpChg chg="del">
          <ac:chgData name="S.Y.L. Olowu" userId="d739bc46-653f-496e-ac9d-787e8cfe37e2" providerId="ADAL" clId="{5E3690CB-9678-4A0E-A3C8-18937A7ADA4F}" dt="2023-05-29T00:47:16.181" v="134" actId="478"/>
          <ac:grpSpMkLst>
            <pc:docMk/>
            <pc:sldMk cId="2117435899" sldId="257"/>
            <ac:grpSpMk id="36" creationId="{0B9ACAC6-1F42-1095-7241-5A537CD5A6AB}"/>
          </ac:grpSpMkLst>
        </pc:grpChg>
        <pc:grpChg chg="del mod">
          <ac:chgData name="S.Y.L. Olowu" userId="d739bc46-653f-496e-ac9d-787e8cfe37e2" providerId="ADAL" clId="{5E3690CB-9678-4A0E-A3C8-18937A7ADA4F}" dt="2023-05-29T00:46:30.548" v="124" actId="478"/>
          <ac:grpSpMkLst>
            <pc:docMk/>
            <pc:sldMk cId="2117435899" sldId="257"/>
            <ac:grpSpMk id="40" creationId="{8FCC7FFD-6523-8475-A469-C0CCEBF446A5}"/>
          </ac:grpSpMkLst>
        </pc:grpChg>
        <pc:picChg chg="mod">
          <ac:chgData name="S.Y.L. Olowu" userId="d739bc46-653f-496e-ac9d-787e8cfe37e2" providerId="ADAL" clId="{5E3690CB-9678-4A0E-A3C8-18937A7ADA4F}" dt="2023-05-29T16:22:44.466" v="428" actId="1076"/>
          <ac:picMkLst>
            <pc:docMk/>
            <pc:sldMk cId="2117435899" sldId="257"/>
            <ac:picMk id="7" creationId="{32E84872-08AA-1BDB-7D06-732997B76E03}"/>
          </ac:picMkLst>
        </pc:picChg>
        <pc:picChg chg="mod">
          <ac:chgData name="S.Y.L. Olowu" userId="d739bc46-653f-496e-ac9d-787e8cfe37e2" providerId="ADAL" clId="{5E3690CB-9678-4A0E-A3C8-18937A7ADA4F}" dt="2023-05-29T16:06:20.898" v="277" actId="1076"/>
          <ac:picMkLst>
            <pc:docMk/>
            <pc:sldMk cId="2117435899" sldId="257"/>
            <ac:picMk id="8" creationId="{C0A1DE9B-3D0A-192D-BD37-322074659530}"/>
          </ac:picMkLst>
        </pc:picChg>
        <pc:picChg chg="mod">
          <ac:chgData name="S.Y.L. Olowu" userId="d739bc46-653f-496e-ac9d-787e8cfe37e2" providerId="ADAL" clId="{5E3690CB-9678-4A0E-A3C8-18937A7ADA4F}" dt="2023-05-29T16:29:13.625" v="438" actId="1076"/>
          <ac:picMkLst>
            <pc:docMk/>
            <pc:sldMk cId="2117435899" sldId="257"/>
            <ac:picMk id="15" creationId="{40F64C67-6463-D2EC-527B-14CEFAD6BBDE}"/>
          </ac:picMkLst>
        </pc:picChg>
        <pc:picChg chg="mod">
          <ac:chgData name="S.Y.L. Olowu" userId="d739bc46-653f-496e-ac9d-787e8cfe37e2" providerId="ADAL" clId="{5E3690CB-9678-4A0E-A3C8-18937A7ADA4F}" dt="2023-05-29T00:50:32.447" v="168" actId="1076"/>
          <ac:picMkLst>
            <pc:docMk/>
            <pc:sldMk cId="2117435899" sldId="257"/>
            <ac:picMk id="16" creationId="{22F9B7CC-623D-77AA-8A21-2044D6912A0B}"/>
          </ac:picMkLst>
        </pc:picChg>
        <pc:picChg chg="mod">
          <ac:chgData name="S.Y.L. Olowu" userId="d739bc46-653f-496e-ac9d-787e8cfe37e2" providerId="ADAL" clId="{5E3690CB-9678-4A0E-A3C8-18937A7ADA4F}" dt="2023-05-29T21:38:31.411" v="513" actId="1076"/>
          <ac:picMkLst>
            <pc:docMk/>
            <pc:sldMk cId="2117435899" sldId="257"/>
            <ac:picMk id="18" creationId="{A0BFA739-051E-0D4E-23B0-5CFB59E6BE52}"/>
          </ac:picMkLst>
        </pc:picChg>
        <pc:picChg chg="mod">
          <ac:chgData name="S.Y.L. Olowu" userId="d739bc46-653f-496e-ac9d-787e8cfe37e2" providerId="ADAL" clId="{5E3690CB-9678-4A0E-A3C8-18937A7ADA4F}" dt="2023-05-29T16:29:11.576" v="437" actId="1076"/>
          <ac:picMkLst>
            <pc:docMk/>
            <pc:sldMk cId="2117435899" sldId="257"/>
            <ac:picMk id="27" creationId="{964A1F4F-24F2-3CF8-BFD8-E797AFCB2DA3}"/>
          </ac:picMkLst>
        </pc:picChg>
        <pc:picChg chg="mod">
          <ac:chgData name="S.Y.L. Olowu" userId="d739bc46-653f-496e-ac9d-787e8cfe37e2" providerId="ADAL" clId="{5E3690CB-9678-4A0E-A3C8-18937A7ADA4F}" dt="2023-05-29T16:29:32.930" v="439" actId="1076"/>
          <ac:picMkLst>
            <pc:docMk/>
            <pc:sldMk cId="2117435899" sldId="257"/>
            <ac:picMk id="29" creationId="{C3251CBE-B62B-E4B0-5264-32F1F1598EDB}"/>
          </ac:picMkLst>
        </pc:picChg>
        <pc:picChg chg="mod ord">
          <ac:chgData name="S.Y.L. Olowu" userId="d739bc46-653f-496e-ac9d-787e8cfe37e2" providerId="ADAL" clId="{5E3690CB-9678-4A0E-A3C8-18937A7ADA4F}" dt="2023-05-29T16:23:34.275" v="433" actId="1076"/>
          <ac:picMkLst>
            <pc:docMk/>
            <pc:sldMk cId="2117435899" sldId="257"/>
            <ac:picMk id="46" creationId="{BE7A4712-A558-0AA3-0134-1164F4208738}"/>
          </ac:picMkLst>
        </pc:picChg>
        <pc:picChg chg="add del mod">
          <ac:chgData name="S.Y.L. Olowu" userId="d739bc46-653f-496e-ac9d-787e8cfe37e2" providerId="ADAL" clId="{5E3690CB-9678-4A0E-A3C8-18937A7ADA4F}" dt="2023-05-29T16:04:16.352" v="257" actId="478"/>
          <ac:picMkLst>
            <pc:docMk/>
            <pc:sldMk cId="2117435899" sldId="257"/>
            <ac:picMk id="1026" creationId="{64CD7F4C-75D2-02E6-47B5-D69B2F8DD3BF}"/>
          </ac:picMkLst>
        </pc:picChg>
        <pc:inkChg chg="mod">
          <ac:chgData name="S.Y.L. Olowu" userId="d739bc46-653f-496e-ac9d-787e8cfe37e2" providerId="ADAL" clId="{5E3690CB-9678-4A0E-A3C8-18937A7ADA4F}" dt="2023-05-29T00:50:32.447" v="168" actId="1076"/>
          <ac:inkMkLst>
            <pc:docMk/>
            <pc:sldMk cId="2117435899" sldId="257"/>
            <ac:inkMk id="31" creationId="{42D171D9-7D80-6F35-913A-F070AC1CD71F}"/>
          </ac:inkMkLst>
        </pc:inkChg>
        <pc:inkChg chg="mod">
          <ac:chgData name="S.Y.L. Olowu" userId="d739bc46-653f-496e-ac9d-787e8cfe37e2" providerId="ADAL" clId="{5E3690CB-9678-4A0E-A3C8-18937A7ADA4F}" dt="2023-05-29T00:50:32.447" v="168" actId="1076"/>
          <ac:inkMkLst>
            <pc:docMk/>
            <pc:sldMk cId="2117435899" sldId="257"/>
            <ac:inkMk id="32" creationId="{00573BEB-CC2F-D07D-15CE-D336BBA3B781}"/>
          </ac:inkMkLst>
        </pc:inkChg>
        <pc:cxnChg chg="del mod">
          <ac:chgData name="S.Y.L. Olowu" userId="d739bc46-653f-496e-ac9d-787e8cfe37e2" providerId="ADAL" clId="{5E3690CB-9678-4A0E-A3C8-18937A7ADA4F}" dt="2023-05-29T00:50:12.975" v="165" actId="478"/>
          <ac:cxnSpMkLst>
            <pc:docMk/>
            <pc:sldMk cId="2117435899" sldId="257"/>
            <ac:cxnSpMk id="20" creationId="{2A9B8EDC-582C-6EFD-5034-E3E1A0C6F74C}"/>
          </ac:cxnSpMkLst>
        </pc:cxnChg>
        <pc:cxnChg chg="del">
          <ac:chgData name="S.Y.L. Olowu" userId="d739bc46-653f-496e-ac9d-787e8cfe37e2" providerId="ADAL" clId="{5E3690CB-9678-4A0E-A3C8-18937A7ADA4F}" dt="2023-05-29T00:47:17.871" v="136" actId="478"/>
          <ac:cxnSpMkLst>
            <pc:docMk/>
            <pc:sldMk cId="2117435899" sldId="257"/>
            <ac:cxnSpMk id="23" creationId="{F5D32089-69F5-1911-0217-79528D4A61FF}"/>
          </ac:cxnSpMkLst>
        </pc:cxnChg>
        <pc:cxnChg chg="del">
          <ac:chgData name="S.Y.L. Olowu" userId="d739bc46-653f-496e-ac9d-787e8cfe37e2" providerId="ADAL" clId="{5E3690CB-9678-4A0E-A3C8-18937A7ADA4F}" dt="2023-05-29T00:47:17.309" v="135" actId="478"/>
          <ac:cxnSpMkLst>
            <pc:docMk/>
            <pc:sldMk cId="2117435899" sldId="257"/>
            <ac:cxnSpMk id="24" creationId="{78866E0E-E6C9-AD62-9EAD-0BB5E88C1F88}"/>
          </ac:cxnSpMkLst>
        </pc:cxnChg>
        <pc:cxnChg chg="add mod">
          <ac:chgData name="S.Y.L. Olowu" userId="d739bc46-653f-496e-ac9d-787e8cfe37e2" providerId="ADAL" clId="{5E3690CB-9678-4A0E-A3C8-18937A7ADA4F}" dt="2023-05-29T16:29:32.930" v="439" actId="1076"/>
          <ac:cxnSpMkLst>
            <pc:docMk/>
            <pc:sldMk cId="2117435899" sldId="257"/>
            <ac:cxnSpMk id="50" creationId="{C4EF170F-2194-9C31-9C37-DDC6DEE24592}"/>
          </ac:cxnSpMkLst>
        </pc:cxnChg>
        <pc:cxnChg chg="add mod">
          <ac:chgData name="S.Y.L. Olowu" userId="d739bc46-653f-496e-ac9d-787e8cfe37e2" providerId="ADAL" clId="{5E3690CB-9678-4A0E-A3C8-18937A7ADA4F}" dt="2023-05-29T16:30:21.842" v="450" actId="14100"/>
          <ac:cxnSpMkLst>
            <pc:docMk/>
            <pc:sldMk cId="2117435899" sldId="257"/>
            <ac:cxnSpMk id="52" creationId="{3E25F44B-6807-84D9-53C3-1479420C426F}"/>
          </ac:cxnSpMkLst>
        </pc:cxnChg>
        <pc:cxnChg chg="add mod">
          <ac:chgData name="S.Y.L. Olowu" userId="d739bc46-653f-496e-ac9d-787e8cfe37e2" providerId="ADAL" clId="{5E3690CB-9678-4A0E-A3C8-18937A7ADA4F}" dt="2023-05-29T16:29:57.114" v="444" actId="1076"/>
          <ac:cxnSpMkLst>
            <pc:docMk/>
            <pc:sldMk cId="2117435899" sldId="257"/>
            <ac:cxnSpMk id="54" creationId="{EA878A4F-D437-84B7-61C2-D8905F36E0B5}"/>
          </ac:cxnSpMkLst>
        </pc:cxnChg>
        <pc:cxnChg chg="add mod">
          <ac:chgData name="S.Y.L. Olowu" userId="d739bc46-653f-496e-ac9d-787e8cfe37e2" providerId="ADAL" clId="{5E3690CB-9678-4A0E-A3C8-18937A7ADA4F}" dt="2023-05-29T16:05:35.795" v="267" actId="1076"/>
          <ac:cxnSpMkLst>
            <pc:docMk/>
            <pc:sldMk cId="2117435899" sldId="257"/>
            <ac:cxnSpMk id="71" creationId="{5CCB651F-6162-B511-D16A-48FF6B3F5B94}"/>
          </ac:cxnSpMkLst>
        </pc:cxnChg>
        <pc:cxnChg chg="add mod">
          <ac:chgData name="S.Y.L. Olowu" userId="d739bc46-653f-496e-ac9d-787e8cfe37e2" providerId="ADAL" clId="{5E3690CB-9678-4A0E-A3C8-18937A7ADA4F}" dt="2023-05-29T16:22:51.082" v="431" actId="14100"/>
          <ac:cxnSpMkLst>
            <pc:docMk/>
            <pc:sldMk cId="2117435899" sldId="257"/>
            <ac:cxnSpMk id="73" creationId="{CB5A6BF0-AD70-BD01-8875-D58FA34A2889}"/>
          </ac:cxnSpMkLst>
        </pc:cxnChg>
        <pc:cxnChg chg="add mod">
          <ac:chgData name="S.Y.L. Olowu" userId="d739bc46-653f-496e-ac9d-787e8cfe37e2" providerId="ADAL" clId="{5E3690CB-9678-4A0E-A3C8-18937A7ADA4F}" dt="2023-05-29T16:22:56.730" v="432" actId="14100"/>
          <ac:cxnSpMkLst>
            <pc:docMk/>
            <pc:sldMk cId="2117435899" sldId="257"/>
            <ac:cxnSpMk id="75" creationId="{B0DB0146-22CD-EDD7-55C2-B96F217270EB}"/>
          </ac:cxnSpMkLst>
        </pc:cxnChg>
        <pc:cxnChg chg="add mod">
          <ac:chgData name="S.Y.L. Olowu" userId="d739bc46-653f-496e-ac9d-787e8cfe37e2" providerId="ADAL" clId="{5E3690CB-9678-4A0E-A3C8-18937A7ADA4F}" dt="2023-05-29T16:07:31.290" v="295" actId="1076"/>
          <ac:cxnSpMkLst>
            <pc:docMk/>
            <pc:sldMk cId="2117435899" sldId="257"/>
            <ac:cxnSpMk id="78" creationId="{1D7398AC-D204-6700-D3DA-A08F7AEFB413}"/>
          </ac:cxnSpMkLst>
        </pc:cxnChg>
        <pc:cxnChg chg="add del mod">
          <ac:chgData name="S.Y.L. Olowu" userId="d739bc46-653f-496e-ac9d-787e8cfe37e2" providerId="ADAL" clId="{5E3690CB-9678-4A0E-A3C8-18937A7ADA4F}" dt="2023-05-29T16:16:00.451" v="372" actId="478"/>
          <ac:cxnSpMkLst>
            <pc:docMk/>
            <pc:sldMk cId="2117435899" sldId="257"/>
            <ac:cxnSpMk id="85" creationId="{A3A719D5-BAC6-98AE-B5B5-B99B396DBC3E}"/>
          </ac:cxnSpMkLst>
        </pc:cxnChg>
        <pc:cxnChg chg="add del mod">
          <ac:chgData name="S.Y.L. Olowu" userId="d739bc46-653f-496e-ac9d-787e8cfe37e2" providerId="ADAL" clId="{5E3690CB-9678-4A0E-A3C8-18937A7ADA4F}" dt="2023-05-29T16:18:16.881" v="388" actId="478"/>
          <ac:cxnSpMkLst>
            <pc:docMk/>
            <pc:sldMk cId="2117435899" sldId="257"/>
            <ac:cxnSpMk id="90" creationId="{8BA39515-27BD-563A-7644-3796FAD7F0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AE91-06E7-9A3A-9226-4349D0DE1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B36EA-A242-6B99-5ED2-C5DE600B1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AF0C-9490-43B5-44F6-5E5F7338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A654-2A72-782F-DAC8-715F55D7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2E62-F2FB-89FC-9D09-6A8AF2BE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80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301A-48B6-79C2-4CD5-E619BAC0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BD65-2F8E-6D7E-149A-06C8138FC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14FD-2C92-C15F-116A-4BF9F84A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BE2A-86F0-1E8F-F45E-5CB238DB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3CBB-109E-62B1-5D87-A8D7A682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D4109-3AAB-66A9-C124-BC2720DB0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7A4AD-6E7B-E8F8-5BD8-7A8E266E7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EB07-7025-1C13-5D71-E1CAF2AE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7C47-92A6-13B6-B82E-9ED8B744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627E-0518-5F57-3474-3F2929DA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7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E418-1201-A26B-1B2A-36F9841A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48AA-8E5B-F320-80D0-10F61ACB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DFF5-5058-A380-EEC2-A513329A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6425-BA5C-534D-C7D6-0DA38C28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CFC0-4D18-AC39-4789-5355399E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C09-C6D2-6B57-EDA2-ABC4DB2C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8EC6-BF46-FFFC-13DB-89B136C4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6DDA-449B-87F6-BA3E-B5D6FF79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5123-A274-29A2-74CE-75BEBC7D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4BFF-FB80-8228-D4EA-5A0061EC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D5F1-B3B2-E2FF-685E-DF3E0A8D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B653-7551-60C5-3FFB-BBEA893B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EB9DF-1BCE-F241-1D87-A551BAE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3525-209D-2E23-EBE3-F702683A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6BCC-27D8-0ED5-88DF-9BD7699D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2DC41-6371-06CB-0911-2897A5D7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7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56A5-964E-0174-50BA-1C4048C3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BBF76-69A7-94E4-CF78-87F55528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EC6C-3BDD-2BDC-450F-499F8872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97012-56AA-0741-2A8E-EA4F02181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00414-B4F5-1F00-6A11-C6430CB38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32401-CAD2-9409-357B-4F42B86B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9DC5D-FD26-4996-619F-E36AEAE3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946D8-0745-E5BC-F543-3D09F120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6B2D-3C40-B116-3800-E1E1812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7B130-2347-C81E-AB12-57FC07CA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AC9EE-02EE-F628-F029-FACCB560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D0654-0861-D13F-A86E-42F8EE82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9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FF099-0BAD-C8F9-5D62-A89DBFA3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55229-62CC-9A14-0DD8-094458F5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EB05B-1799-47F8-8300-6BB6BF67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AEF4-EA01-2EBA-63F9-378F8B59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3D4C-0F67-E14A-35D5-FA17454A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AE2AD-13B7-EAE5-1AC0-3965F34B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1CE46-CB62-7E07-A86F-B0CA0090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F98BF-0432-31C9-A4A9-B88F007A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77976-BB19-9040-C6EB-21B15C9C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9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8F83-A968-C1CF-8BBB-42E9337C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642E1-20DB-1B9C-CB6A-D2887C14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F21F-02AF-319C-EA0B-12CE225A7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7EE2-D5D2-7302-82B8-F41BB8AA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89C33-AFED-BE29-D32F-9498326B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BECF-183E-C5F8-D299-BA4A5CEC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12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D570F-9391-1558-BB75-7DCC2787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2403-3162-264D-C6D9-7293FF32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7E8B-94F4-A637-8365-F7E50CF2E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3AAA-A99B-439A-8D67-D7F5D0D39DF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64F6-27B5-97C1-0A4B-8121BC91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478D-0B2D-3959-1807-0B8C71AD6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05E9F-44CA-4442-A37A-AA9733E74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5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3FEDAB05-BBE6-40D4-3C0A-9CD648A1DBAB}"/>
              </a:ext>
            </a:extLst>
          </p:cNvPr>
          <p:cNvSpPr txBox="1"/>
          <p:nvPr/>
        </p:nvSpPr>
        <p:spPr>
          <a:xfrm>
            <a:off x="5017262" y="230403"/>
            <a:ext cx="833325" cy="306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KMeans</a:t>
            </a:r>
            <a:endParaRPr lang="en-GB" sz="12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E7A4712-A558-0AA3-0134-1164F420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08" y="3268554"/>
            <a:ext cx="926260" cy="745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94766-11CC-C7F5-087A-AE097E2A7A45}"/>
              </a:ext>
            </a:extLst>
          </p:cNvPr>
          <p:cNvSpPr txBox="1"/>
          <p:nvPr/>
        </p:nvSpPr>
        <p:spPr>
          <a:xfrm>
            <a:off x="1783470" y="1242668"/>
            <a:ext cx="833324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RNA-Seq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84872-08AA-1BDB-7D06-732997B7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66" y="258179"/>
            <a:ext cx="1043542" cy="701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A1DE9B-3D0A-192D-BD37-32207465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25" y="1011736"/>
            <a:ext cx="1425022" cy="9329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CC4A26-947C-92DF-8E66-12177C7D9802}"/>
              </a:ext>
            </a:extLst>
          </p:cNvPr>
          <p:cNvSpPr txBox="1"/>
          <p:nvPr/>
        </p:nvSpPr>
        <p:spPr>
          <a:xfrm>
            <a:off x="4640372" y="2265203"/>
            <a:ext cx="1402406" cy="289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sz="1100" dirty="0"/>
              <a:t>Probabilistic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FCBC7-4E31-33F3-6BB7-73EAA5AEAF62}"/>
              </a:ext>
            </a:extLst>
          </p:cNvPr>
          <p:cNvSpPr txBox="1"/>
          <p:nvPr/>
        </p:nvSpPr>
        <p:spPr>
          <a:xfrm>
            <a:off x="1687979" y="209066"/>
            <a:ext cx="169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Patient stratification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D63A1-64D1-7A63-A696-2BE59C433E34}"/>
              </a:ext>
            </a:extLst>
          </p:cNvPr>
          <p:cNvSpPr txBox="1"/>
          <p:nvPr/>
        </p:nvSpPr>
        <p:spPr>
          <a:xfrm>
            <a:off x="1687979" y="3014454"/>
            <a:ext cx="1697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Explainability</a:t>
            </a:r>
          </a:p>
        </p:txBody>
      </p:sp>
      <p:pic>
        <p:nvPicPr>
          <p:cNvPr id="15" name="Picture 8" descr="(x) = 1.828 &#10;0.237 = LOC100132831 &#10;0.658 = MS4AIO &#10;0.715 = HLA DRBI &#10;0.616 = FCGRIB &#10;0.34 - TCF4 &#10;0.505 - SLCIIAI &#10;212 other features &#10;o &#10;067 - MEPIB &#10;0.093 = IRGM &#10;0.782 = MUCI &#10;= —7.43 &#10;—40.47 &#10;+39.92 &#10;-34.09 &#10;20 &#10;—33.44 &#10;+110.6 &#10;40 &#10;60 &#10;-31.7 &#10;80 &#10;100 &#10;—31.56 &#10;+31.36 &#10;-31.19 &#10;+29.82 &#10;120 ">
            <a:extLst>
              <a:ext uri="{FF2B5EF4-FFF2-40B4-BE49-F238E27FC236}">
                <a16:creationId xmlns:a16="http://schemas.microsoft.com/office/drawing/2014/main" id="{40F64C67-6463-D2EC-527B-14CEFAD6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31" y="3464119"/>
            <a:ext cx="804560" cy="5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F9B7CC-623D-77AA-8A21-2044D6912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732" y="2998319"/>
            <a:ext cx="669866" cy="7970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F552A8-A8E6-C121-AFA7-05E93407B870}"/>
              </a:ext>
            </a:extLst>
          </p:cNvPr>
          <p:cNvSpPr txBox="1"/>
          <p:nvPr/>
        </p:nvSpPr>
        <p:spPr>
          <a:xfrm>
            <a:off x="4084130" y="2899559"/>
            <a:ext cx="1582601" cy="4432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E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200" dirty="0"/>
              <a:t>SHAP adaptation – identifying </a:t>
            </a:r>
            <a:r>
              <a:rPr lang="en-GB" sz="1200" b="1" dirty="0"/>
              <a:t>risk genes</a:t>
            </a:r>
          </a:p>
        </p:txBody>
      </p:sp>
      <p:pic>
        <p:nvPicPr>
          <p:cNvPr id="18" name="Picture 14" descr="SHAP contributi &#10;IRGM, MIF, TIMM50, WNT8A + 113 others &#10;CXCL3, SIOOA12, FAM92A3, ILIORB + 59 others &#10;TYK2, LCN2, CYP3A4, APOB + 6 others ">
            <a:extLst>
              <a:ext uri="{FF2B5EF4-FFF2-40B4-BE49-F238E27FC236}">
                <a16:creationId xmlns:a16="http://schemas.microsoft.com/office/drawing/2014/main" id="{A0BFA739-051E-0D4E-23B0-5CFB59E6B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83" y="4615403"/>
            <a:ext cx="876328" cy="48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830194-C424-1F64-4CD1-7EB7BF4A9A4F}"/>
              </a:ext>
            </a:extLst>
          </p:cNvPr>
          <p:cNvSpPr txBox="1"/>
          <p:nvPr/>
        </p:nvSpPr>
        <p:spPr>
          <a:xfrm>
            <a:off x="4775673" y="4545787"/>
            <a:ext cx="1246644" cy="6238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E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200" dirty="0"/>
              <a:t>Identifying and characterising </a:t>
            </a:r>
            <a:r>
              <a:rPr lang="en-GB" sz="1200" b="1" dirty="0"/>
              <a:t>gene modules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698D3-8D8C-B967-0691-E0238AF66BBC}"/>
              </a:ext>
            </a:extLst>
          </p:cNvPr>
          <p:cNvSpPr txBox="1"/>
          <p:nvPr/>
        </p:nvSpPr>
        <p:spPr>
          <a:xfrm>
            <a:off x="4134704" y="3751619"/>
            <a:ext cx="1111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NOD2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9A0C35-BEAA-ECAC-218F-E56D26B0090C}"/>
              </a:ext>
            </a:extLst>
          </p:cNvPr>
          <p:cNvSpPr txBox="1"/>
          <p:nvPr/>
        </p:nvSpPr>
        <p:spPr>
          <a:xfrm>
            <a:off x="2172332" y="4526436"/>
            <a:ext cx="1318746" cy="400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E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200" dirty="0"/>
              <a:t>Class-contrastive explanations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7E1CF-A3C8-F5E0-8E81-D7C84A572FE3}"/>
              </a:ext>
            </a:extLst>
          </p:cNvPr>
          <p:cNvSpPr txBox="1"/>
          <p:nvPr/>
        </p:nvSpPr>
        <p:spPr>
          <a:xfrm>
            <a:off x="4305480" y="3934119"/>
            <a:ext cx="1111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IL10</a:t>
            </a:r>
            <a:endParaRPr lang="en-GB" sz="1200" dirty="0"/>
          </a:p>
        </p:txBody>
      </p:sp>
      <p:pic>
        <p:nvPicPr>
          <p:cNvPr id="27" name="Picture 2" descr="High &#10;NOD2 &#10;MEPIB &#10;C90rf71 &#10;CLEC5A &#10;CXCL3 &#10;TIMM50 &#10;SLC34A3 &#10;APOA4 &#10;SERPINA9 &#10;IRGM &#10;ILIO &#10;UGTIA6 &#10;pTpN2 &#10;ILIORA &#10;TAS2R5 &#10;ILIORB &#10;FOXDI &#10;JAK2 &#10;FOLHI &#10;SELE &#10;-60 &#10;-20 &#10;20 &#10;40 &#10;SHAP value (impact on model output) ">
            <a:extLst>
              <a:ext uri="{FF2B5EF4-FFF2-40B4-BE49-F238E27FC236}">
                <a16:creationId xmlns:a16="http://schemas.microsoft.com/office/drawing/2014/main" id="{964A1F4F-24F2-3CF8-BFD8-E797AFCB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00" y="3513518"/>
            <a:ext cx="601203" cy="7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3712B80-6AE6-81F2-C90F-7DD311AB0C0E}"/>
              </a:ext>
            </a:extLst>
          </p:cNvPr>
          <p:cNvSpPr txBox="1"/>
          <p:nvPr/>
        </p:nvSpPr>
        <p:spPr>
          <a:xfrm>
            <a:off x="4609692" y="4038295"/>
            <a:ext cx="1111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Etc...</a:t>
            </a:r>
            <a:endParaRPr lang="en-GB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3251CBE-B62B-E4B0-5264-32F1F1598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663" y="4991428"/>
            <a:ext cx="1488054" cy="124004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937EAB5-351A-D840-5162-3A1164E6818C}"/>
              </a:ext>
            </a:extLst>
          </p:cNvPr>
          <p:cNvSpPr txBox="1"/>
          <p:nvPr/>
        </p:nvSpPr>
        <p:spPr>
          <a:xfrm>
            <a:off x="4189140" y="5623856"/>
            <a:ext cx="1666147" cy="476726"/>
          </a:xfrm>
          <a:prstGeom prst="round2DiagRect">
            <a:avLst/>
          </a:prstGeom>
          <a:ln>
            <a:solidFill>
              <a:srgbClr val="C80EA5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Feedback to clinicians / patients / data scientists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97380-51E0-114A-85C1-3D6B5A6DC732}"/>
              </a:ext>
            </a:extLst>
          </p:cNvPr>
          <p:cNvSpPr txBox="1"/>
          <p:nvPr/>
        </p:nvSpPr>
        <p:spPr>
          <a:xfrm>
            <a:off x="6438421" y="5243998"/>
            <a:ext cx="1047211" cy="9874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E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200" dirty="0"/>
              <a:t>GO analysis – verifying </a:t>
            </a:r>
            <a:r>
              <a:rPr lang="en-GB" sz="1200" b="1" dirty="0"/>
              <a:t>functional relevance </a:t>
            </a:r>
            <a:r>
              <a:rPr lang="en-GB" sz="1200" dirty="0"/>
              <a:t>to IBD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0255C2-020B-878A-5917-1D09BB9EE8C0}"/>
              </a:ext>
            </a:extLst>
          </p:cNvPr>
          <p:cNvSpPr/>
          <p:nvPr/>
        </p:nvSpPr>
        <p:spPr>
          <a:xfrm>
            <a:off x="3074997" y="1084050"/>
            <a:ext cx="505692" cy="2789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E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PCA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64D9BD-CA21-125F-A170-1CAA51CA4B4D}"/>
              </a:ext>
            </a:extLst>
          </p:cNvPr>
          <p:cNvSpPr/>
          <p:nvPr/>
        </p:nvSpPr>
        <p:spPr>
          <a:xfrm>
            <a:off x="3076755" y="1794618"/>
            <a:ext cx="1019977" cy="2791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E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Autoencoder</a:t>
            </a:r>
            <a:endParaRPr lang="en-GB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828F461-17C3-7177-AEF6-AF351DB1A1A4}"/>
              </a:ext>
            </a:extLst>
          </p:cNvPr>
          <p:cNvSpPr/>
          <p:nvPr/>
        </p:nvSpPr>
        <p:spPr>
          <a:xfrm>
            <a:off x="5236731" y="1984711"/>
            <a:ext cx="182880" cy="24691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F7EDCA-C0B5-0411-E32D-2347987F8F55}"/>
              </a:ext>
            </a:extLst>
          </p:cNvPr>
          <p:cNvSpPr/>
          <p:nvPr/>
        </p:nvSpPr>
        <p:spPr>
          <a:xfrm>
            <a:off x="5241338" y="2597340"/>
            <a:ext cx="182880" cy="24691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6F325DF-4E52-3783-B2BE-2F41B4BC56E9}"/>
              </a:ext>
            </a:extLst>
          </p:cNvPr>
          <p:cNvSpPr/>
          <p:nvPr/>
        </p:nvSpPr>
        <p:spPr>
          <a:xfrm>
            <a:off x="5116666" y="4195729"/>
            <a:ext cx="182880" cy="24691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B0D2EFD-41E4-49F1-1647-4A3B315C7E9F}"/>
              </a:ext>
            </a:extLst>
          </p:cNvPr>
          <p:cNvSpPr/>
          <p:nvPr/>
        </p:nvSpPr>
        <p:spPr>
          <a:xfrm rot="3658769">
            <a:off x="3633437" y="5077712"/>
            <a:ext cx="182880" cy="24691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EFA0B9D-F488-776E-EA06-95211CDB443D}"/>
              </a:ext>
            </a:extLst>
          </p:cNvPr>
          <p:cNvSpPr/>
          <p:nvPr/>
        </p:nvSpPr>
        <p:spPr>
          <a:xfrm rot="18718971">
            <a:off x="6235844" y="5088414"/>
            <a:ext cx="182880" cy="24691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4EF170F-2194-9C31-9C37-DDC6DEE2459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534717" y="5611451"/>
            <a:ext cx="654423" cy="227849"/>
          </a:xfrm>
          <a:prstGeom prst="curvedConnector3">
            <a:avLst>
              <a:gd name="adj1" fmla="val 50000"/>
            </a:avLst>
          </a:prstGeom>
          <a:ln>
            <a:solidFill>
              <a:srgbClr val="C80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E25F44B-6807-84D9-53C3-1479420C42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2452" y="5525353"/>
            <a:ext cx="464147" cy="415755"/>
          </a:xfrm>
          <a:prstGeom prst="curvedConnector3">
            <a:avLst/>
          </a:prstGeom>
          <a:ln>
            <a:solidFill>
              <a:srgbClr val="C80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A878A4F-D437-84B7-61C2-D8905F36E0B5}"/>
              </a:ext>
            </a:extLst>
          </p:cNvPr>
          <p:cNvCxnSpPr>
            <a:cxnSpLocks/>
          </p:cNvCxnSpPr>
          <p:nvPr/>
        </p:nvCxnSpPr>
        <p:spPr>
          <a:xfrm rot="5400000">
            <a:off x="5203378" y="4625932"/>
            <a:ext cx="1753184" cy="348405"/>
          </a:xfrm>
          <a:prstGeom prst="curvedConnector2">
            <a:avLst/>
          </a:prstGeom>
          <a:ln>
            <a:solidFill>
              <a:srgbClr val="C80E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Down 67">
            <a:extLst>
              <a:ext uri="{FF2B5EF4-FFF2-40B4-BE49-F238E27FC236}">
                <a16:creationId xmlns:a16="http://schemas.microsoft.com/office/drawing/2014/main" id="{1C5D5C13-6B11-E6F5-E0C9-B2D59BBC0FD0}"/>
              </a:ext>
            </a:extLst>
          </p:cNvPr>
          <p:cNvSpPr/>
          <p:nvPr/>
        </p:nvSpPr>
        <p:spPr>
          <a:xfrm rot="17570676">
            <a:off x="2739277" y="1700046"/>
            <a:ext cx="182880" cy="24691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67A68BEA-405A-7528-3155-5E3C0B3C4DB7}"/>
              </a:ext>
            </a:extLst>
          </p:cNvPr>
          <p:cNvSpPr/>
          <p:nvPr/>
        </p:nvSpPr>
        <p:spPr>
          <a:xfrm rot="14658963">
            <a:off x="4252947" y="1665457"/>
            <a:ext cx="182880" cy="24691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CB651F-6162-B511-D16A-48FF6B3F5B94}"/>
              </a:ext>
            </a:extLst>
          </p:cNvPr>
          <p:cNvCxnSpPr>
            <a:cxnSpLocks/>
          </p:cNvCxnSpPr>
          <p:nvPr/>
        </p:nvCxnSpPr>
        <p:spPr>
          <a:xfrm>
            <a:off x="3738495" y="1276352"/>
            <a:ext cx="724645" cy="95932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5A6BF0-AD70-BD01-8875-D58FA34A2889}"/>
              </a:ext>
            </a:extLst>
          </p:cNvPr>
          <p:cNvCxnSpPr>
            <a:cxnSpLocks/>
          </p:cNvCxnSpPr>
          <p:nvPr/>
        </p:nvCxnSpPr>
        <p:spPr>
          <a:xfrm flipV="1">
            <a:off x="3655674" y="845443"/>
            <a:ext cx="445143" cy="2218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DB0146-22CD-EDD7-55C2-B96F217270EB}"/>
              </a:ext>
            </a:extLst>
          </p:cNvPr>
          <p:cNvCxnSpPr>
            <a:cxnSpLocks/>
          </p:cNvCxnSpPr>
          <p:nvPr/>
        </p:nvCxnSpPr>
        <p:spPr>
          <a:xfrm flipV="1">
            <a:off x="4011396" y="1030794"/>
            <a:ext cx="451744" cy="6875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D7398AC-D204-6700-D3DA-A08F7AEFB413}"/>
              </a:ext>
            </a:extLst>
          </p:cNvPr>
          <p:cNvCxnSpPr>
            <a:cxnSpLocks/>
          </p:cNvCxnSpPr>
          <p:nvPr/>
        </p:nvCxnSpPr>
        <p:spPr>
          <a:xfrm flipV="1">
            <a:off x="2708944" y="1268859"/>
            <a:ext cx="308386" cy="110917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85D1B3A5-5D9F-4949-E284-5AD20CE88B62}"/>
              </a:ext>
            </a:extLst>
          </p:cNvPr>
          <p:cNvSpPr/>
          <p:nvPr/>
        </p:nvSpPr>
        <p:spPr>
          <a:xfrm flipH="1">
            <a:off x="2536618" y="5179963"/>
            <a:ext cx="650337" cy="284105"/>
          </a:xfrm>
          <a:prstGeom prst="curvedDownArrow">
            <a:avLst>
              <a:gd name="adj1" fmla="val 6038"/>
              <a:gd name="adj2" fmla="val 21159"/>
              <a:gd name="adj3" fmla="val 4873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55190E6-25FA-541C-2A02-AFCB24AAA037}"/>
              </a:ext>
            </a:extLst>
          </p:cNvPr>
          <p:cNvSpPr txBox="1"/>
          <p:nvPr/>
        </p:nvSpPr>
        <p:spPr>
          <a:xfrm>
            <a:off x="5348512" y="719370"/>
            <a:ext cx="833324" cy="3064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GMM</a:t>
            </a:r>
          </a:p>
        </p:txBody>
      </p:sp>
    </p:spTree>
    <p:extLst>
      <p:ext uri="{BB962C8B-B14F-4D97-AF65-F5344CB8AC3E}">
        <p14:creationId xmlns:p14="http://schemas.microsoft.com/office/powerpoint/2010/main" val="211743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S.Y.L. Olowu</dc:creator>
  <cp:lastModifiedBy>S.Y.L. Olowu</cp:lastModifiedBy>
  <cp:revision>2</cp:revision>
  <dcterms:created xsi:type="dcterms:W3CDTF">2023-05-27T16:54:27Z</dcterms:created>
  <dcterms:modified xsi:type="dcterms:W3CDTF">2023-05-29T21:55:53Z</dcterms:modified>
</cp:coreProperties>
</file>