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CA6DE-024E-429F-A0E7-FEF6FFF7AE99}" v="53" dt="2023-05-26T08:48:04.740"/>
    <p1510:client id="{2EF84150-00B0-488C-B793-8DD8659FCE53}" v="33" dt="2023-05-26T13:29:30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.Y.L. Olowu" userId="d739bc46-653f-496e-ac9d-787e8cfe37e2" providerId="ADAL" clId="{2EF84150-00B0-488C-B793-8DD8659FCE53}"/>
    <pc:docChg chg="undo custSel modSld">
      <pc:chgData name="S.Y.L. Olowu" userId="d739bc46-653f-496e-ac9d-787e8cfe37e2" providerId="ADAL" clId="{2EF84150-00B0-488C-B793-8DD8659FCE53}" dt="2023-05-26T13:29:30.813" v="188"/>
      <pc:docMkLst>
        <pc:docMk/>
      </pc:docMkLst>
      <pc:sldChg chg="addSp delSp modSp mod">
        <pc:chgData name="S.Y.L. Olowu" userId="d739bc46-653f-496e-ac9d-787e8cfe37e2" providerId="ADAL" clId="{2EF84150-00B0-488C-B793-8DD8659FCE53}" dt="2023-05-26T13:29:30.813" v="188"/>
        <pc:sldMkLst>
          <pc:docMk/>
          <pc:sldMk cId="1435941991" sldId="258"/>
        </pc:sldMkLst>
        <pc:spChg chg="mod">
          <ac:chgData name="S.Y.L. Olowu" userId="d739bc46-653f-496e-ac9d-787e8cfe37e2" providerId="ADAL" clId="{2EF84150-00B0-488C-B793-8DD8659FCE53}" dt="2023-05-25T02:03:01.055" v="146" actId="1076"/>
          <ac:spMkLst>
            <pc:docMk/>
            <pc:sldMk cId="1435941991" sldId="258"/>
            <ac:spMk id="9" creationId="{C8652F0F-80ED-6321-0FC4-61526AF8C929}"/>
          </ac:spMkLst>
        </pc:spChg>
        <pc:spChg chg="mod">
          <ac:chgData name="S.Y.L. Olowu" userId="d739bc46-653f-496e-ac9d-787e8cfe37e2" providerId="ADAL" clId="{2EF84150-00B0-488C-B793-8DD8659FCE53}" dt="2023-05-25T02:01:12.071" v="138" actId="1076"/>
          <ac:spMkLst>
            <pc:docMk/>
            <pc:sldMk cId="1435941991" sldId="258"/>
            <ac:spMk id="12" creationId="{05B31534-72C7-05EE-8106-81EEF9D9D0CF}"/>
          </ac:spMkLst>
        </pc:spChg>
        <pc:spChg chg="mod">
          <ac:chgData name="S.Y.L. Olowu" userId="d739bc46-653f-496e-ac9d-787e8cfe37e2" providerId="ADAL" clId="{2EF84150-00B0-488C-B793-8DD8659FCE53}" dt="2023-05-25T02:01:12.071" v="138" actId="1076"/>
          <ac:spMkLst>
            <pc:docMk/>
            <pc:sldMk cId="1435941991" sldId="258"/>
            <ac:spMk id="13" creationId="{15A1B0C4-8211-5276-F0A4-6532673FD48D}"/>
          </ac:spMkLst>
        </pc:spChg>
        <pc:spChg chg="mod">
          <ac:chgData name="S.Y.L. Olowu" userId="d739bc46-653f-496e-ac9d-787e8cfe37e2" providerId="ADAL" clId="{2EF84150-00B0-488C-B793-8DD8659FCE53}" dt="2023-05-25T02:02:52.027" v="144" actId="113"/>
          <ac:spMkLst>
            <pc:docMk/>
            <pc:sldMk cId="1435941991" sldId="258"/>
            <ac:spMk id="17" creationId="{743370A3-29ED-8A4A-F4C6-9D50D1A51A0C}"/>
          </ac:spMkLst>
        </pc:spChg>
        <pc:spChg chg="mod">
          <ac:chgData name="S.Y.L. Olowu" userId="d739bc46-653f-496e-ac9d-787e8cfe37e2" providerId="ADAL" clId="{2EF84150-00B0-488C-B793-8DD8659FCE53}" dt="2023-05-25T02:00:24.088" v="133" actId="1076"/>
          <ac:spMkLst>
            <pc:docMk/>
            <pc:sldMk cId="1435941991" sldId="258"/>
            <ac:spMk id="19" creationId="{679B5476-1350-FE3C-8CA1-751167737CC9}"/>
          </ac:spMkLst>
        </pc:spChg>
        <pc:spChg chg="mod">
          <ac:chgData name="S.Y.L. Olowu" userId="d739bc46-653f-496e-ac9d-787e8cfe37e2" providerId="ADAL" clId="{2EF84150-00B0-488C-B793-8DD8659FCE53}" dt="2023-05-25T02:00:24.088" v="133" actId="1076"/>
          <ac:spMkLst>
            <pc:docMk/>
            <pc:sldMk cId="1435941991" sldId="258"/>
            <ac:spMk id="20" creationId="{CC5DC9F5-4803-56BB-D037-0D6CEEA95981}"/>
          </ac:spMkLst>
        </pc:spChg>
        <pc:spChg chg="mod">
          <ac:chgData name="S.Y.L. Olowu" userId="d739bc46-653f-496e-ac9d-787e8cfe37e2" providerId="ADAL" clId="{2EF84150-00B0-488C-B793-8DD8659FCE53}" dt="2023-05-25T02:02:56.338" v="145" actId="113"/>
          <ac:spMkLst>
            <pc:docMk/>
            <pc:sldMk cId="1435941991" sldId="258"/>
            <ac:spMk id="21" creationId="{CAB6B5AC-7033-1092-A61D-6C68645ACA41}"/>
          </ac:spMkLst>
        </pc:spChg>
        <pc:spChg chg="mod">
          <ac:chgData name="S.Y.L. Olowu" userId="d739bc46-653f-496e-ac9d-787e8cfe37e2" providerId="ADAL" clId="{2EF84150-00B0-488C-B793-8DD8659FCE53}" dt="2023-05-25T02:00:27.743" v="134" actId="1076"/>
          <ac:spMkLst>
            <pc:docMk/>
            <pc:sldMk cId="1435941991" sldId="258"/>
            <ac:spMk id="25" creationId="{69108C3D-517B-63C5-F374-A00124CADB52}"/>
          </ac:spMkLst>
        </pc:spChg>
        <pc:spChg chg="mod">
          <ac:chgData name="S.Y.L. Olowu" userId="d739bc46-653f-496e-ac9d-787e8cfe37e2" providerId="ADAL" clId="{2EF84150-00B0-488C-B793-8DD8659FCE53}" dt="2023-05-25T02:01:14.526" v="139" actId="1076"/>
          <ac:spMkLst>
            <pc:docMk/>
            <pc:sldMk cId="1435941991" sldId="258"/>
            <ac:spMk id="26" creationId="{208DD871-5AFA-59DA-6340-CCD79C13C20B}"/>
          </ac:spMkLst>
        </pc:spChg>
        <pc:spChg chg="mod">
          <ac:chgData name="S.Y.L. Olowu" userId="d739bc46-653f-496e-ac9d-787e8cfe37e2" providerId="ADAL" clId="{2EF84150-00B0-488C-B793-8DD8659FCE53}" dt="2023-05-25T02:00:24.088" v="133" actId="1076"/>
          <ac:spMkLst>
            <pc:docMk/>
            <pc:sldMk cId="1435941991" sldId="258"/>
            <ac:spMk id="28" creationId="{B5FA581E-EA87-21A6-33B0-095D252E4F31}"/>
          </ac:spMkLst>
        </pc:spChg>
        <pc:spChg chg="mod">
          <ac:chgData name="S.Y.L. Olowu" userId="d739bc46-653f-496e-ac9d-787e8cfe37e2" providerId="ADAL" clId="{2EF84150-00B0-488C-B793-8DD8659FCE53}" dt="2023-05-25T02:00:58.255" v="136" actId="1076"/>
          <ac:spMkLst>
            <pc:docMk/>
            <pc:sldMk cId="1435941991" sldId="258"/>
            <ac:spMk id="29" creationId="{255CC886-6BC4-3B70-2403-6E95B940BF0F}"/>
          </ac:spMkLst>
        </pc:spChg>
        <pc:spChg chg="mod">
          <ac:chgData name="S.Y.L. Olowu" userId="d739bc46-653f-496e-ac9d-787e8cfe37e2" providerId="ADAL" clId="{2EF84150-00B0-488C-B793-8DD8659FCE53}" dt="2023-05-25T02:01:12.071" v="138" actId="1076"/>
          <ac:spMkLst>
            <pc:docMk/>
            <pc:sldMk cId="1435941991" sldId="258"/>
            <ac:spMk id="30" creationId="{889E21F7-FA4B-E3A9-864E-901510004479}"/>
          </ac:spMkLst>
        </pc:spChg>
        <pc:spChg chg="mod">
          <ac:chgData name="S.Y.L. Olowu" userId="d739bc46-653f-496e-ac9d-787e8cfe37e2" providerId="ADAL" clId="{2EF84150-00B0-488C-B793-8DD8659FCE53}" dt="2023-05-25T02:01:12.071" v="138" actId="1076"/>
          <ac:spMkLst>
            <pc:docMk/>
            <pc:sldMk cId="1435941991" sldId="258"/>
            <ac:spMk id="37" creationId="{91D381EF-A2DA-2519-05D3-89CD72EE79CA}"/>
          </ac:spMkLst>
        </pc:spChg>
        <pc:spChg chg="mod">
          <ac:chgData name="S.Y.L. Olowu" userId="d739bc46-653f-496e-ac9d-787e8cfe37e2" providerId="ADAL" clId="{2EF84150-00B0-488C-B793-8DD8659FCE53}" dt="2023-05-25T02:00:24.088" v="133" actId="1076"/>
          <ac:spMkLst>
            <pc:docMk/>
            <pc:sldMk cId="1435941991" sldId="258"/>
            <ac:spMk id="42" creationId="{771B319B-1A6E-023A-F051-6F9E746E8FCF}"/>
          </ac:spMkLst>
        </pc:spChg>
        <pc:spChg chg="mod">
          <ac:chgData name="S.Y.L. Olowu" userId="d739bc46-653f-496e-ac9d-787e8cfe37e2" providerId="ADAL" clId="{2EF84150-00B0-488C-B793-8DD8659FCE53}" dt="2023-05-25T01:59:22.848" v="118" actId="1076"/>
          <ac:spMkLst>
            <pc:docMk/>
            <pc:sldMk cId="1435941991" sldId="258"/>
            <ac:spMk id="43" creationId="{463C591E-A318-3B5D-6DAD-06200D8AEAAD}"/>
          </ac:spMkLst>
        </pc:spChg>
        <pc:spChg chg="add mod">
          <ac:chgData name="S.Y.L. Olowu" userId="d739bc46-653f-496e-ac9d-787e8cfe37e2" providerId="ADAL" clId="{2EF84150-00B0-488C-B793-8DD8659FCE53}" dt="2023-05-25T02:03:44.830" v="174" actId="1076"/>
          <ac:spMkLst>
            <pc:docMk/>
            <pc:sldMk cId="1435941991" sldId="258"/>
            <ac:spMk id="54" creationId="{8B484A85-B8CF-EF20-D466-9044EFCEE129}"/>
          </ac:spMkLst>
        </pc:spChg>
        <pc:spChg chg="add mod">
          <ac:chgData name="S.Y.L. Olowu" userId="d739bc46-653f-496e-ac9d-787e8cfe37e2" providerId="ADAL" clId="{2EF84150-00B0-488C-B793-8DD8659FCE53}" dt="2023-05-25T02:03:32.688" v="173" actId="20577"/>
          <ac:spMkLst>
            <pc:docMk/>
            <pc:sldMk cId="1435941991" sldId="258"/>
            <ac:spMk id="56" creationId="{A1DC1F4B-E6DD-B05B-5CAB-3C91F03D8B0C}"/>
          </ac:spMkLst>
        </pc:spChg>
        <pc:spChg chg="add mod">
          <ac:chgData name="S.Y.L. Olowu" userId="d739bc46-653f-496e-ac9d-787e8cfe37e2" providerId="ADAL" clId="{2EF84150-00B0-488C-B793-8DD8659FCE53}" dt="2023-05-25T02:00:24.088" v="133" actId="1076"/>
          <ac:spMkLst>
            <pc:docMk/>
            <pc:sldMk cId="1435941991" sldId="258"/>
            <ac:spMk id="57" creationId="{0833A15B-8EAA-C9A2-BB1E-67F7EAC35E2B}"/>
          </ac:spMkLst>
        </pc:spChg>
        <pc:grpChg chg="mod">
          <ac:chgData name="S.Y.L. Olowu" userId="d739bc46-653f-496e-ac9d-787e8cfe37e2" providerId="ADAL" clId="{2EF84150-00B0-488C-B793-8DD8659FCE53}" dt="2023-05-26T13:29:28.492" v="185"/>
          <ac:grpSpMkLst>
            <pc:docMk/>
            <pc:sldMk cId="1435941991" sldId="258"/>
            <ac:grpSpMk id="39" creationId="{15294197-5C58-224D-1A99-073ED73E9C24}"/>
          </ac:grpSpMkLst>
        </pc:grpChg>
        <pc:grpChg chg="mod">
          <ac:chgData name="S.Y.L. Olowu" userId="d739bc46-653f-496e-ac9d-787e8cfe37e2" providerId="ADAL" clId="{2EF84150-00B0-488C-B793-8DD8659FCE53}" dt="2023-05-26T13:29:28.492" v="185"/>
          <ac:grpSpMkLst>
            <pc:docMk/>
            <pc:sldMk cId="1435941991" sldId="258"/>
            <ac:grpSpMk id="41" creationId="{3A26AB65-406E-E712-311B-2677DB404621}"/>
          </ac:grpSpMkLst>
        </pc:grpChg>
        <pc:grpChg chg="mod">
          <ac:chgData name="S.Y.L. Olowu" userId="d739bc46-653f-496e-ac9d-787e8cfe37e2" providerId="ADAL" clId="{2EF84150-00B0-488C-B793-8DD8659FCE53}" dt="2023-05-25T02:00:24.088" v="133" actId="1076"/>
          <ac:grpSpMkLst>
            <pc:docMk/>
            <pc:sldMk cId="1435941991" sldId="258"/>
            <ac:grpSpMk id="48" creationId="{011E22C1-EC55-2B9C-815C-40995A595E8C}"/>
          </ac:grpSpMkLst>
        </pc:grpChg>
        <pc:grpChg chg="mod">
          <ac:chgData name="S.Y.L. Olowu" userId="d739bc46-653f-496e-ac9d-787e8cfe37e2" providerId="ADAL" clId="{2EF84150-00B0-488C-B793-8DD8659FCE53}" dt="2023-05-26T13:29:30.813" v="188"/>
          <ac:grpSpMkLst>
            <pc:docMk/>
            <pc:sldMk cId="1435941991" sldId="258"/>
            <ac:grpSpMk id="50" creationId="{39440B08-C23D-9785-51E0-70C4F36B0EE9}"/>
          </ac:grpSpMkLst>
        </pc:grpChg>
        <pc:grpChg chg="mod">
          <ac:chgData name="S.Y.L. Olowu" userId="d739bc46-653f-496e-ac9d-787e8cfe37e2" providerId="ADAL" clId="{2EF84150-00B0-488C-B793-8DD8659FCE53}" dt="2023-05-25T02:03:55.346" v="179"/>
          <ac:grpSpMkLst>
            <pc:docMk/>
            <pc:sldMk cId="1435941991" sldId="258"/>
            <ac:grpSpMk id="2049" creationId="{6617FDDC-DB52-E359-2EEE-08389FEA877C}"/>
          </ac:grpSpMkLst>
        </pc:grpChg>
        <pc:picChg chg="mod">
          <ac:chgData name="S.Y.L. Olowu" userId="d739bc46-653f-496e-ac9d-787e8cfe37e2" providerId="ADAL" clId="{2EF84150-00B0-488C-B793-8DD8659FCE53}" dt="2023-05-25T02:01:12.071" v="138" actId="1076"/>
          <ac:picMkLst>
            <pc:docMk/>
            <pc:sldMk cId="1435941991" sldId="258"/>
            <ac:picMk id="3" creationId="{667E2C5C-4548-2399-2E2A-C3B0FE093D87}"/>
          </ac:picMkLst>
        </pc:picChg>
        <pc:picChg chg="mod">
          <ac:chgData name="S.Y.L. Olowu" userId="d739bc46-653f-496e-ac9d-787e8cfe37e2" providerId="ADAL" clId="{2EF84150-00B0-488C-B793-8DD8659FCE53}" dt="2023-05-25T02:01:12.071" v="138" actId="1076"/>
          <ac:picMkLst>
            <pc:docMk/>
            <pc:sldMk cId="1435941991" sldId="258"/>
            <ac:picMk id="4" creationId="{48DE6884-C1E4-40CA-532A-82E4F6AE04B6}"/>
          </ac:picMkLst>
        </pc:picChg>
        <pc:picChg chg="mod">
          <ac:chgData name="S.Y.L. Olowu" userId="d739bc46-653f-496e-ac9d-787e8cfe37e2" providerId="ADAL" clId="{2EF84150-00B0-488C-B793-8DD8659FCE53}" dt="2023-05-25T02:01:12.071" v="138" actId="1076"/>
          <ac:picMkLst>
            <pc:docMk/>
            <pc:sldMk cId="1435941991" sldId="258"/>
            <ac:picMk id="5" creationId="{B6776A1C-DD61-8ED5-B4D3-FB4F0058D87F}"/>
          </ac:picMkLst>
        </pc:picChg>
        <pc:picChg chg="mod">
          <ac:chgData name="S.Y.L. Olowu" userId="d739bc46-653f-496e-ac9d-787e8cfe37e2" providerId="ADAL" clId="{2EF84150-00B0-488C-B793-8DD8659FCE53}" dt="2023-05-25T02:00:24.088" v="133" actId="1076"/>
          <ac:picMkLst>
            <pc:docMk/>
            <pc:sldMk cId="1435941991" sldId="258"/>
            <ac:picMk id="6" creationId="{9788DEE7-CED2-5188-91B9-D63B0C3EE306}"/>
          </ac:picMkLst>
        </pc:picChg>
        <pc:picChg chg="mod">
          <ac:chgData name="S.Y.L. Olowu" userId="d739bc46-653f-496e-ac9d-787e8cfe37e2" providerId="ADAL" clId="{2EF84150-00B0-488C-B793-8DD8659FCE53}" dt="2023-05-25T02:00:24.088" v="133" actId="1076"/>
          <ac:picMkLst>
            <pc:docMk/>
            <pc:sldMk cId="1435941991" sldId="258"/>
            <ac:picMk id="7" creationId="{1A88708F-3D36-13DD-DDBC-BCBB9D73DFE6}"/>
          </ac:picMkLst>
        </pc:picChg>
        <pc:picChg chg="mod">
          <ac:chgData name="S.Y.L. Olowu" userId="d739bc46-653f-496e-ac9d-787e8cfe37e2" providerId="ADAL" clId="{2EF84150-00B0-488C-B793-8DD8659FCE53}" dt="2023-05-25T02:00:24.088" v="133" actId="1076"/>
          <ac:picMkLst>
            <pc:docMk/>
            <pc:sldMk cId="1435941991" sldId="258"/>
            <ac:picMk id="15" creationId="{14806FC7-F438-64D8-ECA2-89F73DFBCFBA}"/>
          </ac:picMkLst>
        </pc:picChg>
        <pc:picChg chg="mod">
          <ac:chgData name="S.Y.L. Olowu" userId="d739bc46-653f-496e-ac9d-787e8cfe37e2" providerId="ADAL" clId="{2EF84150-00B0-488C-B793-8DD8659FCE53}" dt="2023-05-25T02:00:24.088" v="133" actId="1076"/>
          <ac:picMkLst>
            <pc:docMk/>
            <pc:sldMk cId="1435941991" sldId="258"/>
            <ac:picMk id="16" creationId="{0C79283F-DA64-7510-F1E7-7E0F57ED57B8}"/>
          </ac:picMkLst>
        </pc:picChg>
        <pc:picChg chg="mod">
          <ac:chgData name="S.Y.L. Olowu" userId="d739bc46-653f-496e-ac9d-787e8cfe37e2" providerId="ADAL" clId="{2EF84150-00B0-488C-B793-8DD8659FCE53}" dt="2023-05-25T02:00:24.088" v="133" actId="1076"/>
          <ac:picMkLst>
            <pc:docMk/>
            <pc:sldMk cId="1435941991" sldId="258"/>
            <ac:picMk id="27" creationId="{EF0B97A7-3442-AD5E-34BB-90643438CBC5}"/>
          </ac:picMkLst>
        </pc:picChg>
        <pc:picChg chg="mod">
          <ac:chgData name="S.Y.L. Olowu" userId="d739bc46-653f-496e-ac9d-787e8cfe37e2" providerId="ADAL" clId="{2EF84150-00B0-488C-B793-8DD8659FCE53}" dt="2023-05-25T02:01:12.071" v="138" actId="1076"/>
          <ac:picMkLst>
            <pc:docMk/>
            <pc:sldMk cId="1435941991" sldId="258"/>
            <ac:picMk id="32" creationId="{2F119ABB-2E21-6245-65B9-9FD74B5FF53B}"/>
          </ac:picMkLst>
        </pc:picChg>
        <pc:picChg chg="mod">
          <ac:chgData name="S.Y.L. Olowu" userId="d739bc46-653f-496e-ac9d-787e8cfe37e2" providerId="ADAL" clId="{2EF84150-00B0-488C-B793-8DD8659FCE53}" dt="2023-05-25T02:00:24.088" v="133" actId="1076"/>
          <ac:picMkLst>
            <pc:docMk/>
            <pc:sldMk cId="1435941991" sldId="258"/>
            <ac:picMk id="45" creationId="{6B8093FD-4D64-F590-245B-29AA952AA864}"/>
          </ac:picMkLst>
        </pc:picChg>
        <pc:picChg chg="mod">
          <ac:chgData name="S.Y.L. Olowu" userId="d739bc46-653f-496e-ac9d-787e8cfe37e2" providerId="ADAL" clId="{2EF84150-00B0-488C-B793-8DD8659FCE53}" dt="2023-05-25T02:00:24.088" v="133" actId="1076"/>
          <ac:picMkLst>
            <pc:docMk/>
            <pc:sldMk cId="1435941991" sldId="258"/>
            <ac:picMk id="2050" creationId="{9214D0F8-FEBA-AE27-3A98-FCB7C13413C8}"/>
          </ac:picMkLst>
        </pc:picChg>
        <pc:inkChg chg="add mod">
          <ac:chgData name="S.Y.L. Olowu" userId="d739bc46-653f-496e-ac9d-787e8cfe37e2" providerId="ADAL" clId="{2EF84150-00B0-488C-B793-8DD8659FCE53}" dt="2023-05-26T13:29:28.492" v="185"/>
          <ac:inkMkLst>
            <pc:docMk/>
            <pc:sldMk cId="1435941991" sldId="258"/>
            <ac:inkMk id="8" creationId="{4D2B17AA-E016-DE91-457F-5C8573BD3448}"/>
          </ac:inkMkLst>
        </pc:inkChg>
        <pc:inkChg chg="add mod">
          <ac:chgData name="S.Y.L. Olowu" userId="d739bc46-653f-496e-ac9d-787e8cfe37e2" providerId="ADAL" clId="{2EF84150-00B0-488C-B793-8DD8659FCE53}" dt="2023-05-26T13:29:28.492" v="185"/>
          <ac:inkMkLst>
            <pc:docMk/>
            <pc:sldMk cId="1435941991" sldId="258"/>
            <ac:inkMk id="24" creationId="{DCECBC0B-9B42-CCB0-7A06-EF36A5B90122}"/>
          </ac:inkMkLst>
        </pc:inkChg>
        <pc:inkChg chg="add mod">
          <ac:chgData name="S.Y.L. Olowu" userId="d739bc46-653f-496e-ac9d-787e8cfe37e2" providerId="ADAL" clId="{2EF84150-00B0-488C-B793-8DD8659FCE53}" dt="2023-05-26T13:29:28.492" v="185"/>
          <ac:inkMkLst>
            <pc:docMk/>
            <pc:sldMk cId="1435941991" sldId="258"/>
            <ac:inkMk id="31" creationId="{D51E6C8A-3296-A98D-A4E9-6D20496D77C1}"/>
          </ac:inkMkLst>
        </pc:inkChg>
        <pc:inkChg chg="add mod">
          <ac:chgData name="S.Y.L. Olowu" userId="d739bc46-653f-496e-ac9d-787e8cfe37e2" providerId="ADAL" clId="{2EF84150-00B0-488C-B793-8DD8659FCE53}" dt="2023-05-26T13:29:28.492" v="185"/>
          <ac:inkMkLst>
            <pc:docMk/>
            <pc:sldMk cId="1435941991" sldId="258"/>
            <ac:inkMk id="34" creationId="{A5435E3B-9F5C-528A-AC77-AB4FA5EB11DB}"/>
          </ac:inkMkLst>
        </pc:inkChg>
        <pc:inkChg chg="add mod">
          <ac:chgData name="S.Y.L. Olowu" userId="d739bc46-653f-496e-ac9d-787e8cfe37e2" providerId="ADAL" clId="{2EF84150-00B0-488C-B793-8DD8659FCE53}" dt="2023-05-26T13:29:28.492" v="185"/>
          <ac:inkMkLst>
            <pc:docMk/>
            <pc:sldMk cId="1435941991" sldId="258"/>
            <ac:inkMk id="36" creationId="{01BC6AC5-DFCA-1BCD-6F0B-73058B65756C}"/>
          </ac:inkMkLst>
        </pc:inkChg>
        <pc:inkChg chg="add mod">
          <ac:chgData name="S.Y.L. Olowu" userId="d739bc46-653f-496e-ac9d-787e8cfe37e2" providerId="ADAL" clId="{2EF84150-00B0-488C-B793-8DD8659FCE53}" dt="2023-05-26T13:29:30.813" v="188"/>
          <ac:inkMkLst>
            <pc:docMk/>
            <pc:sldMk cId="1435941991" sldId="258"/>
            <ac:inkMk id="44" creationId="{7C54097F-AB02-C97A-90ED-8B07085122D1}"/>
          </ac:inkMkLst>
        </pc:inkChg>
        <pc:inkChg chg="mod">
          <ac:chgData name="S.Y.L. Olowu" userId="d739bc46-653f-496e-ac9d-787e8cfe37e2" providerId="ADAL" clId="{2EF84150-00B0-488C-B793-8DD8659FCE53}" dt="2023-05-25T02:00:24.088" v="133" actId="1076"/>
          <ac:inkMkLst>
            <pc:docMk/>
            <pc:sldMk cId="1435941991" sldId="258"/>
            <ac:inkMk id="46" creationId="{B6412BA1-DF9A-F487-2796-8021364DE4DA}"/>
          </ac:inkMkLst>
        </pc:inkChg>
        <pc:inkChg chg="mod">
          <ac:chgData name="S.Y.L. Olowu" userId="d739bc46-653f-496e-ac9d-787e8cfe37e2" providerId="ADAL" clId="{2EF84150-00B0-488C-B793-8DD8659FCE53}" dt="2023-05-25T02:00:24.088" v="133" actId="1076"/>
          <ac:inkMkLst>
            <pc:docMk/>
            <pc:sldMk cId="1435941991" sldId="258"/>
            <ac:inkMk id="47" creationId="{1C265E4C-618F-A5F0-F48B-6F235AC9EC11}"/>
          </ac:inkMkLst>
        </pc:inkChg>
        <pc:inkChg chg="add mod">
          <ac:chgData name="S.Y.L. Olowu" userId="d739bc46-653f-496e-ac9d-787e8cfe37e2" providerId="ADAL" clId="{2EF84150-00B0-488C-B793-8DD8659FCE53}" dt="2023-05-26T13:29:30.813" v="188"/>
          <ac:inkMkLst>
            <pc:docMk/>
            <pc:sldMk cId="1435941991" sldId="258"/>
            <ac:inkMk id="49" creationId="{F6DE5940-D40B-EFFD-A8E8-67359EB2FF38}"/>
          </ac:inkMkLst>
        </pc:inkChg>
        <pc:inkChg chg="add del">
          <ac:chgData name="S.Y.L. Olowu" userId="d739bc46-653f-496e-ac9d-787e8cfe37e2" providerId="ADAL" clId="{2EF84150-00B0-488C-B793-8DD8659FCE53}" dt="2023-05-25T02:03:50.449" v="176" actId="9405"/>
          <ac:inkMkLst>
            <pc:docMk/>
            <pc:sldMk cId="1435941991" sldId="258"/>
            <ac:inkMk id="62" creationId="{BE55E64C-DA8E-1638-F38A-0B4895E19CB4}"/>
          </ac:inkMkLst>
        </pc:inkChg>
        <pc:inkChg chg="add mod">
          <ac:chgData name="S.Y.L. Olowu" userId="d739bc46-653f-496e-ac9d-787e8cfe37e2" providerId="ADAL" clId="{2EF84150-00B0-488C-B793-8DD8659FCE53}" dt="2023-05-25T02:03:55.346" v="179"/>
          <ac:inkMkLst>
            <pc:docMk/>
            <pc:sldMk cId="1435941991" sldId="258"/>
            <ac:inkMk id="63" creationId="{4C0E4E43-695D-9161-E5D3-039BDC70A4A9}"/>
          </ac:inkMkLst>
        </pc:inkChg>
        <pc:inkChg chg="add mod">
          <ac:chgData name="S.Y.L. Olowu" userId="d739bc46-653f-496e-ac9d-787e8cfe37e2" providerId="ADAL" clId="{2EF84150-00B0-488C-B793-8DD8659FCE53}" dt="2023-05-25T02:03:55.346" v="179"/>
          <ac:inkMkLst>
            <pc:docMk/>
            <pc:sldMk cId="1435941991" sldId="258"/>
            <ac:inkMk id="2048" creationId="{F7BB0772-604E-CFEF-5E15-8F2D258FA117}"/>
          </ac:inkMkLst>
        </pc:inkChg>
        <pc:cxnChg chg="mod">
          <ac:chgData name="S.Y.L. Olowu" userId="d739bc46-653f-496e-ac9d-787e8cfe37e2" providerId="ADAL" clId="{2EF84150-00B0-488C-B793-8DD8659FCE53}" dt="2023-05-25T02:01:59.681" v="142" actId="14100"/>
          <ac:cxnSpMkLst>
            <pc:docMk/>
            <pc:sldMk cId="1435941991" sldId="258"/>
            <ac:cxnSpMk id="10" creationId="{057DB634-1D6C-D008-C10E-E96208EAE647}"/>
          </ac:cxnSpMkLst>
        </pc:cxnChg>
        <pc:cxnChg chg="mod">
          <ac:chgData name="S.Y.L. Olowu" userId="d739bc46-653f-496e-ac9d-787e8cfe37e2" providerId="ADAL" clId="{2EF84150-00B0-488C-B793-8DD8659FCE53}" dt="2023-05-25T02:01:12.071" v="138" actId="1076"/>
          <ac:cxnSpMkLst>
            <pc:docMk/>
            <pc:sldMk cId="1435941991" sldId="258"/>
            <ac:cxnSpMk id="11" creationId="{C1370333-6E09-E65E-88B4-F0E6B3D92787}"/>
          </ac:cxnSpMkLst>
        </pc:cxnChg>
        <pc:cxnChg chg="mod">
          <ac:chgData name="S.Y.L. Olowu" userId="d739bc46-653f-496e-ac9d-787e8cfe37e2" providerId="ADAL" clId="{2EF84150-00B0-488C-B793-8DD8659FCE53}" dt="2023-05-25T02:00:24.088" v="133" actId="1076"/>
          <ac:cxnSpMkLst>
            <pc:docMk/>
            <pc:sldMk cId="1435941991" sldId="258"/>
            <ac:cxnSpMk id="14" creationId="{160CE804-ECD1-C910-137C-765DA4804CED}"/>
          </ac:cxnSpMkLst>
        </pc:cxnChg>
        <pc:cxnChg chg="mod">
          <ac:chgData name="S.Y.L. Olowu" userId="d739bc46-653f-496e-ac9d-787e8cfe37e2" providerId="ADAL" clId="{2EF84150-00B0-488C-B793-8DD8659FCE53}" dt="2023-05-25T02:00:24.088" v="133" actId="1076"/>
          <ac:cxnSpMkLst>
            <pc:docMk/>
            <pc:sldMk cId="1435941991" sldId="258"/>
            <ac:cxnSpMk id="18" creationId="{1FDAEDF0-3667-3568-E75C-47405AA2E134}"/>
          </ac:cxnSpMkLst>
        </pc:cxnChg>
        <pc:cxnChg chg="mod">
          <ac:chgData name="S.Y.L. Olowu" userId="d739bc46-653f-496e-ac9d-787e8cfe37e2" providerId="ADAL" clId="{2EF84150-00B0-488C-B793-8DD8659FCE53}" dt="2023-05-25T02:00:24.088" v="133" actId="1076"/>
          <ac:cxnSpMkLst>
            <pc:docMk/>
            <pc:sldMk cId="1435941991" sldId="258"/>
            <ac:cxnSpMk id="22" creationId="{CC4A7762-3BCF-4338-C1CD-B77BF83C1606}"/>
          </ac:cxnSpMkLst>
        </pc:cxnChg>
        <pc:cxnChg chg="mod">
          <ac:chgData name="S.Y.L. Olowu" userId="d739bc46-653f-496e-ac9d-787e8cfe37e2" providerId="ADAL" clId="{2EF84150-00B0-488C-B793-8DD8659FCE53}" dt="2023-05-25T02:00:24.088" v="133" actId="1076"/>
          <ac:cxnSpMkLst>
            <pc:docMk/>
            <pc:sldMk cId="1435941991" sldId="258"/>
            <ac:cxnSpMk id="23" creationId="{2F43BA0E-DCB6-C71F-0976-D01FBEEB5DC9}"/>
          </ac:cxnSpMkLst>
        </pc:cxnChg>
        <pc:cxnChg chg="mod">
          <ac:chgData name="S.Y.L. Olowu" userId="d739bc46-653f-496e-ac9d-787e8cfe37e2" providerId="ADAL" clId="{2EF84150-00B0-488C-B793-8DD8659FCE53}" dt="2023-05-25T02:01:12.071" v="138" actId="1076"/>
          <ac:cxnSpMkLst>
            <pc:docMk/>
            <pc:sldMk cId="1435941991" sldId="258"/>
            <ac:cxnSpMk id="33" creationId="{754ACD49-C7B0-8363-112E-D57A5B72D789}"/>
          </ac:cxnSpMkLst>
        </pc:cxnChg>
        <pc:cxnChg chg="mod">
          <ac:chgData name="S.Y.L. Olowu" userId="d739bc46-653f-496e-ac9d-787e8cfe37e2" providerId="ADAL" clId="{2EF84150-00B0-488C-B793-8DD8659FCE53}" dt="2023-05-25T02:01:12.071" v="138" actId="1076"/>
          <ac:cxnSpMkLst>
            <pc:docMk/>
            <pc:sldMk cId="1435941991" sldId="258"/>
            <ac:cxnSpMk id="35" creationId="{02CD33CB-61D6-C298-5563-A2D57D07081F}"/>
          </ac:cxnSpMkLst>
        </pc:cxnChg>
        <pc:cxnChg chg="mod">
          <ac:chgData name="S.Y.L. Olowu" userId="d739bc46-653f-496e-ac9d-787e8cfe37e2" providerId="ADAL" clId="{2EF84150-00B0-488C-B793-8DD8659FCE53}" dt="2023-05-25T02:01:12.071" v="138" actId="1076"/>
          <ac:cxnSpMkLst>
            <pc:docMk/>
            <pc:sldMk cId="1435941991" sldId="258"/>
            <ac:cxnSpMk id="38" creationId="{5086F1E3-ECC1-219A-2A9D-598D3E427E76}"/>
          </ac:cxnSpMkLst>
        </pc:cxnChg>
        <pc:cxnChg chg="mod">
          <ac:chgData name="S.Y.L. Olowu" userId="d739bc46-653f-496e-ac9d-787e8cfe37e2" providerId="ADAL" clId="{2EF84150-00B0-488C-B793-8DD8659FCE53}" dt="2023-05-25T02:01:12.071" v="138" actId="1076"/>
          <ac:cxnSpMkLst>
            <pc:docMk/>
            <pc:sldMk cId="1435941991" sldId="258"/>
            <ac:cxnSpMk id="40" creationId="{BF26A286-349B-5239-3C73-BE0A5288D59C}"/>
          </ac:cxnSpMkLst>
        </pc:cxnChg>
        <pc:cxnChg chg="add mod">
          <ac:chgData name="S.Y.L. Olowu" userId="d739bc46-653f-496e-ac9d-787e8cfe37e2" providerId="ADAL" clId="{2EF84150-00B0-488C-B793-8DD8659FCE53}" dt="2023-05-25T02:01:12.071" v="138" actId="1076"/>
          <ac:cxnSpMkLst>
            <pc:docMk/>
            <pc:sldMk cId="1435941991" sldId="258"/>
            <ac:cxnSpMk id="55" creationId="{47143674-6DB1-7EC2-5213-EBDDA5B06AAB}"/>
          </ac:cxnSpMkLst>
        </pc:cxnChg>
      </pc:sldChg>
    </pc:docChg>
  </pc:docChgLst>
  <pc:docChgLst>
    <pc:chgData name="S.Y.L. Olowu" userId="d739bc46-653f-496e-ac9d-787e8cfe37e2" providerId="ADAL" clId="{18ACA6DE-024E-429F-A0E7-FEF6FFF7AE99}"/>
    <pc:docChg chg="custSel modSld">
      <pc:chgData name="S.Y.L. Olowu" userId="d739bc46-653f-496e-ac9d-787e8cfe37e2" providerId="ADAL" clId="{18ACA6DE-024E-429F-A0E7-FEF6FFF7AE99}" dt="2023-05-26T08:48:04.740" v="52" actId="20577"/>
      <pc:docMkLst>
        <pc:docMk/>
      </pc:docMkLst>
      <pc:sldChg chg="addSp modSp mod">
        <pc:chgData name="S.Y.L. Olowu" userId="d739bc46-653f-496e-ac9d-787e8cfe37e2" providerId="ADAL" clId="{18ACA6DE-024E-429F-A0E7-FEF6FFF7AE99}" dt="2023-05-26T08:48:04.740" v="52" actId="20577"/>
        <pc:sldMkLst>
          <pc:docMk/>
          <pc:sldMk cId="1435941991" sldId="258"/>
        </pc:sldMkLst>
        <pc:spChg chg="add mod">
          <ac:chgData name="S.Y.L. Olowu" userId="d739bc46-653f-496e-ac9d-787e8cfe37e2" providerId="ADAL" clId="{18ACA6DE-024E-429F-A0E7-FEF6FFF7AE99}" dt="2023-05-26T08:48:04.740" v="52" actId="20577"/>
          <ac:spMkLst>
            <pc:docMk/>
            <pc:sldMk cId="1435941991" sldId="258"/>
            <ac:spMk id="2" creationId="{02B2AC2D-0D59-011A-17BF-58D09A9425B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23:21:16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1858 1075 24575,'-1'-40'0,"-2"0"0,-1 1 0,-2-1 0,-2 1 0,-2 0 0,-1 1 0,-16-38 0,-47-89 0,56 132 0,-3 0 0,-1 2 0,-48-54 0,2 3 0,32 37 0,-2 1 0,-2 2 0,-64-51 0,93 84 0,-1 2 0,1-1 0,-1 2 0,0 0 0,-1 0 0,0 1 0,1 0 0,-2 1 0,1 1 0,-26-3 0,-4 2 0,-1 3 0,-47 4 0,15 0 0,48-2 0,1 1 0,0 1 0,-1 1 0,-36 11 0,46-9 0,1 0 0,0 1 0,0 1 0,1 1 0,0 0 0,1 1 0,-23 19 0,-88 65 0,81-62 0,24-15 0,2 1 0,0 1 0,1 1 0,-27 37 0,-5 7 0,35-47 0,1 1 0,1 0 0,1 1 0,-15 30 0,-6 10 0,-6 13 0,-4 29-1365,30-75-5461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13:29:29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1037 24575,'-1'-1'0,"0"0"0,0 0 0,0 0 0,0 0 0,1-1 0,-1 1 0,0 0 0,0 0 0,1 0 0,-1-1 0,1 1 0,0 0 0,-1-1 0,1 1 0,0-1 0,0 1 0,-1 0 0,1-1 0,0 1 0,1 0 0,-1-1 0,0 1 0,0-1 0,1 1 0,-1 0 0,0-1 0,1 1 0,-1 0 0,1 0 0,0-1 0,-1 1 0,1 0 0,0 0 0,0 0 0,0 0 0,0 0 0,0 0 0,2-2 0,3-2 0,1-1 0,0 1 0,0 0 0,0 0 0,10-4 0,70-28 0,0 3 0,115-28 0,-83 27 0,-57 14 0,-1-2 0,-1-3 0,0-3 0,71-46 0,-75 42 0,77-33 0,-89 45 0,37-14 0,34-17 0,-58 22 0,67-39 0,-66 31 0,2 2 0,1 4 0,2 2 0,94-31 0,-135 52 42,0 0 0,41-24 0,-42 21-539,1 0 0,34-12 0,-32 17-6329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13:29:3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 24575,'-1'0'0,"1"0"0,0 0 0,-1-1 0,1 1 0,0 0 0,0 0 0,-1 0 0,1 0 0,0 0 0,-1 0 0,1 0 0,0 0 0,-1 0 0,1 0 0,0 0 0,-1 0 0,1 0 0,0 0 0,-1 0 0,1 0 0,0 0 0,0 1 0,-1-1 0,1 0 0,0 0 0,-1 0 0,1 0 0,0 1 0,0-1 0,-1 0 0,1 0 0,0 1 0,0-1 0,0 0 0,-1 0 0,1 1 0,0-1 0,0 0 0,0 0 0,0 1 0,0-1 0,0 0 0,0 1 0,-1-1 0,1 0 0,0 1 0,0-1 0,0 0 0,0 1 0,0-1 0,0 0 0,0 1 0,1-1 0,-1 0 0,0 0 0,0 1 0,0-1 0,0 0 0,0 1 0,0-1 0,0 0 0,1 0 0,-1 1 0,0-1 0,1 1 0,17 14 0,-5-9 0,0-1 0,0 0 0,1-1 0,-1-1 0,1 0 0,23 2 0,91-4 0,-31-1 0,-92 0 0,-1 1 0,0-1 0,1 1 0,-1 0 0,0 0 0,0 0 0,1 0 0,-1 1 0,0-1 0,0 1 0,-1 0 0,1 0 0,0 1 0,4 3 0,-6-3 0,1 0 0,-1 0 0,0 0 0,0 0 0,0 0 0,0 0 0,-1 1 0,1-1 0,-1 0 0,0 1 0,0-1 0,0 1 0,-1 0 0,1-1 0,-1 1 0,0 0 0,0 5 0,-2 8-170,1-1-1,-2 0 0,0 0 1,-1-1-1,-1 1 0,0-1 1,-9 17-1,-5 7-6655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23:21:17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24575,'1'46'0,"1"0"0,12 64 0,-8-81 0,1 14 0,2-1 0,21 60 0,-26-91 0,1 0 0,0-1 0,0 1 0,1-2 0,0 1 0,0 0 0,1-1 0,1 0 0,-1-1 0,2 0 0,-1 0 0,1-1 0,0 0 0,14 8 0,-18-12 0,0-1 0,0 1 0,0-1 0,0-1 0,1 1 0,-1-1 0,1 0 0,-1 0 0,1 0 0,-1-1 0,1 0 0,-1 0 0,1-1 0,-1 1 0,1-1 0,-1 0 0,1-1 0,-1 1 0,7-4 0,6-4 0,-1 0 0,0-1 0,-1-1 0,19-16 0,-20 15 0,1 0 0,0 1 0,32-16 0,-23 16-1365,-2 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2:03:53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20686 2 24575,'-9'-1'0,"-1"1"0,1 0 0,-1 0 0,1 1 0,-1 0 0,1 1 0,-1 0 0,1 0 0,0 1 0,0 1 0,0-1 0,1 1 0,-14 9 0,5-1 0,0 2 0,1 0 0,1 1 0,-17 22 0,-47 73 0,-4 5 0,36-54 0,23-29 0,-41 42 0,17-24 0,3 2 0,-65 95 0,28-38 0,-5-4 0,-146 138 0,197-209 0,-2-1 0,-1-2 0,-1-1 0,-1-3 0,-2-1 0,-1-2 0,-1-2 0,-54 19 0,-437 112 0,397-123 0,0-6 0,-215 9 0,-286-29 0,380-7 0,-1244 2 0,1033 15 0,29 1 0,-908-14 0,612-3 0,-149-34-570,701 25 399,-196-13 171,-508-21 0,205 45 201,7 0 339,180-25-540,115 2 0,-1072 12 0,884 13 0,-2043-2 0,2530 4 0,1 3 0,1 4 0,-1 3 0,2 4 0,-143 51 0,-174 58 0,120-40 0,228-68 0,0 3 0,2 1 0,1 3 0,0 2 0,2 2 0,-59 51 0,-31 46 0,5-4 0,76-79 0,2-3 0,2 2 0,2 2 0,-57 68 0,-51 109 0,6-7 0,82-134 0,-113 105 0,-43 49 0,201-204 0,2 1 0,2 1 0,0 1 0,2 1 0,-14 44 0,22-56 0,-102 212-1365,102-211-5461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2:03:5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24575,'3'0'0,"0"1"0,-1-1 0,1 1 0,-1 0 0,1 0 0,-1 0 0,0 1 0,1-1 0,-1 1 0,0-1 0,0 1 0,0 0 0,0-1 0,0 1 0,0 0 0,0 0 0,-1 1 0,1-1 0,-1 0 0,1 0 0,0 4 0,4 4 0,-1 1 0,0 1 0,3 12 0,8 40 0,-11-39 0,1 0 0,1-1 0,16 38 0,-20-57 0,-1 1 0,1-1 0,0 0 0,1 0 0,-1-1 0,1 1 0,0-1 0,0 1 0,0-1 0,1 0 0,-1-1 0,1 1 0,0-1 0,0 0 0,0 0 0,1-1 0,-1 1 0,1-1 0,-1 0 0,10 1 0,-7-2 6,0 0 1,0-1-1,0 0 0,0 0 0,0-1 1,0 0-1,0-1 0,-1 0 0,1 0 1,0 0-1,-1-1 0,1 0 0,-1-1 1,0 1-1,8-7 0,7-6-322,0-1-1,38-40 0,-46 43-198,6-5-6311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13:29:2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24575,'167'0'0,"259"34"0,-221-2 0,365 49 0,-383-63 0,207-7 0,-10-12 0,84-2 0,-307-11 0,197-43 0,-157 21 0,592-80 0,-481 73 0,-25 12 0,439 8 0,1959 28 23,-1538-6-1411,-1109 1-5438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13:29:24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24575,'0'0'0,"-1"0"0,1 0 0,0 0 0,0 0 0,0 0 0,0 0 0,-1 0 0,1 0 0,0 0 0,0 0 0,0 0 0,0 0 0,-1 0 0,1 0 0,0 0 0,0 0 0,0 0 0,0 0 0,-1 0 0,1 0 0,0 0 0,0 1 0,0-1 0,0 0 0,0 0 0,0 0 0,-1 0 0,1 0 0,0 0 0,0 1 0,0-1 0,0 0 0,0 0 0,0 0 0,0 0 0,0 0 0,0 1 0,0-1 0,-1 0 0,1 0 0,0 0 0,0 0 0,0 1 0,0-1 0,0 0 0,0 0 0,0 0 0,0 0 0,0 1 0,1-1 0,-1 0 0,0 0 0,0 0 0,0 0 0,0 1 0,0-1 0,0 0 0,0 0 0,0 0 0,0 0 0,0 0 0,1 1 0,-1-1 0,11 10 0,20 7 0,57 22 0,-61-28 0,79 24 0,-84-30 0,0 1 0,-1 2 0,0 0 0,0 1 0,-1 1 0,35 23 0,-46-27 0,48 42 0,-53-45 0,0 1 0,-1 0 0,1 0 0,-1 0 0,0 0 0,0 0 0,-1 1 0,1-1 0,-1 1 0,0 0 0,2 6 0,-4-10 0,0 0 0,0 1 0,0-1 0,0 0 0,0 1 0,0-1 0,0 0 0,-1 1 0,1-1 0,0 0 0,-1 0 0,1 1 0,-1-1 0,1 0 0,-1 0 0,0 0 0,0 0 0,1 1 0,-1-1 0,0 0 0,0-1 0,0 1 0,0 0 0,0 0 0,0 0 0,0 0 0,0-1 0,-1 1 0,1-1 0,0 1 0,0-1 0,0 1 0,-1-1 0,-1 1 0,-5 1 0,-1 0 0,0-1 0,-16 1 0,21-2 0,-121-1-545,108 0-275,-11 0-6006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13:29:2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24575,'91'3'0,"1"4"0,-1 5 0,-1 3 0,0 4 0,151 54 0,-202-60 0,1-2 0,1-1 0,51 5 0,-69-12 0,1 2 0,36 13 0,3 1 0,-16-8 0,4 0 0,-1 3 0,73 29 0,-37-6 0,132 64 0,-197-91-273,1 0 0,0-2 0,1 0 0,35 7 0,-39-12-6553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13:29:27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24575,'15'2'0,"0"1"0,-1 0 0,1 1 0,-1 1 0,0 0 0,0 1 0,12 7 0,-8-5 0,6 5 0,-1 1 0,0 1 0,38 33 0,13 10 0,-69-55 0,0 1 0,0 0 0,-1 0 0,1 0 0,-1 0 0,7 9 0,-11-12 0,0-1 0,1 1 0,-1-1 0,0 1 0,0-1 0,1 1 0,-1-1 0,0 1 0,0 0 0,0-1 0,1 1 0,-1-1 0,0 1 0,0 0 0,0-1 0,0 1 0,0-1 0,0 1 0,-1 0 0,1-1 0,0 1 0,0-1 0,0 1 0,0 0 0,-1-1 0,1 1 0,0-1 0,-1 1 0,-1 0 0,1 0 0,-1 0 0,1 0 0,-1 0 0,0 0 0,0 0 0,1-1 0,-1 1 0,0-1 0,0 0 0,0 1 0,0-1 0,0 0 0,-2 0 0,-15 0 0,0-2 0,0 0 0,-31-7 0,-31-4 0,62 11-341,-1 1 0,1 2-1,-28 3 1,17 2-6485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13:29:27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253 173 24575,'0'-5'0,"0"-7"0,-5-1 0,-6 2 0,-7-3 0,-4 2 0,-4 2 0,-3-1 0,4-5 0,2 2 0,-11-3 0,1-3 0,6 2-8191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5/24/2023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7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5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9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9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5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0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2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4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4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1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.xml"/><Relationship Id="rId18" Type="http://schemas.openxmlformats.org/officeDocument/2006/relationships/image" Target="../media/image180.png"/><Relationship Id="rId26" Type="http://schemas.openxmlformats.org/officeDocument/2006/relationships/image" Target="../media/image26.png"/><Relationship Id="rId3" Type="http://schemas.openxmlformats.org/officeDocument/2006/relationships/image" Target="../media/image14.png"/><Relationship Id="rId21" Type="http://schemas.openxmlformats.org/officeDocument/2006/relationships/customXml" Target="../ink/ink5.xml"/><Relationship Id="rId34" Type="http://schemas.openxmlformats.org/officeDocument/2006/relationships/image" Target="../media/image30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customXml" Target="../ink/ink3.xml"/><Relationship Id="rId25" Type="http://schemas.openxmlformats.org/officeDocument/2006/relationships/customXml" Target="../ink/ink7.xml"/><Relationship Id="rId33" Type="http://schemas.openxmlformats.org/officeDocument/2006/relationships/customXml" Target="../ink/ink11.xml"/><Relationship Id="rId2" Type="http://schemas.openxmlformats.org/officeDocument/2006/relationships/image" Target="../media/image13.jpeg"/><Relationship Id="rId16" Type="http://schemas.openxmlformats.org/officeDocument/2006/relationships/image" Target="../media/image170.png"/><Relationship Id="rId20" Type="http://schemas.openxmlformats.org/officeDocument/2006/relationships/image" Target="../media/image190.png"/><Relationship Id="rId29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25.png"/><Relationship Id="rId32" Type="http://schemas.openxmlformats.org/officeDocument/2006/relationships/image" Target="../media/image29.png"/><Relationship Id="rId5" Type="http://schemas.openxmlformats.org/officeDocument/2006/relationships/image" Target="../media/image16.png"/><Relationship Id="rId15" Type="http://schemas.openxmlformats.org/officeDocument/2006/relationships/customXml" Target="../ink/ink2.xml"/><Relationship Id="rId23" Type="http://schemas.openxmlformats.org/officeDocument/2006/relationships/customXml" Target="../ink/ink6.xml"/><Relationship Id="rId28" Type="http://schemas.openxmlformats.org/officeDocument/2006/relationships/image" Target="../media/image27.png"/><Relationship Id="rId10" Type="http://schemas.openxmlformats.org/officeDocument/2006/relationships/image" Target="../media/image21.png"/><Relationship Id="rId19" Type="http://schemas.openxmlformats.org/officeDocument/2006/relationships/customXml" Target="../ink/ink4.xml"/><Relationship Id="rId31" Type="http://schemas.openxmlformats.org/officeDocument/2006/relationships/customXml" Target="../ink/ink10.xml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160.png"/><Relationship Id="rId22" Type="http://schemas.openxmlformats.org/officeDocument/2006/relationships/image" Target="../media/image24.png"/><Relationship Id="rId27" Type="http://schemas.openxmlformats.org/officeDocument/2006/relationships/customXml" Target="../ink/ink8.xml"/><Relationship Id="rId30" Type="http://schemas.openxmlformats.org/officeDocument/2006/relationships/image" Target="../media/image28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F5BCF-E1C2-B00C-893A-DC64D24D0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958DD-7D5D-56E2-1C1F-0A2239026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/>
          </a:bodyPr>
          <a:lstStyle/>
          <a:p>
            <a:endParaRPr lang="en-GB"/>
          </a:p>
        </p:txBody>
      </p:sp>
      <p:pic>
        <p:nvPicPr>
          <p:cNvPr id="15" name="Picture 3" descr="An abstract genetic concept">
            <a:extLst>
              <a:ext uri="{FF2B5EF4-FFF2-40B4-BE49-F238E27FC236}">
                <a16:creationId xmlns:a16="http://schemas.microsoft.com/office/drawing/2014/main" id="{53B39882-9A53-66B6-A14C-4839F920F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5" r="3482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6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6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gene regulatory network in HCC. Different colors represent nodes in...  | Download Scientific Diagram">
            <a:extLst>
              <a:ext uri="{FF2B5EF4-FFF2-40B4-BE49-F238E27FC236}">
                <a16:creationId xmlns:a16="http://schemas.microsoft.com/office/drawing/2014/main" id="{3FEAA64A-5313-9349-C365-DFEA0727E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53" y="5841528"/>
            <a:ext cx="702879" cy="67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utoencoder in Computer Vision - Complete 2023 Guide - viso.ai">
            <a:extLst>
              <a:ext uri="{FF2B5EF4-FFF2-40B4-BE49-F238E27FC236}">
                <a16:creationId xmlns:a16="http://schemas.microsoft.com/office/drawing/2014/main" id="{B5B00AB0-0F9E-D96A-9691-28712F506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42" y="3848447"/>
            <a:ext cx="1432758" cy="130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incipal Component Analysis (PCA) Explained Visually with Zero Math | by  Casey Cheng | Towards Data Science">
            <a:extLst>
              <a:ext uri="{FF2B5EF4-FFF2-40B4-BE49-F238E27FC236}">
                <a16:creationId xmlns:a16="http://schemas.microsoft.com/office/drawing/2014/main" id="{8DF0644A-533C-621C-A59C-B56899DD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91" y="1807042"/>
            <a:ext cx="1577209" cy="117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F38DF4-0CEB-9B44-3F13-3926720EB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214" y="2661437"/>
            <a:ext cx="1798717" cy="1177614"/>
          </a:xfrm>
          <a:prstGeom prst="rect">
            <a:avLst/>
          </a:prstGeom>
        </p:spPr>
      </p:pic>
      <p:pic>
        <p:nvPicPr>
          <p:cNvPr id="1032" name="Picture 8" descr="(x) = 1.828 &#10;0.237 = LOC100132831 &#10;0.658 = MS4AIO &#10;0.715 = HLA DRBI &#10;0.616 = FCGRIB &#10;0.34 - TCF4 &#10;0.505 - SLCIIAI &#10;212 other features &#10;o &#10;067 - MEPIB &#10;0.093 = IRGM &#10;0.782 = MUCI &#10;= —7.43 &#10;—40.47 &#10;+39.92 &#10;-34.09 &#10;20 &#10;—33.44 &#10;+110.6 &#10;40 &#10;60 &#10;-31.7 &#10;80 &#10;100 &#10;—31.56 &#10;+31.36 &#10;-31.19 &#10;+29.82 &#10;120 ">
            <a:extLst>
              <a:ext uri="{FF2B5EF4-FFF2-40B4-BE49-F238E27FC236}">
                <a16:creationId xmlns:a16="http://schemas.microsoft.com/office/drawing/2014/main" id="{15D2814A-68D7-A809-BCD7-775A056D2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064" y="3130508"/>
            <a:ext cx="998483" cy="68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B53512-72D9-2BD1-53A7-03C27DB445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5547" y="2164118"/>
            <a:ext cx="1201310" cy="1429407"/>
          </a:xfrm>
          <a:prstGeom prst="rect">
            <a:avLst/>
          </a:prstGeom>
        </p:spPr>
      </p:pic>
      <p:pic>
        <p:nvPicPr>
          <p:cNvPr id="1034" name="Picture 10" descr="ђјдђег lower &#10;5 955е_Л34 &#10;воле-до &#10;0,00 &#10;3+47 &#10;1944 онон &#10;LOC'00132831 202367 ' SLC11A' - &#10;Вазе иа[ие &#10;-0.5047 ">
            <a:extLst>
              <a:ext uri="{FF2B5EF4-FFF2-40B4-BE49-F238E27FC236}">
                <a16:creationId xmlns:a16="http://schemas.microsoft.com/office/drawing/2014/main" id="{D0A59E36-B2A0-C2A9-05AF-BCFD43D1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064" y="2758926"/>
            <a:ext cx="1803058" cy="18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8576A7-74D8-EED9-9AF5-2B8B185B7563}"/>
              </a:ext>
            </a:extLst>
          </p:cNvPr>
          <p:cNvSpPr txBox="1"/>
          <p:nvPr/>
        </p:nvSpPr>
        <p:spPr>
          <a:xfrm>
            <a:off x="5397064" y="1574946"/>
            <a:ext cx="1429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SHAP – identifying risk genes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C5FAF4-D941-A4D2-A1A6-532E73A3A6DD}"/>
              </a:ext>
            </a:extLst>
          </p:cNvPr>
          <p:cNvCxnSpPr/>
          <p:nvPr/>
        </p:nvCxnSpPr>
        <p:spPr>
          <a:xfrm flipV="1">
            <a:off x="2490952" y="3848447"/>
            <a:ext cx="620110" cy="408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237429-DF54-87D5-A035-A2EEEE384A42}"/>
              </a:ext>
            </a:extLst>
          </p:cNvPr>
          <p:cNvCxnSpPr>
            <a:cxnSpLocks/>
          </p:cNvCxnSpPr>
          <p:nvPr/>
        </p:nvCxnSpPr>
        <p:spPr>
          <a:xfrm flipH="1" flipV="1">
            <a:off x="2296391" y="2984656"/>
            <a:ext cx="814671" cy="44434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2AA88D-7800-8A82-4EAE-9693BF517ECA}"/>
              </a:ext>
            </a:extLst>
          </p:cNvPr>
          <p:cNvSpPr txBox="1"/>
          <p:nvPr/>
        </p:nvSpPr>
        <p:spPr>
          <a:xfrm>
            <a:off x="956442" y="1267691"/>
            <a:ext cx="133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10326F-7C2B-90C0-0E6B-7B5A3C15AA63}"/>
              </a:ext>
            </a:extLst>
          </p:cNvPr>
          <p:cNvSpPr txBox="1"/>
          <p:nvPr/>
        </p:nvSpPr>
        <p:spPr>
          <a:xfrm>
            <a:off x="906637" y="3454058"/>
            <a:ext cx="168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Autoencoder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C250DE-ABEB-96CE-3952-F2A5E457B950}"/>
              </a:ext>
            </a:extLst>
          </p:cNvPr>
          <p:cNvCxnSpPr>
            <a:cxnSpLocks/>
            <a:endCxn id="1032" idx="1"/>
          </p:cNvCxnSpPr>
          <p:nvPr/>
        </p:nvCxnSpPr>
        <p:spPr>
          <a:xfrm flipV="1">
            <a:off x="4908332" y="3471937"/>
            <a:ext cx="488732" cy="12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k = 4 ">
            <a:extLst>
              <a:ext uri="{FF2B5EF4-FFF2-40B4-BE49-F238E27FC236}">
                <a16:creationId xmlns:a16="http://schemas.microsoft.com/office/drawing/2014/main" id="{C10ABAE7-C898-41F6-7EA4-457E5CE41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048" y="2315326"/>
            <a:ext cx="986599" cy="8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HAP contributi &#10;IRGM, MIF, TIMM50, WNT8A + 113 others &#10;CXCL3, SIOOA12, FAM92A3, ILIORB + 59 others &#10;TYK2, LCN2, CYP3A4, APOB + 6 others ">
            <a:extLst>
              <a:ext uri="{FF2B5EF4-FFF2-40B4-BE49-F238E27FC236}">
                <a16:creationId xmlns:a16="http://schemas.microsoft.com/office/drawing/2014/main" id="{B0A51260-FBB9-72AB-C4A3-B624AA725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315" y="3086945"/>
            <a:ext cx="1832147" cy="101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6085A5-6476-2DAB-C42C-82691B03EBDB}"/>
              </a:ext>
            </a:extLst>
          </p:cNvPr>
          <p:cNvSpPr txBox="1"/>
          <p:nvPr/>
        </p:nvSpPr>
        <p:spPr>
          <a:xfrm>
            <a:off x="8902048" y="1206877"/>
            <a:ext cx="270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Consensus clustering - Identifying and characterising gene modules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8CEA74-C20D-4CAD-2AC0-9E77BCC7DC10}"/>
              </a:ext>
            </a:extLst>
          </p:cNvPr>
          <p:cNvCxnSpPr>
            <a:cxnSpLocks/>
          </p:cNvCxnSpPr>
          <p:nvPr/>
        </p:nvCxnSpPr>
        <p:spPr>
          <a:xfrm>
            <a:off x="7688854" y="2804092"/>
            <a:ext cx="998483" cy="74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D13B9D1-B642-6239-5043-8F6FB1D0AE15}"/>
              </a:ext>
            </a:extLst>
          </p:cNvPr>
          <p:cNvSpPr txBox="1"/>
          <p:nvPr/>
        </p:nvSpPr>
        <p:spPr>
          <a:xfrm>
            <a:off x="5438747" y="3823390"/>
            <a:ext cx="1111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NOD2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1970A3-B69F-906B-7447-6B92A416A576}"/>
              </a:ext>
            </a:extLst>
          </p:cNvPr>
          <p:cNvSpPr txBox="1"/>
          <p:nvPr/>
        </p:nvSpPr>
        <p:spPr>
          <a:xfrm>
            <a:off x="5839633" y="4028890"/>
            <a:ext cx="1111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IRGM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7FCF7D-84AD-EB83-0AA8-E8680C708893}"/>
              </a:ext>
            </a:extLst>
          </p:cNvPr>
          <p:cNvSpPr txBox="1"/>
          <p:nvPr/>
        </p:nvSpPr>
        <p:spPr>
          <a:xfrm>
            <a:off x="9740400" y="4706429"/>
            <a:ext cx="172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GO analysis - verification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4D9C6A-A53F-CAD5-53E1-E9E193DB4FD3}"/>
              </a:ext>
            </a:extLst>
          </p:cNvPr>
          <p:cNvCxnSpPr>
            <a:cxnSpLocks/>
          </p:cNvCxnSpPr>
          <p:nvPr/>
        </p:nvCxnSpPr>
        <p:spPr>
          <a:xfrm>
            <a:off x="9721888" y="4182778"/>
            <a:ext cx="263776" cy="523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165BDF-34A8-2F78-D3C1-7DA5BE1F99FB}"/>
              </a:ext>
            </a:extLst>
          </p:cNvPr>
          <p:cNvCxnSpPr>
            <a:cxnSpLocks/>
          </p:cNvCxnSpPr>
          <p:nvPr/>
        </p:nvCxnSpPr>
        <p:spPr>
          <a:xfrm flipH="1">
            <a:off x="8595340" y="3532731"/>
            <a:ext cx="488732" cy="911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8D26183B-38DC-458B-1431-AEB68D024D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1086" y="5012642"/>
            <a:ext cx="2967561" cy="140431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7748FAE-346F-1795-EDC5-2C91096B33B4}"/>
              </a:ext>
            </a:extLst>
          </p:cNvPr>
          <p:cNvSpPr txBox="1"/>
          <p:nvPr/>
        </p:nvSpPr>
        <p:spPr>
          <a:xfrm>
            <a:off x="7117773" y="4336667"/>
            <a:ext cx="1984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Class-contrastive explanations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B2698E-6CD4-F46B-C432-F96EABCEB3CD}"/>
              </a:ext>
            </a:extLst>
          </p:cNvPr>
          <p:cNvSpPr txBox="1"/>
          <p:nvPr/>
        </p:nvSpPr>
        <p:spPr>
          <a:xfrm>
            <a:off x="-595620" y="2804092"/>
            <a:ext cx="1339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RISK dataset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C672D6C-1C4C-5A6A-DFE9-6EFC648550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95786" y="5394680"/>
            <a:ext cx="1497288" cy="12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1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utoencoder in Computer Vision - Complete 2023 Guide - viso.ai">
            <a:extLst>
              <a:ext uri="{FF2B5EF4-FFF2-40B4-BE49-F238E27FC236}">
                <a16:creationId xmlns:a16="http://schemas.microsoft.com/office/drawing/2014/main" id="{667E2C5C-4548-2399-2E2A-C3B0FE093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924" y="2115047"/>
            <a:ext cx="922584" cy="83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Principal Component Analysis (PCA) Explained Visually with Zero Math | by  Casey Cheng | Towards Data Science">
            <a:extLst>
              <a:ext uri="{FF2B5EF4-FFF2-40B4-BE49-F238E27FC236}">
                <a16:creationId xmlns:a16="http://schemas.microsoft.com/office/drawing/2014/main" id="{48DE6884-C1E4-40CA-532A-82E4F6AE0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27" y="692108"/>
            <a:ext cx="1090694" cy="81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776A1C-DD61-8ED5-B4D3-FB4F0058D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131" y="1610445"/>
            <a:ext cx="1204105" cy="788323"/>
          </a:xfrm>
          <a:prstGeom prst="rect">
            <a:avLst/>
          </a:prstGeom>
        </p:spPr>
      </p:pic>
      <p:pic>
        <p:nvPicPr>
          <p:cNvPr id="6" name="Picture 8" descr="(x) = 1.828 &#10;0.237 = LOC100132831 &#10;0.658 = MS4AIO &#10;0.715 = HLA DRBI &#10;0.616 = FCGRIB &#10;0.34 - TCF4 &#10;0.505 - SLCIIAI &#10;212 other features &#10;o &#10;067 - MEPIB &#10;0.093 = IRGM &#10;0.782 = MUCI &#10;= —7.43 &#10;—40.47 &#10;+39.92 &#10;-34.09 &#10;20 &#10;—33.44 &#10;+110.6 &#10;40 &#10;60 &#10;-31.7 &#10;80 &#10;100 &#10;—31.56 &#10;+31.36 &#10;-31.19 &#10;+29.82 &#10;120 ">
            <a:extLst>
              <a:ext uri="{FF2B5EF4-FFF2-40B4-BE49-F238E27FC236}">
                <a16:creationId xmlns:a16="http://schemas.microsoft.com/office/drawing/2014/main" id="{9788DEE7-CED2-5188-91B9-D63B0C3EE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458" y="4591414"/>
            <a:ext cx="998483" cy="68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88708F-3D36-13DD-DDBC-BCBB9D73D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3795" y="3640453"/>
            <a:ext cx="911723" cy="1084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652F0F-80ED-6321-0FC4-61526AF8C929}"/>
              </a:ext>
            </a:extLst>
          </p:cNvPr>
          <p:cNvSpPr txBox="1"/>
          <p:nvPr/>
        </p:nvSpPr>
        <p:spPr>
          <a:xfrm>
            <a:off x="2236890" y="3772328"/>
            <a:ext cx="142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SHAP adaptation – identifying</a:t>
            </a:r>
            <a:r>
              <a:rPr lang="en-GB" sz="1200" b="1"/>
              <a:t> risk genes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7DB634-1D6C-D008-C10E-E96208EAE647}"/>
              </a:ext>
            </a:extLst>
          </p:cNvPr>
          <p:cNvCxnSpPr>
            <a:cxnSpLocks/>
          </p:cNvCxnSpPr>
          <p:nvPr/>
        </p:nvCxnSpPr>
        <p:spPr>
          <a:xfrm flipV="1">
            <a:off x="5192192" y="2296676"/>
            <a:ext cx="1010632" cy="323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370333-6E09-E65E-88B4-F0E6B3D92787}"/>
              </a:ext>
            </a:extLst>
          </p:cNvPr>
          <p:cNvCxnSpPr>
            <a:cxnSpLocks/>
          </p:cNvCxnSpPr>
          <p:nvPr/>
        </p:nvCxnSpPr>
        <p:spPr>
          <a:xfrm flipH="1" flipV="1">
            <a:off x="5388153" y="1432885"/>
            <a:ext cx="814671" cy="44434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B31534-72C7-05EE-8106-81EEF9D9D0CF}"/>
              </a:ext>
            </a:extLst>
          </p:cNvPr>
          <p:cNvSpPr txBox="1"/>
          <p:nvPr/>
        </p:nvSpPr>
        <p:spPr>
          <a:xfrm>
            <a:off x="4414134" y="363648"/>
            <a:ext cx="1339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PCA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1B0C4-8211-5276-F0A4-6532673FD48D}"/>
              </a:ext>
            </a:extLst>
          </p:cNvPr>
          <p:cNvSpPr txBox="1"/>
          <p:nvPr/>
        </p:nvSpPr>
        <p:spPr>
          <a:xfrm>
            <a:off x="4065049" y="1731188"/>
            <a:ext cx="1680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Autoencoder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0CE804-ECD1-C910-137C-765DA4804CED}"/>
              </a:ext>
            </a:extLst>
          </p:cNvPr>
          <p:cNvCxnSpPr>
            <a:cxnSpLocks/>
          </p:cNvCxnSpPr>
          <p:nvPr/>
        </p:nvCxnSpPr>
        <p:spPr>
          <a:xfrm flipH="1" flipV="1">
            <a:off x="1591717" y="4673424"/>
            <a:ext cx="532011" cy="12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2" descr="k = 4 ">
            <a:extLst>
              <a:ext uri="{FF2B5EF4-FFF2-40B4-BE49-F238E27FC236}">
                <a16:creationId xmlns:a16="http://schemas.microsoft.com/office/drawing/2014/main" id="{14806FC7-F438-64D8-ECA2-89F73DFBC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331" y="3585214"/>
            <a:ext cx="675267" cy="60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SHAP contributi &#10;IRGM, MIF, TIMM50, WNT8A + 113 others &#10;CXCL3, SIOOA12, FAM92A3, ILIORB + 59 others &#10;TYK2, LCN2, CYP3A4, APOB + 6 others ">
            <a:extLst>
              <a:ext uri="{FF2B5EF4-FFF2-40B4-BE49-F238E27FC236}">
                <a16:creationId xmlns:a16="http://schemas.microsoft.com/office/drawing/2014/main" id="{0C79283F-DA64-7510-F1E7-7E0F57ED5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192" y="4039068"/>
            <a:ext cx="1447017" cy="80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3370A3-29ED-8A4A-F4C6-9D50D1A51A0C}"/>
              </a:ext>
            </a:extLst>
          </p:cNvPr>
          <p:cNvSpPr txBox="1"/>
          <p:nvPr/>
        </p:nvSpPr>
        <p:spPr>
          <a:xfrm>
            <a:off x="4783131" y="4785816"/>
            <a:ext cx="1888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Consensus clustering - Identifying and characterising </a:t>
            </a:r>
            <a:r>
              <a:rPr lang="en-GB" sz="1200" b="1"/>
              <a:t>gene modules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DAEDF0-3667-3568-E75C-47405AA2E134}"/>
              </a:ext>
            </a:extLst>
          </p:cNvPr>
          <p:cNvCxnSpPr>
            <a:cxnSpLocks/>
          </p:cNvCxnSpPr>
          <p:nvPr/>
        </p:nvCxnSpPr>
        <p:spPr>
          <a:xfrm>
            <a:off x="4507248" y="4264998"/>
            <a:ext cx="998483" cy="74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9B5476-1350-FE3C-8CA1-751167737CC9}"/>
              </a:ext>
            </a:extLst>
          </p:cNvPr>
          <p:cNvSpPr txBox="1"/>
          <p:nvPr/>
        </p:nvSpPr>
        <p:spPr>
          <a:xfrm>
            <a:off x="2257141" y="5284296"/>
            <a:ext cx="1111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NOD2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5DC9F5-4803-56BB-D037-0D6CEEA95981}"/>
              </a:ext>
            </a:extLst>
          </p:cNvPr>
          <p:cNvSpPr txBox="1"/>
          <p:nvPr/>
        </p:nvSpPr>
        <p:spPr>
          <a:xfrm>
            <a:off x="2930161" y="5205697"/>
            <a:ext cx="1111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IRGM</a:t>
            </a:r>
            <a:endParaRPr lang="en-GB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B6B5AC-7033-1092-A61D-6C68645ACA41}"/>
              </a:ext>
            </a:extLst>
          </p:cNvPr>
          <p:cNvSpPr txBox="1"/>
          <p:nvPr/>
        </p:nvSpPr>
        <p:spPr>
          <a:xfrm>
            <a:off x="8695591" y="3551882"/>
            <a:ext cx="1380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GO analysis – verifying </a:t>
            </a:r>
            <a:r>
              <a:rPr lang="en-GB" sz="1200" b="1"/>
              <a:t>functional relevance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4A7762-3BCF-4338-C1CD-B77BF83C1606}"/>
              </a:ext>
            </a:extLst>
          </p:cNvPr>
          <p:cNvCxnSpPr>
            <a:cxnSpLocks/>
          </p:cNvCxnSpPr>
          <p:nvPr/>
        </p:nvCxnSpPr>
        <p:spPr>
          <a:xfrm flipV="1">
            <a:off x="6521545" y="4165238"/>
            <a:ext cx="669865" cy="19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3BA0E-DCB6-C71F-0976-D01FBEEB5DC9}"/>
              </a:ext>
            </a:extLst>
          </p:cNvPr>
          <p:cNvCxnSpPr>
            <a:cxnSpLocks/>
          </p:cNvCxnSpPr>
          <p:nvPr/>
        </p:nvCxnSpPr>
        <p:spPr>
          <a:xfrm>
            <a:off x="6511946" y="5253285"/>
            <a:ext cx="741185" cy="381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9108C3D-517B-63C5-F374-A00124CADB52}"/>
              </a:ext>
            </a:extLst>
          </p:cNvPr>
          <p:cNvSpPr txBox="1"/>
          <p:nvPr/>
        </p:nvSpPr>
        <p:spPr>
          <a:xfrm>
            <a:off x="9082347" y="5385980"/>
            <a:ext cx="1984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Class-contrastive explanations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8DD871-5AFA-59DA-6340-CCD79C13C20B}"/>
              </a:ext>
            </a:extLst>
          </p:cNvPr>
          <p:cNvSpPr txBox="1"/>
          <p:nvPr/>
        </p:nvSpPr>
        <p:spPr>
          <a:xfrm>
            <a:off x="2428070" y="1323829"/>
            <a:ext cx="1339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RISK dataset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F0B97A7-3442-AD5E-34BB-90643438CB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4153" y="3585214"/>
            <a:ext cx="1204105" cy="96951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5FA581E-EA87-21A6-33B0-095D252E4F31}"/>
              </a:ext>
            </a:extLst>
          </p:cNvPr>
          <p:cNvSpPr txBox="1"/>
          <p:nvPr/>
        </p:nvSpPr>
        <p:spPr>
          <a:xfrm>
            <a:off x="2859887" y="5438840"/>
            <a:ext cx="1111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IL10</a:t>
            </a:r>
            <a:endParaRPr lang="en-GB" sz="1200"/>
          </a:p>
        </p:txBody>
      </p:sp>
      <p:pic>
        <p:nvPicPr>
          <p:cNvPr id="2050" name="Picture 2" descr="High &#10;NOD2 &#10;MEPIB &#10;C90rf71 &#10;CLEC5A &#10;CXCL3 &#10;TIMM50 &#10;SLC34A3 &#10;APOA4 &#10;SERPINA9 &#10;IRGM &#10;ILIO &#10;UGTIA6 &#10;pTpN2 &#10;ILIORA &#10;TAS2R5 &#10;ILIORB &#10;FOXDI &#10;JAK2 &#10;FOLHI &#10;SELE &#10;-60 &#10;-20 &#10;20 &#10;40 &#10;SHAP value (impact on model output) ">
            <a:extLst>
              <a:ext uri="{FF2B5EF4-FFF2-40B4-BE49-F238E27FC236}">
                <a16:creationId xmlns:a16="http://schemas.microsoft.com/office/drawing/2014/main" id="{9214D0F8-FEBA-AE27-3A98-FCB7C1341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662" y="4317291"/>
            <a:ext cx="771343" cy="95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55CC886-6BC4-3B70-2403-6E95B940BF0F}"/>
              </a:ext>
            </a:extLst>
          </p:cNvPr>
          <p:cNvSpPr txBox="1"/>
          <p:nvPr/>
        </p:nvSpPr>
        <p:spPr>
          <a:xfrm>
            <a:off x="691491" y="482771"/>
            <a:ext cx="1697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Patient stratification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E21F7-FA4B-E3A9-864E-901510004479}"/>
              </a:ext>
            </a:extLst>
          </p:cNvPr>
          <p:cNvSpPr txBox="1"/>
          <p:nvPr/>
        </p:nvSpPr>
        <p:spPr>
          <a:xfrm>
            <a:off x="6092682" y="1134126"/>
            <a:ext cx="1339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+tSNE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F119ABB-2E21-6245-65B9-9FD74B5FF5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7263" y="460861"/>
            <a:ext cx="1043542" cy="701305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4ACD49-C7B0-8363-112E-D57A5B72D789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307121" y="1034240"/>
            <a:ext cx="716371" cy="65048"/>
          </a:xfrm>
          <a:prstGeom prst="line">
            <a:avLst/>
          </a:prstGeom>
          <a:ln>
            <a:solidFill>
              <a:srgbClr val="FFC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CD33CB-61D6-C298-5563-A2D57D07081F}"/>
              </a:ext>
            </a:extLst>
          </p:cNvPr>
          <p:cNvCxnSpPr>
            <a:cxnSpLocks/>
          </p:cNvCxnSpPr>
          <p:nvPr/>
        </p:nvCxnSpPr>
        <p:spPr>
          <a:xfrm flipH="1">
            <a:off x="5263766" y="1357417"/>
            <a:ext cx="1519452" cy="650770"/>
          </a:xfrm>
          <a:prstGeom prst="line">
            <a:avLst/>
          </a:prstGeom>
          <a:ln>
            <a:solidFill>
              <a:srgbClr val="FFC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1D381EF-A2DA-2519-05D3-89CD72EE79CA}"/>
              </a:ext>
            </a:extLst>
          </p:cNvPr>
          <p:cNvSpPr txBox="1"/>
          <p:nvPr/>
        </p:nvSpPr>
        <p:spPr>
          <a:xfrm>
            <a:off x="5656350" y="1920165"/>
            <a:ext cx="1339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+tSNE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86F1E3-ECC1-219A-2A9D-598D3E427E76}"/>
              </a:ext>
            </a:extLst>
          </p:cNvPr>
          <p:cNvCxnSpPr>
            <a:cxnSpLocks/>
          </p:cNvCxnSpPr>
          <p:nvPr/>
        </p:nvCxnSpPr>
        <p:spPr>
          <a:xfrm flipV="1">
            <a:off x="3595556" y="1120027"/>
            <a:ext cx="650733" cy="225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F26A286-349B-5239-3C73-BE0A5288D59C}"/>
              </a:ext>
            </a:extLst>
          </p:cNvPr>
          <p:cNvCxnSpPr>
            <a:cxnSpLocks/>
          </p:cNvCxnSpPr>
          <p:nvPr/>
        </p:nvCxnSpPr>
        <p:spPr>
          <a:xfrm>
            <a:off x="3368968" y="1715322"/>
            <a:ext cx="635698" cy="505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71B319B-1A6E-023A-F051-6F9E746E8FCF}"/>
              </a:ext>
            </a:extLst>
          </p:cNvPr>
          <p:cNvSpPr txBox="1"/>
          <p:nvPr/>
        </p:nvSpPr>
        <p:spPr>
          <a:xfrm>
            <a:off x="3394758" y="5389229"/>
            <a:ext cx="1111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Etc...</a:t>
            </a:r>
            <a:endParaRPr lang="en-GB" sz="1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3C591E-A318-3B5D-6DAD-06200D8AEAAD}"/>
              </a:ext>
            </a:extLst>
          </p:cNvPr>
          <p:cNvSpPr txBox="1"/>
          <p:nvPr/>
        </p:nvSpPr>
        <p:spPr>
          <a:xfrm>
            <a:off x="713453" y="6235865"/>
            <a:ext cx="3136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Evaluation images shown at full resolution in section xx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B8093FD-4D64-F590-245B-29AA952AA8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3089" y="4862614"/>
            <a:ext cx="1891740" cy="157645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011E22C1-EC55-2B9C-815C-40995A595E8C}"/>
              </a:ext>
            </a:extLst>
          </p:cNvPr>
          <p:cNvGrpSpPr/>
          <p:nvPr/>
        </p:nvGrpSpPr>
        <p:grpSpPr>
          <a:xfrm>
            <a:off x="7770627" y="4991552"/>
            <a:ext cx="738000" cy="387360"/>
            <a:chOff x="7523133" y="5140816"/>
            <a:chExt cx="738000" cy="38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412BA1-DF9A-F487-2796-8021364DE4DA}"/>
                    </a:ext>
                  </a:extLst>
                </p14:cNvPr>
                <p14:cNvContentPartPr/>
                <p14:nvPr/>
              </p14:nvContentPartPr>
              <p14:xfrm>
                <a:off x="7592253" y="5140816"/>
                <a:ext cx="668880" cy="387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412BA1-DF9A-F487-2796-8021364DE4D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83253" y="5131808"/>
                  <a:ext cx="686520" cy="4050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C265E4C-618F-A5F0-F48B-6F235AC9EC11}"/>
                    </a:ext>
                  </a:extLst>
                </p14:cNvPr>
                <p14:cNvContentPartPr/>
                <p14:nvPr/>
              </p14:nvContentPartPr>
              <p14:xfrm>
                <a:off x="7523133" y="5298856"/>
                <a:ext cx="196920" cy="208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C265E4C-618F-A5F0-F48B-6F235AC9EC1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14133" y="5289856"/>
                  <a:ext cx="214560" cy="226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B484A85-B8CF-EF20-D466-9044EFCEE129}"/>
              </a:ext>
            </a:extLst>
          </p:cNvPr>
          <p:cNvSpPr txBox="1"/>
          <p:nvPr/>
        </p:nvSpPr>
        <p:spPr>
          <a:xfrm>
            <a:off x="426451" y="3133061"/>
            <a:ext cx="1697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/>
              <a:t>Explainability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7143674-6DB1-7EC2-5213-EBDDA5B06AAB}"/>
              </a:ext>
            </a:extLst>
          </p:cNvPr>
          <p:cNvCxnSpPr>
            <a:cxnSpLocks/>
          </p:cNvCxnSpPr>
          <p:nvPr/>
        </p:nvCxnSpPr>
        <p:spPr>
          <a:xfrm>
            <a:off x="7692080" y="1898595"/>
            <a:ext cx="998483" cy="74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1DC1F4B-E6DD-B05B-5CAB-3C91F03D8B0C}"/>
              </a:ext>
            </a:extLst>
          </p:cNvPr>
          <p:cNvSpPr txBox="1"/>
          <p:nvPr/>
        </p:nvSpPr>
        <p:spPr>
          <a:xfrm>
            <a:off x="8700954" y="1866106"/>
            <a:ext cx="1984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Derive a</a:t>
            </a:r>
          </a:p>
          <a:p>
            <a:r>
              <a:rPr lang="en-GB" sz="1200"/>
              <a:t>Probabilistic model over phenotypes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833A15B-8EAA-C9A2-BB1E-67F7EAC35E2B}"/>
              </a:ext>
            </a:extLst>
          </p:cNvPr>
          <p:cNvSpPr txBox="1"/>
          <p:nvPr/>
        </p:nvSpPr>
        <p:spPr>
          <a:xfrm>
            <a:off x="605389" y="4402635"/>
            <a:ext cx="1984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Probabilistic model</a:t>
            </a:r>
          </a:p>
        </p:txBody>
      </p:sp>
      <p:grpSp>
        <p:nvGrpSpPr>
          <p:cNvPr id="2049" name="Group 2048">
            <a:extLst>
              <a:ext uri="{FF2B5EF4-FFF2-40B4-BE49-F238E27FC236}">
                <a16:creationId xmlns:a16="http://schemas.microsoft.com/office/drawing/2014/main" id="{6617FDDC-DB52-E359-2EEE-08389FEA877C}"/>
              </a:ext>
            </a:extLst>
          </p:cNvPr>
          <p:cNvGrpSpPr/>
          <p:nvPr/>
        </p:nvGrpSpPr>
        <p:grpSpPr>
          <a:xfrm>
            <a:off x="1724973" y="2566096"/>
            <a:ext cx="7502400" cy="1549440"/>
            <a:chOff x="1724973" y="2566096"/>
            <a:chExt cx="7502400" cy="154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0E4E43-695D-9161-E5D3-039BDC70A4A9}"/>
                    </a:ext>
                  </a:extLst>
                </p14:cNvPr>
                <p14:cNvContentPartPr/>
                <p14:nvPr/>
              </p14:nvContentPartPr>
              <p14:xfrm>
                <a:off x="1780053" y="2566096"/>
                <a:ext cx="7447320" cy="1496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0E4E43-695D-9161-E5D3-039BDC70A4A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71053" y="2557096"/>
                  <a:ext cx="7464961" cy="15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48" name="Ink 2047">
                  <a:extLst>
                    <a:ext uri="{FF2B5EF4-FFF2-40B4-BE49-F238E27FC236}">
                      <a16:creationId xmlns:a16="http://schemas.microsoft.com/office/drawing/2014/main" id="{F7BB0772-604E-CFEF-5E15-8F2D258FA117}"/>
                    </a:ext>
                  </a:extLst>
                </p14:cNvPr>
                <p14:cNvContentPartPr/>
                <p14:nvPr/>
              </p14:nvContentPartPr>
              <p14:xfrm>
                <a:off x="1724973" y="3979456"/>
                <a:ext cx="179280" cy="136080"/>
              </p14:xfrm>
            </p:contentPart>
          </mc:Choice>
          <mc:Fallback xmlns="">
            <p:pic>
              <p:nvPicPr>
                <p:cNvPr id="2048" name="Ink 2047">
                  <a:extLst>
                    <a:ext uri="{FF2B5EF4-FFF2-40B4-BE49-F238E27FC236}">
                      <a16:creationId xmlns:a16="http://schemas.microsoft.com/office/drawing/2014/main" id="{F7BB0772-604E-CFEF-5E15-8F2D258FA11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15973" y="3970432"/>
                  <a:ext cx="196920" cy="15376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B2AC2D-0D59-011A-17BF-58D09A9425BF}"/>
              </a:ext>
            </a:extLst>
          </p:cNvPr>
          <p:cNvSpPr txBox="1"/>
          <p:nvPr/>
        </p:nvSpPr>
        <p:spPr>
          <a:xfrm>
            <a:off x="10337074" y="4039068"/>
            <a:ext cx="1991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Feedback to clinicians / patients / data scientists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26AB65-406E-E712-311B-2677DB404621}"/>
              </a:ext>
            </a:extLst>
          </p:cNvPr>
          <p:cNvGrpSpPr/>
          <p:nvPr/>
        </p:nvGrpSpPr>
        <p:grpSpPr>
          <a:xfrm>
            <a:off x="6681093" y="4675336"/>
            <a:ext cx="3511080" cy="167760"/>
            <a:chOff x="6681093" y="4675336"/>
            <a:chExt cx="3511080" cy="16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D2B17AA-E016-DE91-457F-5C8573BD3448}"/>
                    </a:ext>
                  </a:extLst>
                </p14:cNvPr>
                <p14:cNvContentPartPr/>
                <p14:nvPr/>
              </p14:nvContentPartPr>
              <p14:xfrm>
                <a:off x="6681093" y="4726456"/>
                <a:ext cx="3423600" cy="116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D2B17AA-E016-DE91-457F-5C8573BD344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72453" y="4717456"/>
                  <a:ext cx="34412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CECBC0B-9B42-CCB0-7A06-EF36A5B90122}"/>
                    </a:ext>
                  </a:extLst>
                </p14:cNvPr>
                <p14:cNvContentPartPr/>
                <p14:nvPr/>
              </p14:nvContentPartPr>
              <p14:xfrm>
                <a:off x="9993813" y="4675336"/>
                <a:ext cx="198360" cy="127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CECBC0B-9B42-CCB0-7A06-EF36A5B9012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984813" y="4666696"/>
                  <a:ext cx="21600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5294197-5C58-224D-1A99-073ED73E9C24}"/>
              </a:ext>
            </a:extLst>
          </p:cNvPr>
          <p:cNvGrpSpPr/>
          <p:nvPr/>
        </p:nvGrpSpPr>
        <p:grpSpPr>
          <a:xfrm>
            <a:off x="9632373" y="4218496"/>
            <a:ext cx="665280" cy="208080"/>
            <a:chOff x="9632373" y="4218496"/>
            <a:chExt cx="665280" cy="2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1E6C8A-3296-A98D-A4E9-6D20496D77C1}"/>
                    </a:ext>
                  </a:extLst>
                </p14:cNvPr>
                <p14:cNvContentPartPr/>
                <p14:nvPr/>
              </p14:nvContentPartPr>
              <p14:xfrm>
                <a:off x="9632373" y="4218496"/>
                <a:ext cx="654480" cy="178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1E6C8A-3296-A98D-A4E9-6D20496D77C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623733" y="4209856"/>
                  <a:ext cx="6721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5435E3B-9F5C-528A-AC77-AB4FA5EB11DB}"/>
                    </a:ext>
                  </a:extLst>
                </p14:cNvPr>
                <p14:cNvContentPartPr/>
                <p14:nvPr/>
              </p14:nvContentPartPr>
              <p14:xfrm>
                <a:off x="10131333" y="4332976"/>
                <a:ext cx="141480" cy="93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5435E3B-9F5C-528A-AC77-AB4FA5EB11D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122333" y="4323976"/>
                  <a:ext cx="159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1BC6AC5-DFCA-1BCD-6F0B-73058B65756C}"/>
                    </a:ext>
                  </a:extLst>
                </p14:cNvPr>
                <p14:cNvContentPartPr/>
                <p14:nvPr/>
              </p14:nvContentPartPr>
              <p14:xfrm>
                <a:off x="10206213" y="4322896"/>
                <a:ext cx="91440" cy="62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1BC6AC5-DFCA-1BCD-6F0B-73058B65756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97213" y="4313896"/>
                  <a:ext cx="10908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440B08-C23D-9785-51E0-70C4F36B0EE9}"/>
              </a:ext>
            </a:extLst>
          </p:cNvPr>
          <p:cNvGrpSpPr/>
          <p:nvPr/>
        </p:nvGrpSpPr>
        <p:grpSpPr>
          <a:xfrm>
            <a:off x="9410253" y="4997536"/>
            <a:ext cx="828000" cy="385200"/>
            <a:chOff x="9410253" y="4997536"/>
            <a:chExt cx="828000" cy="38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C54097F-AB02-C97A-90ED-8B07085122D1}"/>
                    </a:ext>
                  </a:extLst>
                </p14:cNvPr>
                <p14:cNvContentPartPr/>
                <p14:nvPr/>
              </p14:nvContentPartPr>
              <p14:xfrm>
                <a:off x="9410253" y="5009416"/>
                <a:ext cx="782640" cy="373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C54097F-AB02-C97A-90ED-8B07085122D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401253" y="5000776"/>
                  <a:ext cx="8002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6DE5940-D40B-EFFD-A8E8-67359EB2FF38}"/>
                    </a:ext>
                  </a:extLst>
                </p14:cNvPr>
                <p14:cNvContentPartPr/>
                <p14:nvPr/>
              </p14:nvContentPartPr>
              <p14:xfrm>
                <a:off x="10075173" y="4997536"/>
                <a:ext cx="163080" cy="119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6DE5940-D40B-EFFD-A8E8-67359EB2FF3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066173" y="4988896"/>
                  <a:ext cx="180720" cy="13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5941991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88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Seaford Display</vt:lpstr>
      <vt:lpstr>System Font Regular</vt:lpstr>
      <vt:lpstr>Tenorite</vt:lpstr>
      <vt:lpstr>MadridVTI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S.Y.L. Olowu</dc:creator>
  <cp:lastModifiedBy>S.Y.L. Olowu</cp:lastModifiedBy>
  <cp:revision>1</cp:revision>
  <dcterms:created xsi:type="dcterms:W3CDTF">2023-05-24T22:53:01Z</dcterms:created>
  <dcterms:modified xsi:type="dcterms:W3CDTF">2023-05-26T13:29:32Z</dcterms:modified>
</cp:coreProperties>
</file>