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30.07.15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30.07.15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30.07.15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30.07.15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30.07.15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Microsoft_Word-Dokument1.docx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83580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kument" r:id="rId6" imgW="6134100" imgH="2438400" progId="Word.Document.12">
                  <p:embed/>
                </p:oleObj>
              </mc:Choice>
              <mc:Fallback>
                <p:oleObj name="Dokument" r:id="rId6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5. 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5" name="Bild 4" descr="Drei-Schichten-Architektu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1337488"/>
            <a:ext cx="2671778" cy="46934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3569" y="317609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Drei-Schichten-Architektur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5. Projektarchitektur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73569" y="31760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Ordnerstruktur</a:t>
            </a:r>
            <a:endParaRPr lang="de-DE" sz="2800" b="1" dirty="0"/>
          </a:p>
        </p:txBody>
      </p:sp>
      <p:pic>
        <p:nvPicPr>
          <p:cNvPr id="6" name="Bild 5" descr="Ordnerstruktu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8" y="1310856"/>
            <a:ext cx="3553561" cy="47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Bildschirmpräsentation (4:3)</PresentationFormat>
  <Paragraphs>42</Paragraphs>
  <Slides>7</Slides>
  <Notes>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Office-Design</vt:lpstr>
      <vt:lpstr>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13</cp:revision>
  <dcterms:created xsi:type="dcterms:W3CDTF">2015-07-22T12:26:07Z</dcterms:created>
  <dcterms:modified xsi:type="dcterms:W3CDTF">2015-07-30T14:53:00Z</dcterms:modified>
</cp:coreProperties>
</file>