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08" autoAdjust="0"/>
  </p:normalViewPr>
  <p:slideViewPr>
    <p:cSldViewPr snapToGrid="0" snapToObjects="1">
      <p:cViewPr varScale="1">
        <p:scale>
          <a:sx n="94" d="100"/>
          <a:sy n="94" d="100"/>
        </p:scale>
        <p:origin x="-1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27.07.15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27.07.15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27.07.15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27.07.15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27.07.15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27.07.15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27.07.15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27.07.15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27.07.15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27.07.15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27.07.15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27.07.15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27.07.15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27.07.15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590800" y="4480450"/>
            <a:ext cx="386827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Gruppe</a:t>
            </a:r>
            <a:r>
              <a:rPr lang="it-IT" dirty="0" smtClean="0"/>
              <a:t> 09:</a:t>
            </a:r>
          </a:p>
          <a:p>
            <a:r>
              <a:rPr lang="it-IT" dirty="0" smtClean="0"/>
              <a:t>Fabian </a:t>
            </a:r>
            <a:r>
              <a:rPr lang="it-IT" dirty="0" err="1" smtClean="0"/>
              <a:t>Redecker</a:t>
            </a:r>
            <a:r>
              <a:rPr lang="it-IT" dirty="0" smtClean="0"/>
              <a:t> (375750)</a:t>
            </a:r>
          </a:p>
          <a:p>
            <a:r>
              <a:rPr lang="it-IT" dirty="0" smtClean="0"/>
              <a:t>Marco</a:t>
            </a:r>
          </a:p>
          <a:p>
            <a:r>
              <a:rPr lang="it-IT" dirty="0" smtClean="0"/>
              <a:t>Oli</a:t>
            </a:r>
          </a:p>
          <a:p>
            <a:r>
              <a:rPr lang="it-IT" dirty="0" smtClean="0"/>
              <a:t>Mike</a:t>
            </a:r>
          </a:p>
          <a:p>
            <a:r>
              <a:rPr lang="it-IT" dirty="0" smtClean="0"/>
              <a:t>Konrad</a:t>
            </a:r>
            <a:endParaRPr lang="it-IT" dirty="0"/>
          </a:p>
        </p:txBody>
      </p:sp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Fazit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Gruppengröße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vereinbaren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tolles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endParaRPr lang="en-US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</Words>
  <Application>Microsoft Macintosh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Mike Hulu</cp:lastModifiedBy>
  <cp:revision>8</cp:revision>
  <dcterms:created xsi:type="dcterms:W3CDTF">2015-07-22T12:26:07Z</dcterms:created>
  <dcterms:modified xsi:type="dcterms:W3CDTF">2015-07-27T15:41:42Z</dcterms:modified>
</cp:coreProperties>
</file>