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08" autoAdjust="0"/>
  </p:normalViewPr>
  <p:slideViewPr>
    <p:cSldViewPr snapToGrid="0" snapToObjects="1">
      <p:cViewPr varScale="1">
        <p:scale>
          <a:sx n="132" d="100"/>
          <a:sy n="132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28.07.15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28.07.15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28.07.15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28.07.15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28.07.15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28.07.15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28.07.15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28.07.15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28.07.15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590800" y="4480450"/>
            <a:ext cx="386827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Gruppe</a:t>
            </a:r>
            <a:r>
              <a:rPr lang="it-IT" dirty="0" smtClean="0"/>
              <a:t> 09:</a:t>
            </a:r>
          </a:p>
          <a:p>
            <a:r>
              <a:rPr lang="it-IT" dirty="0" smtClean="0"/>
              <a:t>Fabian </a:t>
            </a:r>
            <a:r>
              <a:rPr lang="it-IT" dirty="0" err="1" smtClean="0"/>
              <a:t>Redecker</a:t>
            </a:r>
            <a:r>
              <a:rPr lang="it-IT" dirty="0" smtClean="0"/>
              <a:t> (375750)</a:t>
            </a:r>
          </a:p>
          <a:p>
            <a:r>
              <a:rPr lang="it-IT" dirty="0" smtClean="0"/>
              <a:t>Marco</a:t>
            </a:r>
          </a:p>
          <a:p>
            <a:r>
              <a:rPr lang="it-IT" dirty="0" smtClean="0"/>
              <a:t>Oli</a:t>
            </a:r>
          </a:p>
          <a:p>
            <a:r>
              <a:rPr lang="it-IT" dirty="0" smtClean="0"/>
              <a:t>Mike</a:t>
            </a:r>
          </a:p>
          <a:p>
            <a:r>
              <a:rPr lang="it-IT" dirty="0" smtClean="0"/>
              <a:t>Konrad</a:t>
            </a:r>
            <a:endParaRPr lang="it-IT" dirty="0"/>
          </a:p>
        </p:txBody>
      </p:sp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Anforderungen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800246"/>
            <a:ext cx="8695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Serverseitige Webanwendung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Autovermietung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Relationalen Datenbank</a:t>
            </a:r>
            <a:endParaRPr lang="de-DE" sz="24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DBMS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de-DE" sz="2400" dirty="0" smtClean="0">
                <a:latin typeface="Helvetica"/>
                <a:cs typeface="Helvetica"/>
              </a:rPr>
              <a:t>MySQL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Logik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Java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Frontend  JSP mit Bootstrap</a:t>
            </a:r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Helvetica"/>
                <a:cs typeface="Helvetica"/>
              </a:rPr>
              <a:t>Anwenungsfälle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6" name="Bild 5" descr="Umgesetzte Anforderunge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7" y="1040118"/>
            <a:ext cx="8226353" cy="54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7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Zusammenfassung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sammeln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Datenbanken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0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8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Fazit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Gruppengröße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vereinbaren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tolles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endParaRPr lang="en-US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4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Bildschirmpräsentation (4:3)</PresentationFormat>
  <Paragraphs>59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F R</cp:lastModifiedBy>
  <cp:revision>14</cp:revision>
  <dcterms:created xsi:type="dcterms:W3CDTF">2015-07-22T12:26:07Z</dcterms:created>
  <dcterms:modified xsi:type="dcterms:W3CDTF">2015-07-28T15:05:54Z</dcterms:modified>
</cp:coreProperties>
</file>