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08" autoAdjust="0"/>
  </p:normalViewPr>
  <p:slideViewPr>
    <p:cSldViewPr snapToGrid="0" snapToObjects="1">
      <p:cViewPr varScale="1">
        <p:scale>
          <a:sx n="94" d="100"/>
          <a:sy n="94" d="100"/>
        </p:scale>
        <p:origin x="-15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1F87-A553-D54A-8D92-982D0D8B1973}" type="datetime1">
              <a:rPr lang="de-DE" smtClean="0"/>
              <a:t>29.07.15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8F80-19F3-4945-B239-7477821F0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B032-4C8F-D14A-8C9D-7EF290BC175F}" type="datetime1">
              <a:rPr lang="de-DE" smtClean="0"/>
              <a:t>29.07.15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0F26-E54A-6B4C-9639-65B577CA5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78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9EFA-92D1-2F45-84E5-8C09624895D8}" type="datetime1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B11-0577-8246-A3BA-B300B0F499A5}" type="datetime1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BF9-E8A2-8E4D-B50D-9137CB1F6782}" type="datetime1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8EA-969E-8C41-86B2-F6AEDE275753}" type="datetime1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7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140-3677-294F-BB1A-0172ED5847FC}" type="datetime1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C3-F3C9-824E-B495-1FDE64EF99BD}" type="datetime1">
              <a:rPr lang="de-DE" smtClean="0"/>
              <a:t>29.07.15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126-796D-D447-B9E8-151D005B0148}" type="datetime1">
              <a:rPr lang="de-DE" smtClean="0"/>
              <a:t>29.07.15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641E-36A7-7A48-BECA-119086F567EF}" type="datetime1">
              <a:rPr lang="de-DE" smtClean="0"/>
              <a:t>29.07.15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FC4-9A5E-7749-B2FE-88A153ECB593}" type="datetime1">
              <a:rPr lang="de-DE" smtClean="0"/>
              <a:t>29.07.15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3DD-0E77-DA46-B1C6-B169DCECB667}" type="datetime1">
              <a:rPr lang="de-DE" smtClean="0"/>
              <a:t>29.07.15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4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983A-5DE4-D64A-9ECF-D3D9C6C15267}" type="datetime1">
              <a:rPr lang="de-DE" smtClean="0"/>
              <a:t>29.07.15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CF29-3F8F-2D4D-85F8-AC23766BD627}" type="datetime1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package" Target="../embeddings/Microsoft_Word-Dokument1.docx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1" y="0"/>
            <a:ext cx="3771900" cy="1041400"/>
          </a:xfrm>
          <a:prstGeom prst="rect">
            <a:avLst/>
          </a:prstGeom>
        </p:spPr>
      </p:pic>
      <p:pic>
        <p:nvPicPr>
          <p:cNvPr id="9" name="Bild 8" descr="Datenbank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7" y="1731264"/>
            <a:ext cx="7443531" cy="2231136"/>
          </a:xfrm>
          <a:prstGeom prst="rect">
            <a:avLst/>
          </a:prstGeom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683580"/>
              </p:ext>
            </p:extLst>
          </p:nvPr>
        </p:nvGraphicFramePr>
        <p:xfrm>
          <a:off x="1504950" y="4181475"/>
          <a:ext cx="61341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kument" r:id="rId5" imgW="6134100" imgH="2438400" progId="Word.Document.12">
                  <p:embed/>
                </p:oleObj>
              </mc:Choice>
              <mc:Fallback>
                <p:oleObj name="Dokument" r:id="rId5" imgW="6134100" imgH="243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4950" y="4181475"/>
                        <a:ext cx="61341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57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2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4135" y="1838734"/>
            <a:ext cx="86954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Anforderungen &amp; </a:t>
            </a:r>
            <a:r>
              <a:rPr lang="de-DE" sz="2400" dirty="0" err="1" smtClean="0">
                <a:latin typeface="Helvetica"/>
                <a:cs typeface="Helvetica"/>
              </a:rPr>
              <a:t>Use</a:t>
            </a:r>
            <a:r>
              <a:rPr lang="de-DE" sz="2400" dirty="0" smtClean="0">
                <a:latin typeface="Helvetica"/>
                <a:cs typeface="Helvetica"/>
              </a:rPr>
              <a:t> Cases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MySQL Datenbank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Entwicklungsumgebung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Bibliotheken &amp;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Projektarchitektur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Zusammenfassung &amp; Fazit </a:t>
            </a:r>
          </a:p>
          <a:p>
            <a:endParaRPr lang="de-DE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22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3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5. Projektarchitektur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5" name="Bild 4" descr="Drei-Schichten-Architektu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34" y="1337488"/>
            <a:ext cx="2671778" cy="469342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73569" y="3176095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Drei-Schichten-Architektur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4290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4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Helvetica"/>
                <a:cs typeface="Helvetica"/>
              </a:rPr>
              <a:t>5. Projektarchitektur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73569" y="3176095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Ordnerstruktur</a:t>
            </a:r>
            <a:endParaRPr lang="de-DE" sz="2800" b="1" dirty="0"/>
          </a:p>
        </p:txBody>
      </p:sp>
      <p:pic>
        <p:nvPicPr>
          <p:cNvPr id="6" name="Bild 5" descr="Ordnerstruktu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548" y="1310856"/>
            <a:ext cx="3553561" cy="47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4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5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8456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6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47580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7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Zusammenfassung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sammeln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JSP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err="1" smtClean="0"/>
              <a:t>Datenbanken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0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8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Fazit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Gruppengröße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vereinbaren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tolles</a:t>
            </a:r>
            <a:r>
              <a:rPr lang="en-US" dirty="0" smtClean="0"/>
              <a:t> </a:t>
            </a:r>
            <a:r>
              <a:rPr lang="en-US" dirty="0" err="1" smtClean="0"/>
              <a:t>Produkt</a:t>
            </a:r>
            <a:endParaRPr lang="en-US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4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Macintosh PowerPoint</Application>
  <PresentationFormat>Bildschirmpräsentation (4:3)</PresentationFormat>
  <Paragraphs>49</Paragraphs>
  <Slides>8</Slides>
  <Notes>7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Office-Design</vt:lpstr>
      <vt:lpstr>Dokument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Autovermietung</dc:title>
  <dc:creator>F R</dc:creator>
  <cp:lastModifiedBy>Oliver Bammann</cp:lastModifiedBy>
  <cp:revision>12</cp:revision>
  <dcterms:created xsi:type="dcterms:W3CDTF">2015-07-22T12:26:07Z</dcterms:created>
  <dcterms:modified xsi:type="dcterms:W3CDTF">2015-07-29T19:53:46Z</dcterms:modified>
</cp:coreProperties>
</file>