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B46-3B81-FD4B-93EB-1A681314A159}" type="datetimeFigureOut">
              <a:rPr lang="en-US" smtClean="0"/>
              <a:t>01.08.15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6D5A-F25B-E44D-ADA8-EA93BF97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5-08-01 12.40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7"/>
            <a:ext cx="8105801" cy="59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5-08-01 12.4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1" y="274638"/>
            <a:ext cx="8183109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Hulu</dc:creator>
  <cp:lastModifiedBy>Mike Hulu</cp:lastModifiedBy>
  <cp:revision>1</cp:revision>
  <dcterms:created xsi:type="dcterms:W3CDTF">2015-08-01T10:41:37Z</dcterms:created>
  <dcterms:modified xsi:type="dcterms:W3CDTF">2015-08-01T10:43:16Z</dcterms:modified>
</cp:coreProperties>
</file>