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0" r:id="rId6"/>
    <p:sldId id="261" r:id="rId7"/>
    <p:sldId id="266" r:id="rId8"/>
    <p:sldId id="267" r:id="rId9"/>
    <p:sldId id="268" r:id="rId10"/>
    <p:sldId id="269" r:id="rId11"/>
    <p:sldId id="258" r:id="rId12"/>
    <p:sldId id="259" r:id="rId13"/>
    <p:sldId id="265" r:id="rId14"/>
    <p:sldId id="262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03.08.15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03.08.15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03.08.15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03.08.15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03.08.15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03.08.15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03.08.15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Microsoft_Word-Dokument1.docx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1427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kument" r:id="rId6" imgW="6134100" imgH="2438400" progId="Word.Document.12">
                  <p:embed/>
                </p:oleObj>
              </mc:Choice>
              <mc:Fallback>
                <p:oleObj name="Dokument" r:id="rId6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10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Bibliotheken &amp; Frameworks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Helvetica"/>
                <a:cs typeface="Helvetica"/>
                <a:sym typeface="Wingdings"/>
              </a:rPr>
              <a:t>Java Server Pages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Sessions und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Beans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nutzbar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Normales </a:t>
            </a:r>
            <a:r>
              <a:rPr lang="de-DE" sz="2400">
                <a:latin typeface="Helvetica"/>
                <a:cs typeface="Helvetica"/>
                <a:sym typeface="Wingdings"/>
              </a:rPr>
              <a:t>HTML </a:t>
            </a:r>
            <a:r>
              <a:rPr lang="de-DE" sz="2400" smtClean="0">
                <a:latin typeface="Helvetica"/>
                <a:cs typeface="Helvetica"/>
                <a:sym typeface="Wingdings"/>
              </a:rPr>
              <a:t>nutzbar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(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gegenüber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JSF und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Facelets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)</a:t>
            </a:r>
          </a:p>
          <a:p>
            <a:endParaRPr lang="de-DE" sz="2400" b="1" dirty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Bootstrap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Vorgefertigte CSS Bibliothek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für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Frontend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Einsparung von Designentwicklungszeit</a:t>
            </a:r>
          </a:p>
        </p:txBody>
      </p:sp>
    </p:spTree>
    <p:extLst>
      <p:ext uri="{BB962C8B-B14F-4D97-AF65-F5344CB8AC3E}">
        <p14:creationId xmlns:p14="http://schemas.microsoft.com/office/powerpoint/2010/main" val="142954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11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5" name="Bild 4" descr="Drei-Schichten-Architektu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1337488"/>
            <a:ext cx="2671778" cy="46934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3569" y="317609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Drei-Schichten-Architektur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3569" y="31760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Ordnerstruktur</a:t>
            </a:r>
            <a:endParaRPr lang="de-DE" sz="2800" b="1" dirty="0"/>
          </a:p>
        </p:txBody>
      </p:sp>
      <p:pic>
        <p:nvPicPr>
          <p:cNvPr id="6" name="Bild 5" descr="Ordnerstruktu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8" y="1310856"/>
            <a:ext cx="3553561" cy="47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98439" y="2735118"/>
            <a:ext cx="869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Helvetica"/>
                <a:cs typeface="Helvetica"/>
              </a:rPr>
              <a:t>Live Demo</a:t>
            </a:r>
            <a:endParaRPr lang="de-DE" sz="40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322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133239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latin typeface="Helvetica"/>
                <a:cs typeface="Helvetica"/>
              </a:rPr>
              <a:t>Anwendungsfälle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4" name="Bild 3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1" y="1048785"/>
            <a:ext cx="8070637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MySQL Datenbank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9" name="Picture 3" descr="Screenshot 2015-08-01 12.4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5" y="1010345"/>
            <a:ext cx="7269260" cy="53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MySQL Datenbank</a:t>
            </a:r>
          </a:p>
        </p:txBody>
      </p:sp>
      <p:pic>
        <p:nvPicPr>
          <p:cNvPr id="9" name="Picture 3" descr="Screenshot 2015-08-01 12.40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5" y="972764"/>
            <a:ext cx="7499850" cy="5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Entwicklungsumgebung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Helvetica"/>
                <a:cs typeface="Helvetica"/>
                <a:sym typeface="Wingdings"/>
              </a:rPr>
              <a:t>Versionskontrollsystem: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Github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Bereits vorhandene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Github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Accounts und installierte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Software</a:t>
            </a:r>
          </a:p>
          <a:p>
            <a:pPr marL="285750" indent="-285750">
              <a:buFont typeface="Arial"/>
              <a:buChar char="•"/>
            </a:pPr>
            <a:endParaRPr lang="de-DE" sz="2400" dirty="0" smtClean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Entwicklungsumgebung: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IntelliJ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Integration von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Git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direkt im Editor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 Installation von Bibliotheken und Frameworks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>
                <a:latin typeface="Helvetica"/>
                <a:cs typeface="Helvetica"/>
                <a:sym typeface="Wingdings"/>
              </a:rPr>
              <a:t>Eclipse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benötigt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Plugins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, die angeblich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umständlich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funktionieren sollen</a:t>
            </a:r>
            <a:endParaRPr lang="de-DE" sz="24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560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Entwicklungsumgebung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Helvetica"/>
                <a:cs typeface="Helvetica"/>
                <a:sym typeface="Wingdings"/>
              </a:rPr>
              <a:t>Buildautomatisierungswerkzeug</a:t>
            </a:r>
            <a:r>
              <a:rPr lang="de-DE" sz="2400" b="1" dirty="0">
                <a:latin typeface="Helvetica"/>
                <a:cs typeface="Helvetica"/>
                <a:sym typeface="Wingdings"/>
              </a:rPr>
              <a:t>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Gradle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Einfachere Konfigurations-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Dateien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Direkter Support in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IntelliJ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 Automatisierung</a:t>
            </a:r>
          </a:p>
          <a:p>
            <a:endParaRPr lang="de-DE" sz="2400" b="1" dirty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Komponententest-Framework: Keins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Aufsetzen der Entwicklungsumgebung war komplizierter als erwartet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Hätte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zu viel Eigenaufwand erfordert, da keiner Erfahrung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bzw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Modul </a:t>
            </a:r>
            <a:r>
              <a:rPr lang="de-DE" sz="2400">
                <a:latin typeface="Helvetica"/>
                <a:cs typeface="Helvetica"/>
                <a:sym typeface="Wingdings"/>
              </a:rPr>
              <a:t>dazu </a:t>
            </a:r>
            <a:r>
              <a:rPr lang="de-DE" sz="2400" smtClean="0">
                <a:latin typeface="Helvetica"/>
                <a:cs typeface="Helvetica"/>
                <a:sym typeface="Wingdings"/>
              </a:rPr>
              <a:t>hat</a:t>
            </a:r>
            <a:endParaRPr lang="de-DE" sz="2400" dirty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089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9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Bibliotheken &amp; Frameworks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Helvetica"/>
                <a:cs typeface="Helvetica"/>
                <a:sym typeface="Wingdings"/>
              </a:rPr>
              <a:t>Hibernate</a:t>
            </a:r>
            <a:r>
              <a:rPr lang="de-DE" sz="2400" b="1" dirty="0">
                <a:latin typeface="Helvetica"/>
                <a:cs typeface="Helvetica"/>
                <a:sym typeface="Wingdings"/>
              </a:rPr>
              <a:t> und JPA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Automatische Erstellung von Java Objekten aus Abfragen (Kein Objektbauen aus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Resultsets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>
                <a:latin typeface="Helvetica"/>
                <a:cs typeface="Helvetica"/>
                <a:sym typeface="Wingdings"/>
              </a:rPr>
              <a:t>Annotations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bei Mapping anstatt XML-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Dateien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Abkopplung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vom Datenbankdenken, da arbeiten mit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Standard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Java Objekten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Lernen neuer Datenbankzugriffe, aber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Möglichkeit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Datenbank auszutauschen</a:t>
            </a:r>
          </a:p>
        </p:txBody>
      </p:sp>
    </p:spTree>
    <p:extLst>
      <p:ext uri="{BB962C8B-B14F-4D97-AF65-F5344CB8AC3E}">
        <p14:creationId xmlns:p14="http://schemas.microsoft.com/office/powerpoint/2010/main" val="25576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Bildschirmpräsentation (4:3)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Office-Design</vt:lpstr>
      <vt:lpstr>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18</cp:revision>
  <dcterms:created xsi:type="dcterms:W3CDTF">2015-07-22T12:26:07Z</dcterms:created>
  <dcterms:modified xsi:type="dcterms:W3CDTF">2015-08-03T11:29:27Z</dcterms:modified>
</cp:coreProperties>
</file>