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64" r:id="rId5"/>
    <p:sldId id="260" r:id="rId6"/>
    <p:sldId id="261" r:id="rId7"/>
    <p:sldId id="258" r:id="rId8"/>
    <p:sldId id="259" r:id="rId9"/>
    <p:sldId id="265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08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02.08.15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02.08.15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02.08.15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02.08.15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02.08.15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02.08.15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02.08.15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02.08.15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package" Target="../embeddings/Microsoft_Word-Dokument1.docx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31427"/>
              </p:ext>
            </p:extLst>
          </p:nvPr>
        </p:nvGraphicFramePr>
        <p:xfrm>
          <a:off x="1504950" y="4181475"/>
          <a:ext cx="6134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kument" r:id="rId5" imgW="6134100" imgH="2438400" progId="Word.Document.12">
                  <p:embed/>
                </p:oleObj>
              </mc:Choice>
              <mc:Fallback>
                <p:oleObj name="Dokument" r:id="rId5" imgW="61341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4181475"/>
                        <a:ext cx="61341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10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Zusammenfassung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sammeln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Datenbanken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Anforderungen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800246"/>
            <a:ext cx="869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Serverseitige Webanwendung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Autovermietung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Relationalen Datenbank</a:t>
            </a:r>
            <a:endParaRPr lang="de-DE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DBMS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de-DE" sz="2400" dirty="0" smtClean="0">
                <a:latin typeface="Helvetica"/>
                <a:cs typeface="Helvetica"/>
              </a:rPr>
              <a:t>MySQL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Logik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Java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Frontend  JSP mit Bootstrap</a:t>
            </a:r>
          </a:p>
        </p:txBody>
      </p:sp>
    </p:spTree>
    <p:extLst>
      <p:ext uri="{BB962C8B-B14F-4D97-AF65-F5344CB8AC3E}">
        <p14:creationId xmlns:p14="http://schemas.microsoft.com/office/powerpoint/2010/main" val="133239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>
                <a:latin typeface="Helvetica"/>
                <a:cs typeface="Helvetica"/>
              </a:rPr>
              <a:t>Anwendungsfälle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4" name="Bild 3" descr="Umgesetzte Anforderung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1" y="1048785"/>
            <a:ext cx="8070637" cy="54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2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MySQL Datenbank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9" name="Picture 3" descr="Screenshot 2015-08-01 12.40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5" y="1010345"/>
            <a:ext cx="7269260" cy="53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MySQL Datenbank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9" name="Picture 3" descr="Screenshot 2015-08-01 12.40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5" y="972764"/>
            <a:ext cx="7499850" cy="53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5" name="Bild 4" descr="Drei-Schichten-Architektu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34" y="1337488"/>
            <a:ext cx="2671778" cy="46934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73569" y="3176095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Drei-Schichten-Architektur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8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3569" y="3176095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Ordnerstruktur</a:t>
            </a:r>
            <a:endParaRPr lang="de-DE" sz="2800" b="1" dirty="0"/>
          </a:p>
        </p:txBody>
      </p:sp>
      <p:pic>
        <p:nvPicPr>
          <p:cNvPr id="6" name="Bild 5" descr="Ordnerstruktu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48" y="1310856"/>
            <a:ext cx="3553561" cy="47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9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98439" y="2735118"/>
            <a:ext cx="869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Helvetica"/>
                <a:cs typeface="Helvetica"/>
              </a:rPr>
              <a:t>Live Demo</a:t>
            </a:r>
            <a:endParaRPr lang="de-DE" sz="4000" dirty="0" smtClean="0">
              <a:latin typeface="Helvetica"/>
              <a:cs typeface="Helvetica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322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Bildschirmpräsentation (4:3)</PresentationFormat>
  <Paragraphs>58</Paragraphs>
  <Slides>10</Slides>
  <Notes>9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Office-Design</vt:lpstr>
      <vt:lpstr>Microsoft Word-Dokument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Oliver Bammann</cp:lastModifiedBy>
  <cp:revision>16</cp:revision>
  <dcterms:created xsi:type="dcterms:W3CDTF">2015-07-22T12:26:07Z</dcterms:created>
  <dcterms:modified xsi:type="dcterms:W3CDTF">2015-08-02T19:45:16Z</dcterms:modified>
</cp:coreProperties>
</file>