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08" autoAdjust="0"/>
  </p:normalViewPr>
  <p:slideViewPr>
    <p:cSldViewPr snapToGrid="0" snapToObjects="1">
      <p:cViewPr varScale="1">
        <p:scale>
          <a:sx n="132" d="100"/>
          <a:sy n="132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F87-A553-D54A-8D92-982D0D8B1973}" type="datetime1">
              <a:rPr lang="de-DE" smtClean="0"/>
              <a:t>22.07.15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8F80-19F3-4945-B239-7477821F0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B032-4C8F-D14A-8C9D-7EF290BC175F}" type="datetime1">
              <a:rPr lang="de-DE" smtClean="0"/>
              <a:t>22.07.15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0F26-E54A-6B4C-9639-65B577CA5D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78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0F26-E54A-6B4C-9639-65B577CA5DA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4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9EFA-92D1-2F45-84E5-8C09624895D8}" type="datetime1">
              <a:rPr lang="de-DE" smtClean="0"/>
              <a:t>22.07.15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B11-0577-8246-A3BA-B300B0F499A5}" type="datetime1">
              <a:rPr lang="de-DE" smtClean="0"/>
              <a:t>22.07.15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ABF9-E8A2-8E4D-B50D-9137CB1F6782}" type="datetime1">
              <a:rPr lang="de-DE" smtClean="0"/>
              <a:t>22.07.15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08EA-969E-8C41-86B2-F6AEDE275753}" type="datetime1">
              <a:rPr lang="de-DE" smtClean="0"/>
              <a:t>22.07.15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7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140-3677-294F-BB1A-0172ED5847FC}" type="datetime1">
              <a:rPr lang="de-DE" smtClean="0"/>
              <a:t>22.07.15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2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ACC3-F3C9-824E-B495-1FDE64EF99BD}" type="datetime1">
              <a:rPr lang="de-DE" smtClean="0"/>
              <a:t>22.07.15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1126-796D-D447-B9E8-151D005B0148}" type="datetime1">
              <a:rPr lang="de-DE" smtClean="0"/>
              <a:t>22.07.15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641E-36A7-7A48-BECA-119086F567EF}" type="datetime1">
              <a:rPr lang="de-DE" smtClean="0"/>
              <a:t>22.07.15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5FC4-9A5E-7749-B2FE-88A153ECB593}" type="datetime1">
              <a:rPr lang="de-DE" smtClean="0"/>
              <a:t>22.07.15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6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3DD-0E77-DA46-B1C6-B169DCECB667}" type="datetime1">
              <a:rPr lang="de-DE" smtClean="0"/>
              <a:t>22.07.15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40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983A-5DE4-D64A-9ECF-D3D9C6C15267}" type="datetime1">
              <a:rPr lang="de-DE" smtClean="0"/>
              <a:t>22.07.15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0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CF29-3F8F-2D4D-85F8-AC23766BD627}" type="datetime1">
              <a:rPr lang="de-DE" smtClean="0"/>
              <a:t>22.07.15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8BD3-45DB-3A44-9016-E9DE6C097A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1" y="0"/>
            <a:ext cx="3771900" cy="10414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590800" y="4480450"/>
            <a:ext cx="386827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Gruppe</a:t>
            </a:r>
            <a:r>
              <a:rPr lang="it-IT" dirty="0" smtClean="0"/>
              <a:t> 09:</a:t>
            </a:r>
          </a:p>
          <a:p>
            <a:r>
              <a:rPr lang="it-IT" dirty="0" smtClean="0"/>
              <a:t>Fabian </a:t>
            </a:r>
            <a:r>
              <a:rPr lang="it-IT" dirty="0" err="1" smtClean="0"/>
              <a:t>Redecker</a:t>
            </a:r>
            <a:r>
              <a:rPr lang="it-IT" dirty="0" smtClean="0"/>
              <a:t> (375750)</a:t>
            </a:r>
          </a:p>
          <a:p>
            <a:r>
              <a:rPr lang="it-IT" dirty="0" smtClean="0"/>
              <a:t>Marco</a:t>
            </a:r>
          </a:p>
          <a:p>
            <a:r>
              <a:rPr lang="it-IT" dirty="0" smtClean="0"/>
              <a:t>Oli</a:t>
            </a:r>
          </a:p>
          <a:p>
            <a:r>
              <a:rPr lang="it-IT" dirty="0" smtClean="0"/>
              <a:t>Mike</a:t>
            </a:r>
          </a:p>
          <a:p>
            <a:r>
              <a:rPr lang="it-IT" dirty="0" smtClean="0"/>
              <a:t>Konrad</a:t>
            </a:r>
            <a:endParaRPr lang="it-IT" dirty="0"/>
          </a:p>
        </p:txBody>
      </p:sp>
      <p:pic>
        <p:nvPicPr>
          <p:cNvPr id="9" name="Bild 8" descr="Datenbank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7" y="1731264"/>
            <a:ext cx="7443531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2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4135" y="1838734"/>
            <a:ext cx="86954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Anforderungen &amp; </a:t>
            </a:r>
            <a:r>
              <a:rPr lang="de-DE" sz="2400" dirty="0" err="1" smtClean="0">
                <a:latin typeface="Helvetica"/>
                <a:cs typeface="Helvetica"/>
              </a:rPr>
              <a:t>Use</a:t>
            </a:r>
            <a:r>
              <a:rPr lang="de-DE" sz="2400" dirty="0" smtClean="0">
                <a:latin typeface="Helvetica"/>
                <a:cs typeface="Helvetica"/>
              </a:rPr>
              <a:t> Cases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MySQL Datenbank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Entwicklungsumgebung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Bibliotheken &amp; Frameworks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Projektarchitektur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 smtClean="0">
                <a:latin typeface="Helvetica"/>
                <a:cs typeface="Helvetica"/>
              </a:rPr>
              <a:t>Zusammenfassung &amp; Fazit </a:t>
            </a:r>
          </a:p>
          <a:p>
            <a:endParaRPr lang="de-DE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22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3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44290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4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5066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5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8456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6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50158" y="972764"/>
            <a:ext cx="869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/>
                <a:cs typeface="Helvetica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47580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4561840" y="52527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2" name="Bild 1" descr="logoDatenbankMitHS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9" y="215531"/>
            <a:ext cx="2526288" cy="7572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09137" y="6518200"/>
            <a:ext cx="5050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Datenbankbasierte Web-Anwendungen (</a:t>
            </a:r>
            <a:r>
              <a:rPr lang="de-DE" sz="1000" dirty="0" err="1" smtClean="0">
                <a:latin typeface="Helvetica"/>
                <a:cs typeface="Helvetica"/>
              </a:rPr>
              <a:t>SoSe</a:t>
            </a:r>
            <a:r>
              <a:rPr lang="de-DE" sz="1000" dirty="0" smtClean="0">
                <a:latin typeface="Helvetica"/>
                <a:cs typeface="Helvetica"/>
              </a:rPr>
              <a:t> 15)			Gruppe 09</a:t>
            </a:r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375993" y="6518200"/>
            <a:ext cx="5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Helvetica"/>
                <a:cs typeface="Helvetica"/>
              </a:rPr>
              <a:t>Folie </a:t>
            </a:r>
            <a:fld id="{80772B1C-95EE-FF4C-9138-2FEA01DFD2C9}" type="slidenum">
              <a:rPr lang="de-DE" sz="1000" smtClean="0">
                <a:latin typeface="Helvetica"/>
                <a:cs typeface="Helvetica"/>
              </a:rPr>
              <a:t>7</a:t>
            </a:fld>
            <a:endParaRPr lang="de-DE" sz="1000" dirty="0">
              <a:latin typeface="Helvetica"/>
              <a:cs typeface="Helvetica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9136" y="215531"/>
            <a:ext cx="578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Helvetica"/>
                <a:cs typeface="Helvetica"/>
              </a:rPr>
              <a:t>Gliederung</a:t>
            </a:r>
            <a:endParaRPr lang="de-DE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2160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Bildschirmpräsentation (4:3)</PresentationFormat>
  <Paragraphs>41</Paragraphs>
  <Slides>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Autovermietung</dc:title>
  <dc:creator>F R</dc:creator>
  <cp:lastModifiedBy>F R</cp:lastModifiedBy>
  <cp:revision>6</cp:revision>
  <dcterms:created xsi:type="dcterms:W3CDTF">2015-07-22T12:26:07Z</dcterms:created>
  <dcterms:modified xsi:type="dcterms:W3CDTF">2015-07-22T13:28:33Z</dcterms:modified>
</cp:coreProperties>
</file>